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4.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5.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6.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8.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ags/tag1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7" r:id="rId3"/>
    <p:sldMasterId id="2147483757" r:id="rId4"/>
    <p:sldMasterId id="2147483787" r:id="rId5"/>
    <p:sldMasterId id="2147483817" r:id="rId6"/>
    <p:sldMasterId id="2147483847" r:id="rId7"/>
    <p:sldMasterId id="2147483878" r:id="rId8"/>
    <p:sldMasterId id="2147483882" r:id="rId9"/>
  </p:sldMasterIdLst>
  <p:notesMasterIdLst>
    <p:notesMasterId r:id="rId36"/>
  </p:notesMasterIdLst>
  <p:sldIdLst>
    <p:sldId id="280" r:id="rId10"/>
    <p:sldId id="279" r:id="rId11"/>
    <p:sldId id="278" r:id="rId12"/>
    <p:sldId id="258" r:id="rId13"/>
    <p:sldId id="257"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4" r:id="rId27"/>
    <p:sldId id="275" r:id="rId28"/>
    <p:sldId id="276" r:id="rId29"/>
    <p:sldId id="271" r:id="rId30"/>
    <p:sldId id="277" r:id="rId31"/>
    <p:sldId id="272" r:id="rId32"/>
    <p:sldId id="281" r:id="rId33"/>
    <p:sldId id="282" r:id="rId34"/>
    <p:sldId id="273" r:id="rId3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1C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9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heme" Target="theme/theme1.xml"/><Relationship Id="rId21" Type="http://schemas.openxmlformats.org/officeDocument/2006/relationships/slide" Target="slides/slide12.xml"/><Relationship Id="rId34" Type="http://schemas.openxmlformats.org/officeDocument/2006/relationships/slide" Target="slides/slide25.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1" Type="http://schemas.openxmlformats.org/officeDocument/2006/relationships/package" Target="../embeddings/Hoja_de_c_lculo_de_Microsoft_Excel.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Feuil1!$B$1</c:f>
              <c:strCache>
                <c:ptCount val="1"/>
                <c:pt idx="0">
                  <c:v>Revenue %</c:v>
                </c:pt>
              </c:strCache>
            </c:strRef>
          </c:tx>
          <c:explosion val="2"/>
          <c:dPt>
            <c:idx val="0"/>
            <c:bubble3D val="0"/>
            <c:extLst>
              <c:ext xmlns:c16="http://schemas.microsoft.com/office/drawing/2014/chart" uri="{C3380CC4-5D6E-409C-BE32-E72D297353CC}">
                <c16:uniqueId val="{00000001-56DA-453A-BD7F-D6510192186C}"/>
              </c:ext>
            </c:extLst>
          </c:dPt>
          <c:dPt>
            <c:idx val="1"/>
            <c:bubble3D val="0"/>
            <c:extLst>
              <c:ext xmlns:c16="http://schemas.microsoft.com/office/drawing/2014/chart" uri="{C3380CC4-5D6E-409C-BE32-E72D297353CC}">
                <c16:uniqueId val="{00000003-56DA-453A-BD7F-D6510192186C}"/>
              </c:ext>
            </c:extLst>
          </c:dPt>
          <c:dPt>
            <c:idx val="2"/>
            <c:bubble3D val="0"/>
            <c:extLst>
              <c:ext xmlns:c16="http://schemas.microsoft.com/office/drawing/2014/chart" uri="{C3380CC4-5D6E-409C-BE32-E72D297353CC}">
                <c16:uniqueId val="{00000005-56DA-453A-BD7F-D6510192186C}"/>
              </c:ext>
            </c:extLst>
          </c:dPt>
          <c:dPt>
            <c:idx val="3"/>
            <c:bubble3D val="0"/>
            <c:extLst>
              <c:ext xmlns:c16="http://schemas.microsoft.com/office/drawing/2014/chart" uri="{C3380CC4-5D6E-409C-BE32-E72D297353CC}">
                <c16:uniqueId val="{00000007-56DA-453A-BD7F-D6510192186C}"/>
              </c:ext>
            </c:extLst>
          </c:dPt>
          <c:dPt>
            <c:idx val="4"/>
            <c:bubble3D val="0"/>
            <c:extLst>
              <c:ext xmlns:c16="http://schemas.microsoft.com/office/drawing/2014/chart" uri="{C3380CC4-5D6E-409C-BE32-E72D297353CC}">
                <c16:uniqueId val="{00000009-56DA-453A-BD7F-D6510192186C}"/>
              </c:ext>
            </c:extLst>
          </c:dPt>
          <c:dLbls>
            <c:delete val="1"/>
          </c:dLbls>
          <c:cat>
            <c:strRef>
              <c:f>Feuil1!$A$2:$A$7</c:f>
              <c:strCache>
                <c:ptCount val="6"/>
                <c:pt idx="0">
                  <c:v>Automotive</c:v>
                </c:pt>
                <c:pt idx="1">
                  <c:v>Aerospace, Defence &amp; Rail</c:v>
                </c:pt>
                <c:pt idx="2">
                  <c:v>Energy, Industrials &amp; Life Sciences</c:v>
                </c:pt>
                <c:pt idx="3">
                  <c:v>Telecom &amp; Media</c:v>
                </c:pt>
                <c:pt idx="4">
                  <c:v>Software &amp; Hi-tech</c:v>
                </c:pt>
                <c:pt idx="5">
                  <c:v>Finance &amp; Public sector</c:v>
                </c:pt>
              </c:strCache>
            </c:strRef>
          </c:cat>
          <c:val>
            <c:numRef>
              <c:f>Feuil1!$B$2:$B$7</c:f>
              <c:numCache>
                <c:formatCode>General</c:formatCode>
                <c:ptCount val="6"/>
                <c:pt idx="0">
                  <c:v>17</c:v>
                </c:pt>
                <c:pt idx="1">
                  <c:v>19</c:v>
                </c:pt>
                <c:pt idx="2">
                  <c:v>18</c:v>
                </c:pt>
                <c:pt idx="3">
                  <c:v>21</c:v>
                </c:pt>
                <c:pt idx="4">
                  <c:v>15</c:v>
                </c:pt>
                <c:pt idx="5">
                  <c:v>10</c:v>
                </c:pt>
              </c:numCache>
            </c:numRef>
          </c:val>
          <c:extLst>
            <c:ext xmlns:c16="http://schemas.microsoft.com/office/drawing/2014/chart" uri="{C3380CC4-5D6E-409C-BE32-E72D297353CC}">
              <c16:uniqueId val="{0000000A-56DA-453A-BD7F-D6510192186C}"/>
            </c:ext>
          </c:extLst>
        </c:ser>
        <c:dLbls>
          <c:showLegendKey val="0"/>
          <c:showVal val="0"/>
          <c:showCatName val="0"/>
          <c:showSerName val="0"/>
          <c:showPercent val="1"/>
          <c:showBubbleSize val="0"/>
          <c:showLeaderLines val="1"/>
        </c:dLbls>
        <c:firstSliceAng val="6"/>
        <c:holeSize val="60"/>
      </c:doughnutChart>
    </c:plotArea>
    <c:plotVisOnly val="1"/>
    <c:dispBlanksAs val="gap"/>
    <c:showDLblsOverMax val="0"/>
  </c:chart>
  <c:txPr>
    <a:bodyPr/>
    <a:lstStyle/>
    <a:p>
      <a:pPr>
        <a:defRPr sz="1800"/>
      </a:pPr>
      <a:endParaRPr lang="es-E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306F98-DBF3-4695-9182-F185D6C18575}" type="datetimeFigureOut">
              <a:rPr lang="es-ES" smtClean="0"/>
              <a:t>04/09/2018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9D89F-0F28-40BE-A522-F3FD5CF132D7}" type="slidenum">
              <a:rPr lang="es-ES" smtClean="0"/>
              <a:t>‹Nº›</a:t>
            </a:fld>
            <a:endParaRPr lang="es-ES"/>
          </a:p>
        </p:txBody>
      </p:sp>
    </p:spTree>
    <p:extLst>
      <p:ext uri="{BB962C8B-B14F-4D97-AF65-F5344CB8AC3E}">
        <p14:creationId xmlns:p14="http://schemas.microsoft.com/office/powerpoint/2010/main" val="339191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i="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06CD8F-B7ED-4A05-9FB1-A01CC0EF02CC}" type="slidenum">
              <a:rPr kumimoji="0" lang="fr-FR"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794378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06CD8F-B7ED-4A05-9FB1-A01CC0EF02CC}" type="slidenum">
              <a:rPr kumimoji="0" lang="fr-FR"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4239848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4255165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913590" rtl="0" eaLnBrk="1" fontAlgn="auto" latinLnBrk="0" hangingPunct="1">
              <a:lnSpc>
                <a:spcPct val="100000"/>
              </a:lnSpc>
              <a:spcBef>
                <a:spcPts val="0"/>
              </a:spcBef>
              <a:spcAft>
                <a:spcPts val="0"/>
              </a:spcAft>
              <a:buClrTx/>
              <a:buSzTx/>
              <a:buFontTx/>
              <a:buNone/>
              <a:tabLst/>
              <a:defRPr/>
            </a:pPr>
            <a:fld id="{1B06CD8F-B7ED-4A05-9FB1-A01CC0EF02CC}" type="slidenum">
              <a:rPr kumimoji="0" lang="fr-FR"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3590" rtl="0" eaLnBrk="1" fontAlgn="auto" latinLnBrk="0" hangingPunct="1">
                <a:lnSpc>
                  <a:spcPct val="100000"/>
                </a:lnSpc>
                <a:spcBef>
                  <a:spcPts val="0"/>
                </a:spcBef>
                <a:spcAft>
                  <a:spcPts val="0"/>
                </a:spcAft>
                <a:buClrTx/>
                <a:buSzTx/>
                <a:buFontTx/>
                <a:buNone/>
                <a:tabLst/>
                <a:defRPr/>
              </a:pPr>
              <a:t>19</a:t>
            </a:fld>
            <a:endParaRPr kumimoji="0" lang="fr-FR"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426002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913748" rtl="0" eaLnBrk="1" fontAlgn="auto" latinLnBrk="0" hangingPunct="1">
              <a:lnSpc>
                <a:spcPct val="100000"/>
              </a:lnSpc>
              <a:spcBef>
                <a:spcPts val="0"/>
              </a:spcBef>
              <a:spcAft>
                <a:spcPts val="0"/>
              </a:spcAft>
              <a:buClrTx/>
              <a:buSzTx/>
              <a:buFontTx/>
              <a:buNone/>
              <a:tabLst/>
              <a:defRPr/>
            </a:pPr>
            <a:fld id="{1B06CD8F-B7ED-4A05-9FB1-A01CC0EF02CC}" type="slidenum">
              <a:rPr kumimoji="0" lang="fr-FR"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3748" rtl="0" eaLnBrk="1" fontAlgn="auto" latinLnBrk="0" hangingPunct="1">
                <a:lnSpc>
                  <a:spcPct val="100000"/>
                </a:lnSpc>
                <a:spcBef>
                  <a:spcPts val="0"/>
                </a:spcBef>
                <a:spcAft>
                  <a:spcPts val="0"/>
                </a:spcAft>
                <a:buClrTx/>
                <a:buSzTx/>
                <a:buFontTx/>
                <a:buNone/>
                <a:tabLst/>
                <a:defRPr/>
              </a:pPr>
              <a:t>20</a:t>
            </a:fld>
            <a:endParaRPr kumimoji="0" lang="fr-FR"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621569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913590" rtl="0" eaLnBrk="1" fontAlgn="auto" latinLnBrk="0" hangingPunct="1">
              <a:lnSpc>
                <a:spcPct val="100000"/>
              </a:lnSpc>
              <a:spcBef>
                <a:spcPts val="0"/>
              </a:spcBef>
              <a:spcAft>
                <a:spcPts val="0"/>
              </a:spcAft>
              <a:buClrTx/>
              <a:buSzTx/>
              <a:buFontTx/>
              <a:buNone/>
              <a:tabLst/>
              <a:defRPr/>
            </a:pPr>
            <a:fld id="{1B06CD8F-B7ED-4A05-9FB1-A01CC0EF02CC}" type="slidenum">
              <a:rPr kumimoji="0" lang="fr-FR"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3590" rtl="0" eaLnBrk="1" fontAlgn="auto" latinLnBrk="0" hangingPunct="1">
                <a:lnSpc>
                  <a:spcPct val="100000"/>
                </a:lnSpc>
                <a:spcBef>
                  <a:spcPts val="0"/>
                </a:spcBef>
                <a:spcAft>
                  <a:spcPts val="0"/>
                </a:spcAft>
                <a:buClrTx/>
                <a:buSzTx/>
                <a:buFontTx/>
                <a:buNone/>
                <a:tabLst/>
                <a:defRPr/>
              </a:pPr>
              <a:t>22</a:t>
            </a:fld>
            <a:endParaRPr kumimoji="0" lang="fr-FR"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794697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06CD8F-B7ED-4A05-9FB1-A01CC0EF02CC}" type="slidenum">
              <a:rPr kumimoji="0" lang="fr-FR"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fr-FR"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42700276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7.xml"/><Relationship Id="rId1" Type="http://schemas.openxmlformats.org/officeDocument/2006/relationships/tags" Target="../tags/tag2.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7.xml"/><Relationship Id="rId1" Type="http://schemas.openxmlformats.org/officeDocument/2006/relationships/tags" Target="../tags/tag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7.xml"/><Relationship Id="rId1" Type="http://schemas.openxmlformats.org/officeDocument/2006/relationships/tags" Target="../tags/tag4.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7.xml"/><Relationship Id="rId1" Type="http://schemas.openxmlformats.org/officeDocument/2006/relationships/tags" Target="../tags/tag5.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7.xml"/><Relationship Id="rId1" Type="http://schemas.openxmlformats.org/officeDocument/2006/relationships/tags" Target="../tags/tag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7.xml"/><Relationship Id="rId1" Type="http://schemas.openxmlformats.org/officeDocument/2006/relationships/tags" Target="../tags/tag7.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7.xml"/><Relationship Id="rId1" Type="http://schemas.openxmlformats.org/officeDocument/2006/relationships/tags" Target="../tags/tag8.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7.xml"/><Relationship Id="rId1" Type="http://schemas.openxmlformats.org/officeDocument/2006/relationships/tags" Target="../tags/tag9.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7.xml"/><Relationship Id="rId1" Type="http://schemas.openxmlformats.org/officeDocument/2006/relationships/tags" Target="../tags/tag10.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7.xml"/><Relationship Id="rId1" Type="http://schemas.openxmlformats.org/officeDocument/2006/relationships/tags" Target="../tags/tag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7.xml"/><Relationship Id="rId1" Type="http://schemas.openxmlformats.org/officeDocument/2006/relationships/tags" Target="../tags/tag12.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7.xml"/><Relationship Id="rId1" Type="http://schemas.openxmlformats.org/officeDocument/2006/relationships/tags" Target="../tags/tag1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7.xml"/><Relationship Id="rId1" Type="http://schemas.openxmlformats.org/officeDocument/2006/relationships/tags" Target="../tags/tag1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7.xml"/><Relationship Id="rId1" Type="http://schemas.openxmlformats.org/officeDocument/2006/relationships/tags" Target="../tags/tag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7.xml"/><Relationship Id="rId1" Type="http://schemas.openxmlformats.org/officeDocument/2006/relationships/tags" Target="../tags/tag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bwMode="gray">
      <p:bgPr>
        <a:solidFill>
          <a:schemeClr val="tx2"/>
        </a:solidFill>
        <a:effectLst/>
      </p:bgPr>
    </p:bg>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9" y="4169584"/>
            <a:ext cx="11235265" cy="768000"/>
          </a:xfrm>
        </p:spPr>
        <p:txBody>
          <a:bodyPr/>
          <a:lstStyle>
            <a:lvl1pPr marL="0" indent="0" algn="ctr">
              <a:buNone/>
              <a:defRPr sz="2000" b="1">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pic>
        <p:nvPicPr>
          <p:cNvPr id="10" name="Imag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256000" y="6048789"/>
            <a:ext cx="1680000" cy="378305"/>
          </a:xfrm>
          <a:prstGeom prst="rect">
            <a:avLst/>
          </a:prstGeom>
        </p:spPr>
      </p:pic>
      <p:sp>
        <p:nvSpPr>
          <p:cNvPr id="8" name="Espace réservé du texte 7"/>
          <p:cNvSpPr>
            <a:spLocks noGrp="1"/>
          </p:cNvSpPr>
          <p:nvPr>
            <p:ph type="body" sz="quarter" idx="13" hasCustomPrompt="1"/>
          </p:nvPr>
        </p:nvSpPr>
        <p:spPr>
          <a:xfrm>
            <a:off x="479999" y="537599"/>
            <a:ext cx="11236800" cy="3384000"/>
          </a:xfrm>
        </p:spPr>
        <p:txBody>
          <a:bodyPr anchor="b" anchorCtr="0"/>
          <a:lstStyle>
            <a:lvl1pPr marL="0" indent="0">
              <a:lnSpc>
                <a:spcPct val="95000"/>
              </a:lnSpc>
              <a:buFont typeface="Arial" panose="020B0604020202020204" pitchFamily="34" charset="0"/>
              <a:buNone/>
              <a:defRPr sz="4000">
                <a:solidFill>
                  <a:schemeClr val="bg1"/>
                </a:solidFill>
              </a:defRPr>
            </a:lvl1pPr>
            <a:lvl2pPr marL="0" indent="0">
              <a:lnSpc>
                <a:spcPct val="95000"/>
              </a:lnSpc>
              <a:buNone/>
              <a:defRPr sz="3333">
                <a:solidFill>
                  <a:schemeClr val="bg1"/>
                </a:solidFill>
              </a:defRPr>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183895806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P631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45647121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pter P2185C">
    <p:spTree>
      <p:nvGrpSpPr>
        <p:cNvPr id="1" name=""/>
        <p:cNvGrpSpPr/>
        <p:nvPr/>
      </p:nvGrpSpPr>
      <p:grpSpPr>
        <a:xfrm>
          <a:off x="0" y="0"/>
          <a:ext cx="0" cy="0"/>
          <a:chOff x="0" y="0"/>
          <a:chExt cx="0" cy="0"/>
        </a:xfrm>
      </p:grpSpPr>
      <p:sp>
        <p:nvSpPr>
          <p:cNvPr id="2" name="Rectangle 1"/>
          <p:cNvSpPr/>
          <p:nvPr userDrawn="1"/>
        </p:nvSpPr>
        <p:spPr bwMode="gray">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278593943"/>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hapter P291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87580757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hapter P393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16445486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hapter P166C">
    <p:spTree>
      <p:nvGrpSpPr>
        <p:cNvPr id="1" name=""/>
        <p:cNvGrpSpPr/>
        <p:nvPr/>
      </p:nvGrpSpPr>
      <p:grpSpPr>
        <a:xfrm>
          <a:off x="0" y="0"/>
          <a:ext cx="0" cy="0"/>
          <a:chOff x="0" y="0"/>
          <a:chExt cx="0" cy="0"/>
        </a:xfrm>
      </p:grpSpPr>
      <p:sp>
        <p:nvSpPr>
          <p:cNvPr id="12" name="Rectangle 11"/>
          <p:cNvSpPr/>
          <p:nvPr userDrawn="1"/>
        </p:nvSpPr>
        <p:spPr bwMode="gray">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07321043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hapter P631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02931591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pter P541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5F82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148456374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pter P381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DC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95486817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hapter P7506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FFC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57727891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pter P7670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33715591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hapter P1787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E63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756880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P541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5F82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52717391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hapter P527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07570493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hapter P214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05154587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mp; tex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lgn="l">
              <a:defRPr>
                <a:solidFill>
                  <a:schemeClr val="accent5"/>
                </a:solidFill>
              </a:defRPr>
            </a:lvl1pPr>
          </a:lstStyle>
          <a:p>
            <a:r>
              <a:rPr lang="en-US" noProof="0" dirty="0"/>
              <a:t>Title</a:t>
            </a:r>
          </a:p>
        </p:txBody>
      </p:sp>
      <p:sp>
        <p:nvSpPr>
          <p:cNvPr id="3" name="Espace réservé du contenu 2"/>
          <p:cNvSpPr>
            <a:spLocks noGrp="1"/>
          </p:cNvSpPr>
          <p:nvPr>
            <p:ph idx="1" hasCustomPrompt="1"/>
          </p:nvPr>
        </p:nvSpPr>
        <p:spPr bwMode="gray"/>
        <p:txBody>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7" name="Espace réservé de la date 6"/>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8" name="Espace réservé du pied de page 7"/>
          <p:cNvSpPr>
            <a:spLocks noGrp="1"/>
          </p:cNvSpPr>
          <p:nvPr>
            <p:ph type="ftr" sz="quarter" idx="11"/>
          </p:nvPr>
        </p:nvSpPr>
        <p:spPr bwMode="gray"/>
        <p:txBody>
          <a:bodyPr/>
          <a:lstStyle/>
          <a:p>
            <a:pPr defTabSz="1219170"/>
            <a:endParaRPr lang="en-US" dirty="0">
              <a:solidFill>
                <a:srgbClr val="464B69"/>
              </a:solidFill>
            </a:endParaRPr>
          </a:p>
        </p:txBody>
      </p:sp>
      <p:sp>
        <p:nvSpPr>
          <p:cNvPr id="9" name="Espace réservé du numéro de diapositive 8"/>
          <p:cNvSpPr>
            <a:spLocks noGrp="1"/>
          </p:cNvSpPr>
          <p:nvPr>
            <p:ph type="sldNum" sz="quarter" idx="12"/>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Tree>
    <p:extLst>
      <p:ext uri="{BB962C8B-B14F-4D97-AF65-F5344CB8AC3E}">
        <p14:creationId xmlns:p14="http://schemas.microsoft.com/office/powerpoint/2010/main" val="4221991"/>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text 3 column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chemeClr val="accent5"/>
                </a:solidFill>
              </a:defRPr>
            </a:lvl1pPr>
          </a:lstStyle>
          <a:p>
            <a:r>
              <a:rPr lang="en-US" noProof="0" dirty="0"/>
              <a:t>Title</a:t>
            </a:r>
          </a:p>
        </p:txBody>
      </p:sp>
      <p:sp>
        <p:nvSpPr>
          <p:cNvPr id="7" name="Espace réservé de la date 6"/>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8" name="Espace réservé du pied de page 7"/>
          <p:cNvSpPr>
            <a:spLocks noGrp="1"/>
          </p:cNvSpPr>
          <p:nvPr>
            <p:ph type="ftr" sz="quarter" idx="11"/>
          </p:nvPr>
        </p:nvSpPr>
        <p:spPr bwMode="gray"/>
        <p:txBody>
          <a:bodyPr/>
          <a:lstStyle/>
          <a:p>
            <a:pPr defTabSz="1219170"/>
            <a:endParaRPr lang="en-US" dirty="0">
              <a:solidFill>
                <a:srgbClr val="464B69"/>
              </a:solidFill>
            </a:endParaRPr>
          </a:p>
        </p:txBody>
      </p:sp>
      <p:sp>
        <p:nvSpPr>
          <p:cNvPr id="9" name="Espace réservé du numéro de diapositive 8"/>
          <p:cNvSpPr>
            <a:spLocks noGrp="1"/>
          </p:cNvSpPr>
          <p:nvPr>
            <p:ph type="sldNum" sz="quarter" idx="12"/>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6" name="Espace réservé du texte 5"/>
          <p:cNvSpPr>
            <a:spLocks noGrp="1"/>
          </p:cNvSpPr>
          <p:nvPr>
            <p:ph type="body" sz="quarter" idx="13" hasCustomPrompt="1"/>
          </p:nvPr>
        </p:nvSpPr>
        <p:spPr bwMode="gray">
          <a:xfrm>
            <a:off x="478367" y="2468034"/>
            <a:ext cx="3600000"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0" name="Espace réservé du texte 5"/>
          <p:cNvSpPr>
            <a:spLocks noGrp="1"/>
          </p:cNvSpPr>
          <p:nvPr>
            <p:ph type="body" sz="quarter" idx="14" hasCustomPrompt="1"/>
          </p:nvPr>
        </p:nvSpPr>
        <p:spPr bwMode="gray">
          <a:xfrm>
            <a:off x="4295296" y="2468034"/>
            <a:ext cx="3600000"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1" name="Espace réservé du texte 5"/>
          <p:cNvSpPr>
            <a:spLocks noGrp="1"/>
          </p:cNvSpPr>
          <p:nvPr>
            <p:ph type="body" sz="quarter" idx="15" hasCustomPrompt="1"/>
          </p:nvPr>
        </p:nvSpPr>
        <p:spPr bwMode="gray">
          <a:xfrm>
            <a:off x="8112225" y="2468034"/>
            <a:ext cx="3601409"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Tree>
    <p:extLst>
      <p:ext uri="{BB962C8B-B14F-4D97-AF65-F5344CB8AC3E}">
        <p14:creationId xmlns:p14="http://schemas.microsoft.com/office/powerpoint/2010/main" val="2143080972"/>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5" name="Espace réservé du texte 4"/>
          <p:cNvSpPr>
            <a:spLocks noGrp="1"/>
          </p:cNvSpPr>
          <p:nvPr>
            <p:ph type="body" sz="quarter" idx="13" hasCustomPrompt="1"/>
          </p:nvPr>
        </p:nvSpPr>
        <p:spPr bwMode="gray">
          <a:xfrm>
            <a:off x="478367" y="2084917"/>
            <a:ext cx="2400300" cy="3793067"/>
          </a:xfrm>
        </p:spPr>
        <p:txBody>
          <a:bodyPr/>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8" name="Espace réservé pour une image  7"/>
          <p:cNvSpPr>
            <a:spLocks noGrp="1"/>
          </p:cNvSpPr>
          <p:nvPr>
            <p:ph type="pic" sz="quarter" idx="14" hasCustomPrompt="1"/>
          </p:nvPr>
        </p:nvSpPr>
        <p:spPr bwMode="gray">
          <a:xfrm>
            <a:off x="3024718" y="0"/>
            <a:ext cx="2302933" cy="3504000"/>
          </a:xfrm>
          <a:solidFill>
            <a:srgbClr val="EAEAEA"/>
          </a:solidFill>
        </p:spPr>
        <p:txBody>
          <a:bodyPr tIns="612000" anchor="ctr" anchorCtr="0"/>
          <a:lstStyle>
            <a:lvl1pPr>
              <a:defRPr sz="1333"/>
            </a:lvl1pPr>
          </a:lstStyle>
          <a:p>
            <a:r>
              <a:rPr lang="en-US" noProof="0" dirty="0"/>
              <a:t>Select the icon to insert a picture</a:t>
            </a:r>
          </a:p>
        </p:txBody>
      </p:sp>
      <p:sp>
        <p:nvSpPr>
          <p:cNvPr id="14" name="Espace réservé pour une image  7"/>
          <p:cNvSpPr>
            <a:spLocks noGrp="1"/>
          </p:cNvSpPr>
          <p:nvPr>
            <p:ph type="pic" sz="quarter" idx="15" hasCustomPrompt="1"/>
          </p:nvPr>
        </p:nvSpPr>
        <p:spPr bwMode="gray">
          <a:xfrm>
            <a:off x="3024717" y="3786000"/>
            <a:ext cx="2304000" cy="3072000"/>
          </a:xfrm>
          <a:solidFill>
            <a:srgbClr val="EAEAEA"/>
          </a:solidFill>
        </p:spPr>
        <p:txBody>
          <a:bodyPr tIns="612000" anchor="ctr" anchorCtr="0"/>
          <a:lstStyle>
            <a:lvl1pPr>
              <a:defRPr sz="1333"/>
            </a:lvl1pPr>
          </a:lstStyle>
          <a:p>
            <a:r>
              <a:rPr lang="en-US" noProof="0" dirty="0"/>
              <a:t>Select the icon to insert a picture</a:t>
            </a:r>
          </a:p>
        </p:txBody>
      </p:sp>
      <p:sp>
        <p:nvSpPr>
          <p:cNvPr id="15" name="Espace réservé pour une image  7"/>
          <p:cNvSpPr>
            <a:spLocks noGrp="1"/>
          </p:cNvSpPr>
          <p:nvPr>
            <p:ph type="pic" sz="quarter" idx="16" hasCustomPrompt="1"/>
          </p:nvPr>
        </p:nvSpPr>
        <p:spPr bwMode="gray">
          <a:xfrm>
            <a:off x="5568471" y="0"/>
            <a:ext cx="2302933" cy="2832000"/>
          </a:xfrm>
          <a:solidFill>
            <a:srgbClr val="EAEAEA"/>
          </a:solidFill>
        </p:spPr>
        <p:txBody>
          <a:bodyPr tIns="612000" anchor="ctr" anchorCtr="0"/>
          <a:lstStyle>
            <a:lvl1pPr>
              <a:defRPr sz="1333"/>
            </a:lvl1pPr>
          </a:lstStyle>
          <a:p>
            <a:r>
              <a:rPr lang="en-US" noProof="0" dirty="0"/>
              <a:t>Select the icon to insert a picture</a:t>
            </a:r>
          </a:p>
        </p:txBody>
      </p:sp>
      <p:sp>
        <p:nvSpPr>
          <p:cNvPr id="16" name="Espace réservé pour une image  7"/>
          <p:cNvSpPr>
            <a:spLocks noGrp="1"/>
          </p:cNvSpPr>
          <p:nvPr>
            <p:ph type="pic" sz="quarter" idx="17" hasCustomPrompt="1"/>
          </p:nvPr>
        </p:nvSpPr>
        <p:spPr bwMode="gray">
          <a:xfrm>
            <a:off x="5568471" y="3114000"/>
            <a:ext cx="2304000" cy="3744000"/>
          </a:xfrm>
          <a:solidFill>
            <a:srgbClr val="EAEAEA"/>
          </a:solidFill>
        </p:spPr>
        <p:txBody>
          <a:bodyPr tIns="612000" anchor="ctr" anchorCtr="0"/>
          <a:lstStyle>
            <a:lvl1pPr>
              <a:defRPr sz="1333"/>
            </a:lvl1pPr>
          </a:lstStyle>
          <a:p>
            <a:r>
              <a:rPr lang="en-US" noProof="0" dirty="0"/>
              <a:t>Select the icon to insert a picture</a:t>
            </a:r>
          </a:p>
        </p:txBody>
      </p:sp>
      <p:sp>
        <p:nvSpPr>
          <p:cNvPr id="17" name="Espace réservé pour une image  7"/>
          <p:cNvSpPr>
            <a:spLocks noGrp="1"/>
          </p:cNvSpPr>
          <p:nvPr>
            <p:ph type="pic" sz="quarter" idx="18" hasCustomPrompt="1"/>
          </p:nvPr>
        </p:nvSpPr>
        <p:spPr bwMode="gray">
          <a:xfrm>
            <a:off x="8112224" y="-4867"/>
            <a:ext cx="2302933" cy="3888000"/>
          </a:xfrm>
          <a:solidFill>
            <a:srgbClr val="EAEAEA"/>
          </a:solidFill>
        </p:spPr>
        <p:txBody>
          <a:bodyPr tIns="612000" anchor="ctr" anchorCtr="0"/>
          <a:lstStyle>
            <a:lvl1pPr>
              <a:defRPr sz="1333"/>
            </a:lvl1pPr>
          </a:lstStyle>
          <a:p>
            <a:r>
              <a:rPr lang="en-US" noProof="0" dirty="0"/>
              <a:t>Select the icon to insert a picture</a:t>
            </a:r>
          </a:p>
        </p:txBody>
      </p:sp>
      <p:sp>
        <p:nvSpPr>
          <p:cNvPr id="18" name="Espace réservé pour une image  7"/>
          <p:cNvSpPr>
            <a:spLocks noGrp="1"/>
          </p:cNvSpPr>
          <p:nvPr>
            <p:ph type="pic" sz="quarter" idx="19" hasCustomPrompt="1"/>
          </p:nvPr>
        </p:nvSpPr>
        <p:spPr bwMode="gray">
          <a:xfrm>
            <a:off x="8112224" y="4170000"/>
            <a:ext cx="2304000" cy="2688000"/>
          </a:xfrm>
          <a:solidFill>
            <a:srgbClr val="EAEAEA"/>
          </a:solidFill>
        </p:spPr>
        <p:txBody>
          <a:bodyPr tIns="612000" anchor="ctr" anchorCtr="0"/>
          <a:lstStyle>
            <a:lvl1pPr>
              <a:defRPr sz="1333"/>
            </a:lvl1pPr>
          </a:lstStyle>
          <a:p>
            <a:r>
              <a:rPr lang="en-US" noProof="0" dirty="0"/>
              <a:t>Select the icon to insert a picture</a:t>
            </a:r>
          </a:p>
        </p:txBody>
      </p:sp>
      <p:sp>
        <p:nvSpPr>
          <p:cNvPr id="19"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20"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21"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Tree>
    <p:extLst>
      <p:ext uri="{BB962C8B-B14F-4D97-AF65-F5344CB8AC3E}">
        <p14:creationId xmlns:p14="http://schemas.microsoft.com/office/powerpoint/2010/main" val="646868564"/>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Text ico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0" name="Espace réservé pour une image  4"/>
          <p:cNvSpPr>
            <a:spLocks noGrp="1"/>
          </p:cNvSpPr>
          <p:nvPr>
            <p:ph type="pic" sz="quarter" idx="14" hasCustomPrompt="1"/>
          </p:nvPr>
        </p:nvSpPr>
        <p:spPr bwMode="gray">
          <a:xfrm>
            <a:off x="2664616" y="1152548"/>
            <a:ext cx="1152000" cy="1152000"/>
          </a:xfrm>
        </p:spPr>
        <p:txBody>
          <a:bodyPr anchor="ctr" anchorCtr="0"/>
          <a:lstStyle>
            <a:lvl1pPr>
              <a:defRPr sz="1333"/>
            </a:lvl1pPr>
          </a:lstStyle>
          <a:p>
            <a:r>
              <a:rPr lang="en-US" noProof="0" dirty="0"/>
              <a:t>Select the icon to insert a picture</a:t>
            </a:r>
          </a:p>
        </p:txBody>
      </p:sp>
      <p:sp>
        <p:nvSpPr>
          <p:cNvPr id="8" name="Espace réservé du texte 7"/>
          <p:cNvSpPr>
            <a:spLocks noGrp="1"/>
          </p:cNvSpPr>
          <p:nvPr>
            <p:ph type="body" sz="quarter" idx="15" hasCustomPrompt="1"/>
          </p:nvPr>
        </p:nvSpPr>
        <p:spPr bwMode="gray">
          <a:xfrm>
            <a:off x="2112434" y="2314864"/>
            <a:ext cx="2256367" cy="1114136"/>
          </a:xfrm>
        </p:spPr>
        <p:txBody>
          <a:bodyPr/>
          <a:lstStyle>
            <a:lvl1pPr>
              <a:defRPr sz="1333">
                <a:solidFill>
                  <a:schemeClr val="bg1"/>
                </a:solidFill>
              </a:defRPr>
            </a:lvl1pPr>
          </a:lstStyle>
          <a:p>
            <a:pPr lvl="0"/>
            <a:r>
              <a:rPr lang="en-US" noProof="0" dirty="0"/>
              <a:t>Text</a:t>
            </a:r>
          </a:p>
        </p:txBody>
      </p:sp>
      <p:sp>
        <p:nvSpPr>
          <p:cNvPr id="14" name="Espace réservé pour une image  4"/>
          <p:cNvSpPr>
            <a:spLocks noGrp="1"/>
          </p:cNvSpPr>
          <p:nvPr>
            <p:ph type="pic" sz="quarter" idx="16" hasCustomPrompt="1"/>
          </p:nvPr>
        </p:nvSpPr>
        <p:spPr bwMode="gray">
          <a:xfrm>
            <a:off x="5520000" y="1152548"/>
            <a:ext cx="1152000" cy="1152000"/>
          </a:xfrm>
        </p:spPr>
        <p:txBody>
          <a:bodyPr anchor="ctr" anchorCtr="0"/>
          <a:lstStyle>
            <a:lvl1pPr>
              <a:defRPr sz="1333"/>
            </a:lvl1pPr>
          </a:lstStyle>
          <a:p>
            <a:r>
              <a:rPr lang="en-US" noProof="0" dirty="0"/>
              <a:t>Select the icon to insert a picture</a:t>
            </a:r>
          </a:p>
        </p:txBody>
      </p:sp>
      <p:sp>
        <p:nvSpPr>
          <p:cNvPr id="15" name="Espace réservé du texte 7"/>
          <p:cNvSpPr>
            <a:spLocks noGrp="1"/>
          </p:cNvSpPr>
          <p:nvPr>
            <p:ph type="body" sz="quarter" idx="17" hasCustomPrompt="1"/>
          </p:nvPr>
        </p:nvSpPr>
        <p:spPr bwMode="gray">
          <a:xfrm>
            <a:off x="4967818" y="2314864"/>
            <a:ext cx="2256367" cy="1114136"/>
          </a:xfrm>
        </p:spPr>
        <p:txBody>
          <a:bodyPr/>
          <a:lstStyle>
            <a:lvl1pPr>
              <a:defRPr sz="1333">
                <a:solidFill>
                  <a:schemeClr val="bg1"/>
                </a:solidFill>
              </a:defRPr>
            </a:lvl1pPr>
          </a:lstStyle>
          <a:p>
            <a:pPr lvl="0"/>
            <a:r>
              <a:rPr lang="en-US" noProof="0" dirty="0"/>
              <a:t>Text</a:t>
            </a:r>
          </a:p>
        </p:txBody>
      </p:sp>
      <p:sp>
        <p:nvSpPr>
          <p:cNvPr id="16" name="Espace réservé pour une image  4"/>
          <p:cNvSpPr>
            <a:spLocks noGrp="1"/>
          </p:cNvSpPr>
          <p:nvPr>
            <p:ph type="pic" sz="quarter" idx="18" hasCustomPrompt="1"/>
          </p:nvPr>
        </p:nvSpPr>
        <p:spPr bwMode="gray">
          <a:xfrm>
            <a:off x="8400256" y="1152548"/>
            <a:ext cx="1152000" cy="1152000"/>
          </a:xfrm>
        </p:spPr>
        <p:txBody>
          <a:bodyPr anchor="ctr" anchorCtr="0"/>
          <a:lstStyle>
            <a:lvl1pPr>
              <a:defRPr sz="1333"/>
            </a:lvl1pPr>
          </a:lstStyle>
          <a:p>
            <a:r>
              <a:rPr lang="en-US" noProof="0" dirty="0"/>
              <a:t>Select the icon to insert a picture</a:t>
            </a:r>
          </a:p>
        </p:txBody>
      </p:sp>
      <p:sp>
        <p:nvSpPr>
          <p:cNvPr id="17" name="Espace réservé du texte 7"/>
          <p:cNvSpPr>
            <a:spLocks noGrp="1"/>
          </p:cNvSpPr>
          <p:nvPr>
            <p:ph type="body" sz="quarter" idx="19" hasCustomPrompt="1"/>
          </p:nvPr>
        </p:nvSpPr>
        <p:spPr bwMode="gray">
          <a:xfrm>
            <a:off x="7848074" y="2314864"/>
            <a:ext cx="2256367" cy="1114136"/>
          </a:xfrm>
        </p:spPr>
        <p:txBody>
          <a:bodyPr/>
          <a:lstStyle>
            <a:lvl1pPr>
              <a:defRPr sz="1333">
                <a:solidFill>
                  <a:schemeClr val="bg1"/>
                </a:solidFill>
              </a:defRPr>
            </a:lvl1pPr>
          </a:lstStyle>
          <a:p>
            <a:pPr lvl="0"/>
            <a:r>
              <a:rPr lang="en-US" noProof="0" dirty="0"/>
              <a:t>Text</a:t>
            </a:r>
          </a:p>
        </p:txBody>
      </p:sp>
      <p:sp>
        <p:nvSpPr>
          <p:cNvPr id="18" name="Espace réservé du texte 17"/>
          <p:cNvSpPr>
            <a:spLocks noGrp="1"/>
          </p:cNvSpPr>
          <p:nvPr>
            <p:ph type="body" sz="quarter" idx="20" hasCustomPrompt="1"/>
          </p:nvPr>
        </p:nvSpPr>
        <p:spPr bwMode="gray">
          <a:xfrm>
            <a:off x="478367" y="4389107"/>
            <a:ext cx="11235267" cy="1488877"/>
          </a:xfrm>
        </p:spPr>
        <p:txBody>
          <a:bodyPr/>
          <a:lstStyle>
            <a:lvl1pPr>
              <a:defRPr sz="1333"/>
            </a:lvl1pPr>
            <a:lvl2pPr>
              <a:defRPr sz="1333"/>
            </a:lvl2pPr>
          </a:lstStyle>
          <a:p>
            <a:pPr lvl="0"/>
            <a:r>
              <a:rPr lang="en-US" noProof="0" dirty="0"/>
              <a:t>Text level 1</a:t>
            </a:r>
          </a:p>
          <a:p>
            <a:pPr lvl="1"/>
            <a:r>
              <a:rPr lang="en-US" noProof="0" dirty="0"/>
              <a:t>Text level 2</a:t>
            </a:r>
          </a:p>
        </p:txBody>
      </p:sp>
      <p:sp>
        <p:nvSpPr>
          <p:cNvPr id="5" name="Espace réservé pour une image  4"/>
          <p:cNvSpPr>
            <a:spLocks noGrp="1"/>
          </p:cNvSpPr>
          <p:nvPr>
            <p:ph type="pic" sz="quarter" idx="13" hasCustomPrompt="1"/>
          </p:nvPr>
        </p:nvSpPr>
        <p:spPr bwMode="gray">
          <a:xfrm>
            <a:off x="0" y="0"/>
            <a:ext cx="12192000" cy="3912000"/>
          </a:xfrm>
          <a:solidFill>
            <a:srgbClr val="EAEAEA"/>
          </a:solidFill>
        </p:spPr>
        <p:txBody>
          <a:bodyPr bIns="1548000" anchor="ctr" anchorCtr="0"/>
          <a:lstStyle>
            <a:lvl1pPr>
              <a:defRPr sz="1333"/>
            </a:lvl1pPr>
          </a:lstStyle>
          <a:p>
            <a:r>
              <a:rPr lang="en-US" noProof="0" dirty="0"/>
              <a:t>Select the icon to insert a picture then </a:t>
            </a:r>
            <a:br>
              <a:rPr lang="en-US" noProof="0" dirty="0"/>
            </a:br>
            <a:r>
              <a:rPr lang="en-US" noProof="0" dirty="0"/>
              <a:t>place the visual into background position </a:t>
            </a:r>
            <a:br>
              <a:rPr lang="en-US" noProof="0" dirty="0"/>
            </a:br>
            <a:r>
              <a:rPr lang="en-US" noProof="0" dirty="0"/>
              <a:t>(Right click with the mouse / Send to back)</a:t>
            </a:r>
          </a:p>
        </p:txBody>
      </p:sp>
    </p:spTree>
    <p:extLst>
      <p:ext uri="{BB962C8B-B14F-4D97-AF65-F5344CB8AC3E}">
        <p14:creationId xmlns:p14="http://schemas.microsoft.com/office/powerpoint/2010/main" val="20636615"/>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17" name="Espace réservé du texte 4"/>
          <p:cNvSpPr>
            <a:spLocks noGrp="1"/>
          </p:cNvSpPr>
          <p:nvPr>
            <p:ph type="body" sz="quarter" idx="18" hasCustomPrompt="1"/>
          </p:nvPr>
        </p:nvSpPr>
        <p:spPr bwMode="gray">
          <a:xfrm>
            <a:off x="7540504" y="4149080"/>
            <a:ext cx="1248139" cy="1104000"/>
          </a:xfrm>
          <a:prstGeom prst="callout2">
            <a:avLst>
              <a:gd name="adj1" fmla="val 43813"/>
              <a:gd name="adj2" fmla="val -10594"/>
              <a:gd name="adj3" fmla="val 43813"/>
              <a:gd name="adj4" fmla="val -42349"/>
              <a:gd name="adj5" fmla="val 3930"/>
              <a:gd name="adj6" fmla="val -74212"/>
            </a:avLst>
          </a:prstGeom>
          <a:ln>
            <a:solidFill>
              <a:schemeClr val="accent1"/>
            </a:solidFill>
          </a:ln>
        </p:spPr>
        <p:txBody>
          <a:bodyPr anchor="ctr" anchorCtr="0"/>
          <a:lstStyle>
            <a:lvl1pPr algn="l">
              <a:defRPr sz="1333" b="1">
                <a:solidFill>
                  <a:schemeClr val="accent1"/>
                </a:solidFill>
              </a:defRPr>
            </a:lvl1pPr>
            <a:lvl2pPr algn="l">
              <a:defRPr sz="1333" b="1">
                <a:solidFill>
                  <a:schemeClr val="accent1"/>
                </a:solidFill>
              </a:defRPr>
            </a:lvl2pPr>
          </a:lstStyle>
          <a:p>
            <a:pPr lvl="0"/>
            <a:r>
              <a:rPr lang="en-US" noProof="0" dirty="0"/>
              <a:t>Text level 1</a:t>
            </a:r>
          </a:p>
          <a:p>
            <a:pPr lvl="1"/>
            <a:r>
              <a:rPr lang="en-US" noProof="0" dirty="0"/>
              <a:t>Text level 2</a:t>
            </a:r>
          </a:p>
        </p:txBody>
      </p:sp>
      <p:sp>
        <p:nvSpPr>
          <p:cNvPr id="15" name="Espace réservé du texte 4"/>
          <p:cNvSpPr>
            <a:spLocks noGrp="1"/>
          </p:cNvSpPr>
          <p:nvPr>
            <p:ph type="body" sz="quarter" idx="16" hasCustomPrompt="1"/>
          </p:nvPr>
        </p:nvSpPr>
        <p:spPr bwMode="gray">
          <a:xfrm>
            <a:off x="3359696" y="4149080"/>
            <a:ext cx="1248139" cy="1104000"/>
          </a:xfrm>
          <a:prstGeom prst="callout2">
            <a:avLst>
              <a:gd name="adj1" fmla="val 44643"/>
              <a:gd name="adj2" fmla="val 114996"/>
              <a:gd name="adj3" fmla="val 44643"/>
              <a:gd name="adj4" fmla="val 145669"/>
              <a:gd name="adj5" fmla="val 3100"/>
              <a:gd name="adj6" fmla="val 176234"/>
            </a:avLst>
          </a:prstGeom>
          <a:ln>
            <a:solidFill>
              <a:schemeClr val="accent5"/>
            </a:solidFill>
          </a:ln>
        </p:spPr>
        <p:txBody>
          <a:bodyPr anchor="ctr" anchorCtr="0"/>
          <a:lstStyle>
            <a:lvl1pPr algn="r">
              <a:defRPr sz="1333" b="1">
                <a:solidFill>
                  <a:schemeClr val="accent5"/>
                </a:solidFill>
              </a:defRPr>
            </a:lvl1pPr>
            <a:lvl2pPr algn="r">
              <a:defRPr sz="1333" b="1">
                <a:solidFill>
                  <a:schemeClr val="accent5"/>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3359697" y="1744572"/>
            <a:ext cx="1248139" cy="1104000"/>
          </a:xfrm>
          <a:prstGeom prst="callout2">
            <a:avLst>
              <a:gd name="adj1" fmla="val 48795"/>
              <a:gd name="adj2" fmla="val 112793"/>
              <a:gd name="adj3" fmla="val 48795"/>
              <a:gd name="adj4" fmla="val 145669"/>
              <a:gd name="adj5" fmla="val 85303"/>
              <a:gd name="adj6" fmla="val 178437"/>
            </a:avLst>
          </a:prstGeom>
          <a:ln>
            <a:solidFill>
              <a:schemeClr val="bg2"/>
            </a:solidFill>
          </a:ln>
        </p:spPr>
        <p:txBody>
          <a:bodyPr anchor="ctr" anchorCtr="0"/>
          <a:lstStyle>
            <a:lvl1pPr algn="r">
              <a:defRPr sz="1333" b="1">
                <a:solidFill>
                  <a:schemeClr val="bg2"/>
                </a:solidFill>
              </a:defRPr>
            </a:lvl1pPr>
            <a:lvl2pPr algn="r">
              <a:defRPr sz="1333" b="1">
                <a:solidFill>
                  <a:schemeClr val="bg2"/>
                </a:solidFill>
              </a:defRPr>
            </a:lvl2pPr>
          </a:lstStyle>
          <a:p>
            <a:pPr lvl="0"/>
            <a:r>
              <a:rPr lang="en-US" noProof="0" dirty="0"/>
              <a:t>Text level 1</a:t>
            </a:r>
          </a:p>
          <a:p>
            <a:pPr lvl="1"/>
            <a:r>
              <a:rPr lang="en-US" noProof="0" dirty="0"/>
              <a:t>Text level 2</a:t>
            </a:r>
          </a:p>
        </p:txBody>
      </p:sp>
      <p:sp>
        <p:nvSpPr>
          <p:cNvPr id="20" name="Espace réservé du texte 4"/>
          <p:cNvSpPr>
            <a:spLocks noGrp="1"/>
          </p:cNvSpPr>
          <p:nvPr>
            <p:ph type="body" sz="quarter" idx="21" hasCustomPrompt="1"/>
          </p:nvPr>
        </p:nvSpPr>
        <p:spPr bwMode="gray">
          <a:xfrm>
            <a:off x="7540504" y="1738983"/>
            <a:ext cx="1248139" cy="1104000"/>
          </a:xfrm>
          <a:prstGeom prst="callout2">
            <a:avLst>
              <a:gd name="adj1" fmla="val 48795"/>
              <a:gd name="adj2" fmla="val -10594"/>
              <a:gd name="adj3" fmla="val 48794"/>
              <a:gd name="adj4" fmla="val -43818"/>
              <a:gd name="adj5" fmla="val 81982"/>
              <a:gd name="adj6" fmla="val -72009"/>
            </a:avLst>
          </a:prstGeom>
          <a:ln>
            <a:solidFill>
              <a:srgbClr val="FFCD1E"/>
            </a:solidFill>
          </a:ln>
        </p:spPr>
        <p:txBody>
          <a:bodyPr anchor="ctr" anchorCtr="0"/>
          <a:lstStyle>
            <a:lvl1pPr algn="l">
              <a:defRPr sz="1333" b="1">
                <a:solidFill>
                  <a:srgbClr val="FFCD1E"/>
                </a:solidFill>
              </a:defRPr>
            </a:lvl1pPr>
            <a:lvl2pPr algn="l">
              <a:defRPr sz="1333" b="1">
                <a:solidFill>
                  <a:srgbClr val="FFCD1E"/>
                </a:solidFill>
              </a:defRPr>
            </a:lvl2pPr>
          </a:lstStyle>
          <a:p>
            <a:pPr lvl="0"/>
            <a:r>
              <a:rPr lang="en-US" noProof="0" dirty="0"/>
              <a:t>Text level 1</a:t>
            </a:r>
          </a:p>
          <a:p>
            <a:pPr lvl="1"/>
            <a:r>
              <a:rPr lang="en-US" noProof="0" dirty="0"/>
              <a:t>Text level 2</a:t>
            </a:r>
          </a:p>
        </p:txBody>
      </p:sp>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14" name="Espace réservé du texte 4"/>
          <p:cNvSpPr>
            <a:spLocks noGrp="1"/>
          </p:cNvSpPr>
          <p:nvPr>
            <p:ph type="body" sz="quarter" idx="15" hasCustomPrompt="1"/>
          </p:nvPr>
        </p:nvSpPr>
        <p:spPr bwMode="gray">
          <a:xfrm>
            <a:off x="1055440" y="1738983"/>
            <a:ext cx="2304256" cy="1017943"/>
          </a:xfrm>
          <a:prstGeom prst="roundRect">
            <a:avLst>
              <a:gd name="adj" fmla="val 5779"/>
            </a:avLst>
          </a:prstGeom>
          <a:solidFill>
            <a:schemeClr val="bg2"/>
          </a:solidFill>
        </p:spPr>
        <p:txBody>
          <a:bodyPr lIns="72000" tIns="36000" rIns="36000" bIns="36000" anchor="ctr" anchorCtr="0"/>
          <a:lstStyle>
            <a:lvl1pPr algn="l">
              <a:lnSpc>
                <a:spcPct val="100000"/>
              </a:lnSpc>
              <a:defRPr>
                <a:solidFill>
                  <a:schemeClr val="bg1"/>
                </a:solidFill>
              </a:defRPr>
            </a:lvl1pPr>
            <a:lvl2pPr algn="l">
              <a:lnSpc>
                <a:spcPct val="100000"/>
              </a:lnSpc>
              <a:spcBef>
                <a:spcPts val="0"/>
              </a:spcBef>
              <a:spcAft>
                <a:spcPts val="0"/>
              </a:spcAft>
              <a:defRPr>
                <a:solidFill>
                  <a:schemeClr val="bg1"/>
                </a:solidFill>
              </a:defRPr>
            </a:lvl2pPr>
          </a:lstStyle>
          <a:p>
            <a:pPr lvl="0"/>
            <a:r>
              <a:rPr lang="en-US" noProof="0" dirty="0"/>
              <a:t>Text level 1</a:t>
            </a:r>
          </a:p>
          <a:p>
            <a:pPr lvl="1"/>
            <a:r>
              <a:rPr lang="en-US" noProof="0" dirty="0"/>
              <a:t>Text level 2</a:t>
            </a:r>
          </a:p>
        </p:txBody>
      </p:sp>
      <p:sp>
        <p:nvSpPr>
          <p:cNvPr id="3" name="Titre 2"/>
          <p:cNvSpPr>
            <a:spLocks noGrp="1"/>
          </p:cNvSpPr>
          <p:nvPr>
            <p:ph type="title" hasCustomPrompt="1"/>
          </p:nvPr>
        </p:nvSpPr>
        <p:spPr bwMode="gray">
          <a:xfrm>
            <a:off x="478368" y="584884"/>
            <a:ext cx="11235267" cy="864000"/>
          </a:xfrm>
        </p:spPr>
        <p:txBody>
          <a:bodyPr/>
          <a:lstStyle>
            <a:lvl1pPr>
              <a:defRPr/>
            </a:lvl1pPr>
          </a:lstStyle>
          <a:p>
            <a:r>
              <a:rPr lang="en-US" noProof="0" dirty="0"/>
              <a:t>Title</a:t>
            </a:r>
          </a:p>
        </p:txBody>
      </p:sp>
      <p:sp>
        <p:nvSpPr>
          <p:cNvPr id="16" name="Espace réservé du texte 4"/>
          <p:cNvSpPr>
            <a:spLocks noGrp="1"/>
          </p:cNvSpPr>
          <p:nvPr>
            <p:ph type="body" sz="quarter" idx="17" hasCustomPrompt="1"/>
          </p:nvPr>
        </p:nvSpPr>
        <p:spPr bwMode="gray">
          <a:xfrm>
            <a:off x="1055439" y="4143491"/>
            <a:ext cx="2304256" cy="1017943"/>
          </a:xfrm>
          <a:prstGeom prst="roundRect">
            <a:avLst>
              <a:gd name="adj" fmla="val 5779"/>
            </a:avLst>
          </a:prstGeom>
          <a:solidFill>
            <a:schemeClr val="accent5"/>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8871143" y="4149081"/>
            <a:ext cx="2304256" cy="1017943"/>
          </a:xfrm>
          <a:prstGeom prst="roundRect">
            <a:avLst>
              <a:gd name="adj" fmla="val 5779"/>
            </a:avLst>
          </a:prstGeom>
          <a:solidFill>
            <a:schemeClr val="accent1"/>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9" name="Espace réservé du texte 4"/>
          <p:cNvSpPr>
            <a:spLocks noGrp="1"/>
          </p:cNvSpPr>
          <p:nvPr>
            <p:ph type="body" sz="quarter" idx="20" hasCustomPrompt="1"/>
          </p:nvPr>
        </p:nvSpPr>
        <p:spPr bwMode="gray">
          <a:xfrm>
            <a:off x="8871143" y="1738983"/>
            <a:ext cx="2304256" cy="1017943"/>
          </a:xfrm>
          <a:prstGeom prst="roundRect">
            <a:avLst>
              <a:gd name="adj" fmla="val 5779"/>
            </a:avLst>
          </a:prstGeom>
          <a:solidFill>
            <a:srgbClr val="FFCD1E"/>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5" name="Espace réservé du texte 4"/>
          <p:cNvSpPr>
            <a:spLocks noGrp="1"/>
          </p:cNvSpPr>
          <p:nvPr>
            <p:ph type="body" sz="quarter" idx="13" hasCustomPrompt="1"/>
          </p:nvPr>
        </p:nvSpPr>
        <p:spPr bwMode="gray">
          <a:xfrm>
            <a:off x="5135894" y="2468034"/>
            <a:ext cx="1921073" cy="1921933"/>
          </a:xfrm>
          <a:prstGeom prst="ellipse">
            <a:avLst/>
          </a:prstGeom>
          <a:solidFill>
            <a:schemeClr val="tx2"/>
          </a:solidFill>
        </p:spPr>
        <p:txBody>
          <a:bodyPr anchor="ctr" anchorCtr="0"/>
          <a:lstStyle>
            <a:lvl1pPr>
              <a:lnSpc>
                <a:spcPct val="100000"/>
              </a:lnSpc>
              <a:defRPr sz="1333">
                <a:solidFill>
                  <a:schemeClr val="bg1"/>
                </a:solidFill>
              </a:defRPr>
            </a:lvl1pPr>
            <a:lvl2pPr>
              <a:lnSpc>
                <a:spcPct val="100000"/>
              </a:lnSpc>
              <a:defRPr sz="1333">
                <a:solidFill>
                  <a:schemeClr val="bg1"/>
                </a:solidFill>
              </a:defRPr>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3166785761"/>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a:xfrm>
            <a:off x="478368" y="584885"/>
            <a:ext cx="11235267" cy="443849"/>
          </a:xfrm>
        </p:spPr>
        <p:txBody>
          <a:bodyPr/>
          <a:lstStyle>
            <a:lvl1pPr>
              <a:defRPr/>
            </a:lvl1pPr>
          </a:lstStyle>
          <a:p>
            <a:r>
              <a:rPr lang="en-US" noProof="0" dirty="0"/>
              <a:t>Title</a:t>
            </a:r>
          </a:p>
        </p:txBody>
      </p:sp>
      <p:sp>
        <p:nvSpPr>
          <p:cNvPr id="5" name="Espace réservé du tableau 4"/>
          <p:cNvSpPr>
            <a:spLocks noGrp="1"/>
          </p:cNvSpPr>
          <p:nvPr>
            <p:ph type="tbl" sz="quarter" idx="13" hasCustomPrompt="1"/>
          </p:nvPr>
        </p:nvSpPr>
        <p:spPr bwMode="gray">
          <a:xfrm>
            <a:off x="478367" y="1028701"/>
            <a:ext cx="11235267" cy="4944583"/>
          </a:xfrm>
        </p:spPr>
        <p:txBody>
          <a:bodyPr tIns="540000" anchor="ctr" anchorCtr="0"/>
          <a:lstStyle>
            <a:lvl1pPr>
              <a:defRPr/>
            </a:lvl1pPr>
          </a:lstStyle>
          <a:p>
            <a:r>
              <a:rPr lang="en-US" noProof="0" dirty="0"/>
              <a:t>Table</a:t>
            </a:r>
          </a:p>
        </p:txBody>
      </p:sp>
    </p:spTree>
    <p:extLst>
      <p:ext uri="{BB962C8B-B14F-4D97-AF65-F5344CB8AC3E}">
        <p14:creationId xmlns:p14="http://schemas.microsoft.com/office/powerpoint/2010/main" val="1645589909"/>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a:xfrm>
            <a:off x="478368" y="584884"/>
            <a:ext cx="11235267" cy="864000"/>
          </a:xfrm>
        </p:spPr>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478368"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459377" y="2468033"/>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5" hasCustomPrompt="1"/>
          </p:nvPr>
        </p:nvSpPr>
        <p:spPr bwMode="gray">
          <a:xfrm>
            <a:off x="2159564" y="2459636"/>
            <a:ext cx="912000" cy="912000"/>
          </a:xfrm>
          <a:prstGeom prst="ellipse">
            <a:avLst/>
          </a:prstGeom>
          <a:solidFill>
            <a:srgbClr val="DCDC00"/>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5" name="Espace réservé du texte 4"/>
          <p:cNvSpPr>
            <a:spLocks noGrp="1"/>
          </p:cNvSpPr>
          <p:nvPr>
            <p:ph type="body" sz="quarter" idx="16" hasCustomPrompt="1"/>
          </p:nvPr>
        </p:nvSpPr>
        <p:spPr bwMode="gray">
          <a:xfrm>
            <a:off x="459377" y="3552783"/>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6" name="Espace réservé du texte 4"/>
          <p:cNvSpPr>
            <a:spLocks noGrp="1"/>
          </p:cNvSpPr>
          <p:nvPr>
            <p:ph type="body" sz="quarter" idx="17" hasCustomPrompt="1"/>
          </p:nvPr>
        </p:nvSpPr>
        <p:spPr bwMode="gray">
          <a:xfrm>
            <a:off x="2159564" y="3544385"/>
            <a:ext cx="912000" cy="912000"/>
          </a:xfrm>
          <a:prstGeom prst="ellipse">
            <a:avLst/>
          </a:prstGeom>
          <a:solidFill>
            <a:schemeClr val="accent6"/>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7" name="Espace réservé du texte 4"/>
          <p:cNvSpPr>
            <a:spLocks noGrp="1"/>
          </p:cNvSpPr>
          <p:nvPr>
            <p:ph type="body" sz="quarter" idx="18" hasCustomPrompt="1"/>
          </p:nvPr>
        </p:nvSpPr>
        <p:spPr bwMode="gray">
          <a:xfrm>
            <a:off x="459377" y="4637531"/>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2159564" y="4629133"/>
            <a:ext cx="912000" cy="912000"/>
          </a:xfrm>
          <a:prstGeom prst="ellipse">
            <a:avLst/>
          </a:prstGeom>
          <a:solidFill>
            <a:schemeClr val="bg2"/>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9" name="Espace réservé du texte 4"/>
          <p:cNvSpPr>
            <a:spLocks noGrp="1"/>
          </p:cNvSpPr>
          <p:nvPr>
            <p:ph type="body" sz="quarter" idx="20" hasCustomPrompt="1"/>
          </p:nvPr>
        </p:nvSpPr>
        <p:spPr bwMode="gray">
          <a:xfrm>
            <a:off x="4284324"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8" name="Espace réservé du graphique 7"/>
          <p:cNvSpPr>
            <a:spLocks noGrp="1"/>
          </p:cNvSpPr>
          <p:nvPr>
            <p:ph type="chart" sz="quarter" idx="21" hasCustomPrompt="1"/>
          </p:nvPr>
        </p:nvSpPr>
        <p:spPr bwMode="gray">
          <a:xfrm>
            <a:off x="4284324" y="2372884"/>
            <a:ext cx="3624000" cy="3505101"/>
          </a:xfrm>
        </p:spPr>
        <p:txBody>
          <a:bodyPr tIns="540000" anchor="ctr" anchorCtr="0"/>
          <a:lstStyle>
            <a:lvl1pPr>
              <a:defRPr/>
            </a:lvl1pPr>
          </a:lstStyle>
          <a:p>
            <a:r>
              <a:rPr lang="en-US" noProof="0" dirty="0"/>
              <a:t>Graph</a:t>
            </a:r>
          </a:p>
        </p:txBody>
      </p:sp>
      <p:sp>
        <p:nvSpPr>
          <p:cNvPr id="20" name="Espace réservé du texte 4"/>
          <p:cNvSpPr>
            <a:spLocks noGrp="1"/>
          </p:cNvSpPr>
          <p:nvPr>
            <p:ph type="body" sz="quarter" idx="22" hasCustomPrompt="1"/>
          </p:nvPr>
        </p:nvSpPr>
        <p:spPr bwMode="gray">
          <a:xfrm>
            <a:off x="8069456"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21" name="Espace réservé du graphique 7"/>
          <p:cNvSpPr>
            <a:spLocks noGrp="1"/>
          </p:cNvSpPr>
          <p:nvPr>
            <p:ph type="chart" sz="quarter" idx="23" hasCustomPrompt="1"/>
          </p:nvPr>
        </p:nvSpPr>
        <p:spPr bwMode="gray">
          <a:xfrm>
            <a:off x="8069456" y="2372884"/>
            <a:ext cx="3624000" cy="3505101"/>
          </a:xfrm>
        </p:spPr>
        <p:txBody>
          <a:bodyPr tIns="540000" anchor="ctr" anchorCtr="0"/>
          <a:lstStyle/>
          <a:p>
            <a:r>
              <a:rPr lang="en-US" noProof="0" dirty="0"/>
              <a:t>Graph</a:t>
            </a:r>
          </a:p>
        </p:txBody>
      </p:sp>
    </p:spTree>
    <p:extLst>
      <p:ext uri="{BB962C8B-B14F-4D97-AF65-F5344CB8AC3E}">
        <p14:creationId xmlns:p14="http://schemas.microsoft.com/office/powerpoint/2010/main" val="18403891"/>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8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2556084" y="2409550"/>
            <a:ext cx="1678517" cy="1680633"/>
          </a:xfrm>
          <a:prstGeom prst="ellipse">
            <a:avLst/>
          </a:prstGeom>
          <a:solidFill>
            <a:srgbClr val="DCDC00"/>
          </a:solidFill>
        </p:spPr>
        <p:txBody>
          <a:bodyPr anchor="ctr" anchorCtr="0"/>
          <a:lstStyle>
            <a:lvl1pPr>
              <a:defRPr sz="2933">
                <a:solidFill>
                  <a:schemeClr val="accent4"/>
                </a:solidFill>
              </a:defRPr>
            </a:lvl1pPr>
          </a:lstStyle>
          <a:p>
            <a:pPr lvl="0"/>
            <a:r>
              <a:rPr lang="en-US" noProof="0" dirty="0"/>
              <a:t>+00%</a:t>
            </a:r>
          </a:p>
        </p:txBody>
      </p:sp>
      <p:sp>
        <p:nvSpPr>
          <p:cNvPr id="8" name="Espace réservé du texte 7"/>
          <p:cNvSpPr>
            <a:spLocks noGrp="1"/>
          </p:cNvSpPr>
          <p:nvPr>
            <p:ph type="body" sz="quarter" idx="14" hasCustomPrompt="1"/>
          </p:nvPr>
        </p:nvSpPr>
        <p:spPr bwMode="gray">
          <a:xfrm>
            <a:off x="2171514"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
        <p:nvSpPr>
          <p:cNvPr id="9" name="Espace réservé du texte 4"/>
          <p:cNvSpPr>
            <a:spLocks noGrp="1"/>
          </p:cNvSpPr>
          <p:nvPr>
            <p:ph type="body" sz="quarter" idx="15" hasCustomPrompt="1"/>
          </p:nvPr>
        </p:nvSpPr>
        <p:spPr bwMode="gray">
          <a:xfrm>
            <a:off x="5238144" y="2409550"/>
            <a:ext cx="1678517" cy="1680633"/>
          </a:xfrm>
          <a:prstGeom prst="ellipse">
            <a:avLst/>
          </a:prstGeom>
          <a:solidFill>
            <a:schemeClr val="bg2"/>
          </a:solidFill>
        </p:spPr>
        <p:txBody>
          <a:bodyPr anchor="ctr" anchorCtr="0"/>
          <a:lstStyle>
            <a:lvl1pPr>
              <a:defRPr sz="2933">
                <a:solidFill>
                  <a:schemeClr val="accent2"/>
                </a:solidFill>
              </a:defRPr>
            </a:lvl1pPr>
          </a:lstStyle>
          <a:p>
            <a:pPr lvl="0"/>
            <a:r>
              <a:rPr lang="en-US" noProof="0" dirty="0"/>
              <a:t>+00%</a:t>
            </a:r>
          </a:p>
        </p:txBody>
      </p:sp>
      <p:sp>
        <p:nvSpPr>
          <p:cNvPr id="10" name="Espace réservé du texte 7"/>
          <p:cNvSpPr>
            <a:spLocks noGrp="1"/>
          </p:cNvSpPr>
          <p:nvPr>
            <p:ph type="body" sz="quarter" idx="16" hasCustomPrompt="1"/>
          </p:nvPr>
        </p:nvSpPr>
        <p:spPr bwMode="gray">
          <a:xfrm>
            <a:off x="4853574"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7" hasCustomPrompt="1"/>
          </p:nvPr>
        </p:nvSpPr>
        <p:spPr bwMode="gray">
          <a:xfrm>
            <a:off x="7920203" y="2409550"/>
            <a:ext cx="1678517" cy="1680633"/>
          </a:xfrm>
          <a:prstGeom prst="ellipse">
            <a:avLst/>
          </a:prstGeom>
          <a:solidFill>
            <a:schemeClr val="accent5"/>
          </a:solidFill>
        </p:spPr>
        <p:txBody>
          <a:bodyPr anchor="ctr" anchorCtr="0"/>
          <a:lstStyle>
            <a:lvl1pPr>
              <a:defRPr sz="2933">
                <a:solidFill>
                  <a:srgbClr val="DCDC00"/>
                </a:solidFill>
              </a:defRPr>
            </a:lvl1pPr>
          </a:lstStyle>
          <a:p>
            <a:pPr lvl="0"/>
            <a:r>
              <a:rPr lang="en-US" noProof="0" dirty="0"/>
              <a:t>+00%</a:t>
            </a:r>
          </a:p>
        </p:txBody>
      </p:sp>
      <p:sp>
        <p:nvSpPr>
          <p:cNvPr id="15" name="Espace réservé du texte 7"/>
          <p:cNvSpPr>
            <a:spLocks noGrp="1"/>
          </p:cNvSpPr>
          <p:nvPr>
            <p:ph type="body" sz="quarter" idx="18" hasCustomPrompt="1"/>
          </p:nvPr>
        </p:nvSpPr>
        <p:spPr bwMode="gray">
          <a:xfrm>
            <a:off x="7535633"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33343157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P381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DC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35948835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_Titre et contenu">
    <p:spTree>
      <p:nvGrpSpPr>
        <p:cNvPr id="1" name=""/>
        <p:cNvGrpSpPr/>
        <p:nvPr/>
      </p:nvGrpSpPr>
      <p:grpSpPr>
        <a:xfrm>
          <a:off x="0" y="0"/>
          <a:ext cx="0" cy="0"/>
          <a:chOff x="0" y="0"/>
          <a:chExt cx="0" cy="0"/>
        </a:xfrm>
      </p:grpSpPr>
      <p:sp>
        <p:nvSpPr>
          <p:cNvPr id="2" name="Rectangle à coins arrondis 1"/>
          <p:cNvSpPr/>
          <p:nvPr userDrawn="1"/>
        </p:nvSpPr>
        <p:spPr bwMode="gray">
          <a:xfrm>
            <a:off x="2096041" y="2639407"/>
            <a:ext cx="1248000" cy="1584000"/>
          </a:xfrm>
          <a:prstGeom prst="roundRect">
            <a:avLst>
              <a:gd name="adj" fmla="val 231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a:xfrm>
            <a:off x="2167980" y="3099312"/>
            <a:ext cx="1104123" cy="1056000"/>
          </a:xfrm>
          <a:solidFill>
            <a:schemeClr val="bg1"/>
          </a:solidFill>
        </p:spPr>
        <p:txBody>
          <a:bodyPr anchor="ctr" anchorCtr="0"/>
          <a:lstStyle>
            <a:lvl1pPr algn="ctr">
              <a:defRPr sz="6000"/>
            </a:lvl1pPr>
          </a:lstStyle>
          <a:p>
            <a:r>
              <a:rPr lang="en-US" noProof="0" dirty="0"/>
              <a:t>00</a:t>
            </a:r>
          </a:p>
        </p:txBody>
      </p:sp>
      <p:sp>
        <p:nvSpPr>
          <p:cNvPr id="5" name="Espace réservé du texte 4"/>
          <p:cNvSpPr>
            <a:spLocks noGrp="1"/>
          </p:cNvSpPr>
          <p:nvPr>
            <p:ph type="body" sz="quarter" idx="13" hasCustomPrompt="1"/>
          </p:nvPr>
        </p:nvSpPr>
        <p:spPr bwMode="gray">
          <a:xfrm>
            <a:off x="6096000" y="1911301"/>
            <a:ext cx="4176184" cy="3966683"/>
          </a:xfrm>
        </p:spPr>
        <p:txBody>
          <a:bodyPr/>
          <a:lstStyle>
            <a:lvl1pPr>
              <a:spcAft>
                <a:spcPts val="933"/>
              </a:spcAft>
              <a:defRPr sz="1333" b="1" cap="all" baseline="0">
                <a:solidFill>
                  <a:schemeClr val="accent5"/>
                </a:solidFill>
              </a:defRPr>
            </a:lvl1pPr>
            <a:lvl2pPr marL="0" indent="0">
              <a:buNone/>
              <a:defRPr sz="1333"/>
            </a:lvl2pPr>
            <a:lvl3pPr>
              <a:defRPr sz="1333"/>
            </a:lvl3pPr>
            <a:lvl4pPr>
              <a:defRPr sz="1333"/>
            </a:lvl4pPr>
            <a:lvl5pPr>
              <a:defRPr sz="1333"/>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Tree>
    <p:extLst>
      <p:ext uri="{BB962C8B-B14F-4D97-AF65-F5344CB8AC3E}">
        <p14:creationId xmlns:p14="http://schemas.microsoft.com/office/powerpoint/2010/main" val="84867261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End">
    <p:bg bwMode="gray">
      <p:bgPr>
        <a:solidFill>
          <a:schemeClr val="tx2"/>
        </a:solid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183899" y="3223466"/>
            <a:ext cx="1824000" cy="410733"/>
          </a:xfrm>
          <a:prstGeom prst="rect">
            <a:avLst/>
          </a:prstGeom>
        </p:spPr>
      </p:pic>
    </p:spTree>
    <p:extLst>
      <p:ext uri="{BB962C8B-B14F-4D97-AF65-F5344CB8AC3E}">
        <p14:creationId xmlns:p14="http://schemas.microsoft.com/office/powerpoint/2010/main" val="325876962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10" name="Text Placeholder 10"/>
          <p:cNvSpPr>
            <a:spLocks noGrp="1"/>
          </p:cNvSpPr>
          <p:nvPr>
            <p:ph type="body" sz="quarter" idx="24" hasCustomPrompt="1"/>
          </p:nvPr>
        </p:nvSpPr>
        <p:spPr>
          <a:xfrm>
            <a:off x="412892" y="645154"/>
            <a:ext cx="9568160" cy="545609"/>
          </a:xfrm>
          <a:prstGeom prst="rect">
            <a:avLst/>
          </a:prstGeom>
        </p:spPr>
        <p:txBody>
          <a:bodyPr lIns="91008" tIns="45502" rIns="91008" bIns="45502"/>
          <a:lstStyle>
            <a:lvl1pPr marL="0" indent="0">
              <a:buNone/>
              <a:defRPr sz="2117" baseline="0">
                <a:latin typeface="+mj-lt"/>
              </a:defRPr>
            </a:lvl1pPr>
            <a:lvl2pPr>
              <a:defRPr sz="2117"/>
            </a:lvl2pPr>
            <a:lvl3pPr>
              <a:defRPr sz="2117"/>
            </a:lvl3pPr>
            <a:lvl4pPr>
              <a:defRPr sz="2117"/>
            </a:lvl4pPr>
            <a:lvl5pPr>
              <a:defRPr sz="2117"/>
            </a:lvl5pPr>
          </a:lstStyle>
          <a:p>
            <a:pPr lvl="0"/>
            <a:r>
              <a:rPr lang="nl-NL" dirty="0" err="1"/>
              <a:t>Slide</a:t>
            </a:r>
            <a:r>
              <a:rPr lang="nl-NL" dirty="0"/>
              <a:t> </a:t>
            </a:r>
            <a:r>
              <a:rPr lang="nl-NL" dirty="0" err="1"/>
              <a:t>Title</a:t>
            </a:r>
            <a:endParaRPr lang="en-GB" dirty="0"/>
          </a:p>
        </p:txBody>
      </p:sp>
      <p:sp>
        <p:nvSpPr>
          <p:cNvPr id="13" name="TextBox 12"/>
          <p:cNvSpPr txBox="1"/>
          <p:nvPr userDrawn="1"/>
        </p:nvSpPr>
        <p:spPr>
          <a:xfrm>
            <a:off x="11440529" y="6599402"/>
            <a:ext cx="751472" cy="184459"/>
          </a:xfrm>
          <a:prstGeom prst="rect">
            <a:avLst/>
          </a:prstGeom>
          <a:ln>
            <a:noFill/>
          </a:ln>
        </p:spPr>
        <p:txBody>
          <a:bodyPr wrap="square" lIns="64440" tIns="32219" rIns="64440" bIns="32219" rtlCol="0"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9C0653CD-709A-4C23-AF85-C211F9C3D3CB}" type="slidenum">
              <a:rPr kumimoji="0" lang="nl-NL" sz="776" b="0" i="0" u="none" strike="noStrike" kern="1200" cap="none" spc="0" normalizeH="0" baseline="0" noProof="0" smtClean="0">
                <a:ln>
                  <a:noFill/>
                </a:ln>
                <a:solidFill>
                  <a:prstClr val="black"/>
                </a:solidFill>
                <a:effectLst/>
                <a:uLnTx/>
                <a:uFillTx/>
                <a:latin typeface="Arial"/>
                <a:ea typeface="BentonSans"/>
                <a:cs typeface="BentonSans"/>
                <a:sym typeface="BentonSans"/>
              </a:rPr>
              <a:pPr marL="0" marR="0" lvl="0" indent="0" algn="ctr" defTabSz="1219170" rtl="0" eaLnBrk="1" fontAlgn="auto" latinLnBrk="0" hangingPunct="1">
                <a:lnSpc>
                  <a:spcPct val="100000"/>
                </a:lnSpc>
                <a:spcBef>
                  <a:spcPts val="0"/>
                </a:spcBef>
                <a:spcAft>
                  <a:spcPts val="0"/>
                </a:spcAft>
                <a:buClrTx/>
                <a:buSzTx/>
                <a:buFontTx/>
                <a:buNone/>
                <a:tabLst/>
                <a:defRPr/>
              </a:pPr>
              <a:t>‹Nº›</a:t>
            </a:fld>
            <a:endParaRPr kumimoji="0" lang="en-GB" sz="776" b="0" i="0" u="none" strike="noStrike" kern="1200" cap="none" spc="0" normalizeH="0" baseline="0" noProof="0" dirty="0">
              <a:ln>
                <a:noFill/>
              </a:ln>
              <a:solidFill>
                <a:prstClr val="black"/>
              </a:solidFill>
              <a:effectLst/>
              <a:uLnTx/>
              <a:uFillTx/>
              <a:latin typeface="Arial"/>
              <a:ea typeface="BentonSans"/>
              <a:cs typeface="BentonSans"/>
              <a:sym typeface="BentonSans"/>
            </a:endParaRPr>
          </a:p>
        </p:txBody>
      </p:sp>
      <p:sp>
        <p:nvSpPr>
          <p:cNvPr id="15" name="Text Placeholder 3"/>
          <p:cNvSpPr>
            <a:spLocks noGrp="1"/>
          </p:cNvSpPr>
          <p:nvPr>
            <p:ph type="body" sz="quarter" idx="30"/>
          </p:nvPr>
        </p:nvSpPr>
        <p:spPr>
          <a:xfrm>
            <a:off x="412699" y="1538655"/>
            <a:ext cx="11324788" cy="4873272"/>
          </a:xfrm>
          <a:prstGeom prst="rect">
            <a:avLst/>
          </a:prstGeom>
        </p:spPr>
        <p:txBody>
          <a:bodyPr vert="horz"/>
          <a:lstStyle>
            <a:lvl1pPr marL="0" indent="0">
              <a:buClr>
                <a:srgbClr val="EB8024"/>
              </a:buClr>
              <a:buFont typeface="Arial"/>
              <a:buNone/>
              <a:defRPr sz="1200">
                <a:latin typeface="+mj-lt"/>
                <a:cs typeface="Georgia"/>
              </a:defRPr>
            </a:lvl1pPr>
            <a:lvl2pPr marL="658114" indent="-201396">
              <a:buClr>
                <a:srgbClr val="EB8024"/>
              </a:buClr>
              <a:buFont typeface="Arial"/>
              <a:buChar char="•"/>
              <a:defRPr sz="1200">
                <a:latin typeface="+mj-lt"/>
                <a:cs typeface="Georgia"/>
              </a:defRPr>
            </a:lvl2pPr>
            <a:lvl3pPr marL="1114833" indent="-201396">
              <a:buClr>
                <a:srgbClr val="EB8024"/>
              </a:buClr>
              <a:buFont typeface="Arial"/>
              <a:buChar char="•"/>
              <a:defRPr sz="1200">
                <a:latin typeface="+mj-lt"/>
                <a:cs typeface="Georgia"/>
              </a:defRPr>
            </a:lvl3pPr>
            <a:lvl4pPr marL="1571553" indent="-201396">
              <a:buClr>
                <a:srgbClr val="EB8024"/>
              </a:buClr>
              <a:buFont typeface="Arial"/>
              <a:buChar char="•"/>
              <a:defRPr sz="1200">
                <a:latin typeface="+mj-lt"/>
                <a:cs typeface="Georgia"/>
              </a:defRPr>
            </a:lvl4pPr>
            <a:lvl5pPr marL="2028273" indent="-201396">
              <a:buClr>
                <a:srgbClr val="EB8024"/>
              </a:buClr>
              <a:buFont typeface="Arial"/>
              <a:buChar char="•"/>
              <a:defRPr sz="1200">
                <a:latin typeface="+mj-lt"/>
                <a:cs typeface="Georgia"/>
              </a:defRPr>
            </a:lvl5pPr>
          </a:lstStyle>
          <a:p>
            <a:pPr lvl="0"/>
            <a:r>
              <a:rPr lang="en-US" dirty="0"/>
              <a:t>Click to edit Master text styles</a:t>
            </a:r>
          </a:p>
        </p:txBody>
      </p:sp>
    </p:spTree>
    <p:extLst>
      <p:ext uri="{BB962C8B-B14F-4D97-AF65-F5344CB8AC3E}">
        <p14:creationId xmlns:p14="http://schemas.microsoft.com/office/powerpoint/2010/main" val="215570417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keep_Statement_fullbleed">
    <p:spTree>
      <p:nvGrpSpPr>
        <p:cNvPr id="1" name=""/>
        <p:cNvGrpSpPr/>
        <p:nvPr/>
      </p:nvGrpSpPr>
      <p:grpSpPr>
        <a:xfrm>
          <a:off x="0" y="0"/>
          <a:ext cx="0" cy="0"/>
          <a:chOff x="0" y="0"/>
          <a:chExt cx="0" cy="0"/>
        </a:xfrm>
      </p:grpSpPr>
      <p:sp>
        <p:nvSpPr>
          <p:cNvPr id="12" name="Text Placeholder 11"/>
          <p:cNvSpPr>
            <a:spLocks noGrp="1"/>
          </p:cNvSpPr>
          <p:nvPr>
            <p:ph type="body" sz="quarter" idx="34" hasCustomPrompt="1"/>
          </p:nvPr>
        </p:nvSpPr>
        <p:spPr>
          <a:xfrm>
            <a:off x="881857" y="667802"/>
            <a:ext cx="5563188" cy="183537"/>
          </a:xfrm>
          <a:prstGeom prst="rect">
            <a:avLst/>
          </a:prstGeom>
        </p:spPr>
        <p:txBody>
          <a:bodyPr>
            <a:noAutofit/>
          </a:bodyPr>
          <a:lstStyle>
            <a:lvl1pPr marL="0" indent="0">
              <a:lnSpc>
                <a:spcPct val="100000"/>
              </a:lnSpc>
              <a:buNone/>
              <a:defRPr sz="1000" b="0" i="0" spc="151">
                <a:solidFill>
                  <a:srgbClr val="A7A7A7"/>
                </a:solidFill>
                <a:latin typeface="Arial" charset="0"/>
                <a:ea typeface="Arial" charset="0"/>
                <a:cs typeface="Arial" charset="0"/>
              </a:defRPr>
            </a:lvl1pPr>
          </a:lstStyle>
          <a:p>
            <a:r>
              <a:rPr lang="en-US" dirty="0"/>
              <a:t>SECTION</a:t>
            </a:r>
          </a:p>
        </p:txBody>
      </p:sp>
      <p:sp>
        <p:nvSpPr>
          <p:cNvPr id="7" name="Shape 232"/>
          <p:cNvSpPr>
            <a:spLocks noGrp="1"/>
          </p:cNvSpPr>
          <p:nvPr>
            <p:ph type="body" sz="quarter" idx="18" hasCustomPrompt="1"/>
          </p:nvPr>
        </p:nvSpPr>
        <p:spPr>
          <a:xfrm>
            <a:off x="881837" y="1191811"/>
            <a:ext cx="5563208" cy="1419860"/>
          </a:xfrm>
          <a:prstGeom prst="rect">
            <a:avLst/>
          </a:prstGeom>
        </p:spPr>
        <p:txBody>
          <a:bodyPr lIns="0" tIns="0" rIns="0" bIns="0" anchor="t" anchorCtr="0">
            <a:noAutofit/>
          </a:bodyPr>
          <a:lstStyle>
            <a:lvl1pPr marL="0" indent="0" defTabSz="641271">
              <a:lnSpc>
                <a:spcPct val="80000"/>
              </a:lnSpc>
              <a:buNone/>
              <a:defRPr sz="4400" b="1" spc="36">
                <a:solidFill>
                  <a:srgbClr val="333333"/>
                </a:solidFill>
                <a:uFill>
                  <a:solidFill>
                    <a:srgbClr val="000000"/>
                  </a:solidFill>
                </a:uFill>
                <a:latin typeface="Georgia" charset="0"/>
                <a:ea typeface="Georgia" charset="0"/>
                <a:cs typeface="Georgia" charset="0"/>
                <a:sym typeface="Quarto Bold"/>
              </a:defRPr>
            </a:lvl1pPr>
          </a:lstStyle>
          <a:p>
            <a:pPr>
              <a:defRPr>
                <a:solidFill>
                  <a:srgbClr val="424242"/>
                </a:solidFill>
              </a:defRPr>
            </a:pPr>
            <a:r>
              <a:rPr lang="en-US" dirty="0">
                <a:solidFill>
                  <a:schemeClr val="accent1">
                    <a:hueOff val="-11708571"/>
                    <a:satOff val="-92105"/>
                    <a:lumOff val="44705"/>
                  </a:schemeClr>
                </a:solidFill>
              </a:rPr>
              <a:t>Introduction statement lorem </a:t>
            </a:r>
            <a:r>
              <a:rPr lang="en-US" dirty="0" err="1">
                <a:solidFill>
                  <a:schemeClr val="accent1">
                    <a:hueOff val="-11708571"/>
                    <a:satOff val="-92105"/>
                    <a:lumOff val="44705"/>
                  </a:schemeClr>
                </a:solidFill>
              </a:rPr>
              <a:t>smet</a:t>
            </a:r>
            <a:r>
              <a:rPr lang="en-US" dirty="0">
                <a:solidFill>
                  <a:schemeClr val="accent1">
                    <a:hueOff val="-11708571"/>
                    <a:satOff val="-92105"/>
                    <a:lumOff val="44705"/>
                  </a:schemeClr>
                </a:solidFill>
              </a:rPr>
              <a:t> in </a:t>
            </a:r>
            <a:r>
              <a:rPr lang="en-US" dirty="0" err="1">
                <a:solidFill>
                  <a:schemeClr val="accent1">
                    <a:hueOff val="-11708571"/>
                    <a:satOff val="-92105"/>
                    <a:lumOff val="44705"/>
                  </a:schemeClr>
                </a:solidFill>
              </a:rPr>
              <a:t>alerno</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repre</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erit</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inaet</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voluptate</a:t>
            </a:r>
            <a:endParaRPr lang="en-US" dirty="0">
              <a:solidFill>
                <a:schemeClr val="accent1">
                  <a:hueOff val="-11708571"/>
                  <a:satOff val="-92105"/>
                  <a:lumOff val="44705"/>
                </a:schemeClr>
              </a:solidFill>
            </a:endParaRPr>
          </a:p>
        </p:txBody>
      </p:sp>
    </p:spTree>
    <p:extLst>
      <p:ext uri="{BB962C8B-B14F-4D97-AF65-F5344CB8AC3E}">
        <p14:creationId xmlns:p14="http://schemas.microsoft.com/office/powerpoint/2010/main" val="1254836224"/>
      </p:ext>
    </p:extLst>
  </p:cSld>
  <p:clrMapOvr>
    <a:masterClrMapping/>
  </p:clrMapOvr>
  <p:transition spd="med"/>
  <p:extLst mod="1">
    <p:ext uri="{DCECCB84-F9BA-43D5-87BE-67443E8EF086}">
      <p15:sldGuideLst xmlns:p15="http://schemas.microsoft.com/office/powerpoint/2012/main">
        <p15:guide id="1" orient="horz" pos="1920">
          <p15:clr>
            <a:srgbClr val="FBAE40"/>
          </p15:clr>
        </p15:guide>
        <p15:guide id="4" orient="horz" pos="4761">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ver">
    <p:bg bwMode="gray">
      <p:bgPr>
        <a:solidFill>
          <a:schemeClr val="tx2"/>
        </a:solidFill>
        <a:effectLst/>
      </p:bgPr>
    </p:bg>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9" y="4169584"/>
            <a:ext cx="11235265" cy="768000"/>
          </a:xfrm>
        </p:spPr>
        <p:txBody>
          <a:bodyPr/>
          <a:lstStyle>
            <a:lvl1pPr marL="0" indent="0" algn="ctr">
              <a:buNone/>
              <a:defRPr sz="2000" b="1">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pic>
        <p:nvPicPr>
          <p:cNvPr id="10" name="Imag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256000" y="6048789"/>
            <a:ext cx="1680000" cy="378305"/>
          </a:xfrm>
          <a:prstGeom prst="rect">
            <a:avLst/>
          </a:prstGeom>
        </p:spPr>
      </p:pic>
      <p:sp>
        <p:nvSpPr>
          <p:cNvPr id="8" name="Espace réservé du texte 7"/>
          <p:cNvSpPr>
            <a:spLocks noGrp="1"/>
          </p:cNvSpPr>
          <p:nvPr>
            <p:ph type="body" sz="quarter" idx="13" hasCustomPrompt="1"/>
          </p:nvPr>
        </p:nvSpPr>
        <p:spPr>
          <a:xfrm>
            <a:off x="479999" y="537599"/>
            <a:ext cx="11236800" cy="3384000"/>
          </a:xfrm>
        </p:spPr>
        <p:txBody>
          <a:bodyPr anchor="b" anchorCtr="0"/>
          <a:lstStyle>
            <a:lvl1pPr marL="0" indent="0">
              <a:lnSpc>
                <a:spcPct val="95000"/>
              </a:lnSpc>
              <a:buFont typeface="Arial" panose="020B0604020202020204" pitchFamily="34" charset="0"/>
              <a:buNone/>
              <a:defRPr sz="4000">
                <a:solidFill>
                  <a:schemeClr val="bg1"/>
                </a:solidFill>
              </a:defRPr>
            </a:lvl1pPr>
            <a:lvl2pPr marL="0" indent="0">
              <a:lnSpc>
                <a:spcPct val="95000"/>
              </a:lnSpc>
              <a:buNone/>
              <a:defRPr sz="3333">
                <a:solidFill>
                  <a:schemeClr val="bg1"/>
                </a:solidFill>
              </a:defRPr>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3025960519"/>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1_Cover &amp; Visual">
    <p:spTree>
      <p:nvGrpSpPr>
        <p:cNvPr id="1" name=""/>
        <p:cNvGrpSpPr/>
        <p:nvPr/>
      </p:nvGrpSpPr>
      <p:grpSpPr>
        <a:xfrm>
          <a:off x="0" y="0"/>
          <a:ext cx="0" cy="0"/>
          <a:chOff x="0" y="0"/>
          <a:chExt cx="0" cy="0"/>
        </a:xfrm>
      </p:grpSpPr>
      <p:sp>
        <p:nvSpPr>
          <p:cNvPr id="9" name="Espace réservé du texte 8"/>
          <p:cNvSpPr>
            <a:spLocks noGrp="1"/>
          </p:cNvSpPr>
          <p:nvPr>
            <p:ph type="body" sz="quarter" idx="20" hasCustomPrompt="1"/>
          </p:nvPr>
        </p:nvSpPr>
        <p:spPr>
          <a:xfrm>
            <a:off x="0" y="0"/>
            <a:ext cx="12192000" cy="3552000"/>
          </a:xfrm>
          <a:solidFill>
            <a:srgbClr val="FFCD1E"/>
          </a:solidFill>
          <a:ln>
            <a:solidFill>
              <a:schemeClr val="bg1">
                <a:alpha val="0"/>
              </a:schemeClr>
            </a:solidFill>
          </a:ln>
        </p:spPr>
        <p:txBody>
          <a:bodyPr/>
          <a:lstStyle>
            <a:lvl1pPr>
              <a:defRPr sz="133" baseline="0">
                <a:solidFill>
                  <a:schemeClr val="bg1">
                    <a:alpha val="0"/>
                  </a:schemeClr>
                </a:solidFill>
              </a:defRPr>
            </a:lvl1pPr>
          </a:lstStyle>
          <a:p>
            <a:pPr lvl="0"/>
            <a:r>
              <a:rPr lang="en-US" noProof="0" dirty="0"/>
              <a:t> </a:t>
            </a:r>
          </a:p>
        </p:txBody>
      </p:sp>
      <p:sp>
        <p:nvSpPr>
          <p:cNvPr id="19" name="Espace réservé pour une image  4"/>
          <p:cNvSpPr>
            <a:spLocks noGrp="1"/>
          </p:cNvSpPr>
          <p:nvPr>
            <p:ph type="pic" sz="quarter" idx="14" hasCustomPrompt="1"/>
          </p:nvPr>
        </p:nvSpPr>
        <p:spPr bwMode="gray">
          <a:xfrm>
            <a:off x="1487488" y="1273333"/>
            <a:ext cx="1152000" cy="1152000"/>
          </a:xfrm>
        </p:spPr>
        <p:txBody>
          <a:bodyPr anchor="ctr" anchorCtr="0"/>
          <a:lstStyle>
            <a:lvl1pPr>
              <a:defRPr sz="1333"/>
            </a:lvl1pPr>
          </a:lstStyle>
          <a:p>
            <a:r>
              <a:rPr lang="en-US" noProof="0" dirty="0"/>
              <a:t>Select the icon to insert a picture</a:t>
            </a:r>
          </a:p>
        </p:txBody>
      </p:sp>
      <p:sp>
        <p:nvSpPr>
          <p:cNvPr id="20" name="Espace réservé pour une image  4"/>
          <p:cNvSpPr>
            <a:spLocks noGrp="1"/>
          </p:cNvSpPr>
          <p:nvPr>
            <p:ph type="pic" sz="quarter" idx="15" hasCustomPrompt="1"/>
          </p:nvPr>
        </p:nvSpPr>
        <p:spPr bwMode="gray">
          <a:xfrm>
            <a:off x="9495340" y="1273333"/>
            <a:ext cx="1152000" cy="1152000"/>
          </a:xfrm>
        </p:spPr>
        <p:txBody>
          <a:bodyPr anchor="ctr" anchorCtr="0"/>
          <a:lstStyle>
            <a:lvl1pPr>
              <a:defRPr sz="1333"/>
            </a:lvl1pPr>
          </a:lstStyle>
          <a:p>
            <a:r>
              <a:rPr lang="en-US" noProof="0" dirty="0"/>
              <a:t>Select the icon to insert a picture</a:t>
            </a:r>
          </a:p>
        </p:txBody>
      </p:sp>
      <p:sp>
        <p:nvSpPr>
          <p:cNvPr id="21" name="Espace réservé pour une image  4"/>
          <p:cNvSpPr>
            <a:spLocks noGrp="1"/>
          </p:cNvSpPr>
          <p:nvPr>
            <p:ph type="pic" sz="quarter" idx="16" hasCustomPrompt="1"/>
          </p:nvPr>
        </p:nvSpPr>
        <p:spPr bwMode="gray">
          <a:xfrm>
            <a:off x="3089059" y="1273333"/>
            <a:ext cx="1152000" cy="1152000"/>
          </a:xfrm>
        </p:spPr>
        <p:txBody>
          <a:bodyPr anchor="ctr" anchorCtr="0"/>
          <a:lstStyle>
            <a:lvl1pPr>
              <a:defRPr sz="1333"/>
            </a:lvl1pPr>
          </a:lstStyle>
          <a:p>
            <a:r>
              <a:rPr lang="en-US" noProof="0" dirty="0"/>
              <a:t>Select the icon to insert a picture</a:t>
            </a:r>
          </a:p>
        </p:txBody>
      </p:sp>
      <p:sp>
        <p:nvSpPr>
          <p:cNvPr id="22" name="Espace réservé pour une image  4"/>
          <p:cNvSpPr>
            <a:spLocks noGrp="1"/>
          </p:cNvSpPr>
          <p:nvPr>
            <p:ph type="pic" sz="quarter" idx="17" hasCustomPrompt="1"/>
          </p:nvPr>
        </p:nvSpPr>
        <p:spPr bwMode="gray">
          <a:xfrm>
            <a:off x="4690629" y="1273333"/>
            <a:ext cx="1152000" cy="1152000"/>
          </a:xfrm>
        </p:spPr>
        <p:txBody>
          <a:bodyPr anchor="ctr" anchorCtr="0"/>
          <a:lstStyle>
            <a:lvl1pPr>
              <a:defRPr sz="1333"/>
            </a:lvl1pPr>
          </a:lstStyle>
          <a:p>
            <a:r>
              <a:rPr lang="en-US" noProof="0" dirty="0"/>
              <a:t>Select the icon to insert a picture</a:t>
            </a:r>
          </a:p>
        </p:txBody>
      </p:sp>
      <p:sp>
        <p:nvSpPr>
          <p:cNvPr id="23" name="Espace réservé pour une image  4"/>
          <p:cNvSpPr>
            <a:spLocks noGrp="1"/>
          </p:cNvSpPr>
          <p:nvPr>
            <p:ph type="pic" sz="quarter" idx="18" hasCustomPrompt="1"/>
          </p:nvPr>
        </p:nvSpPr>
        <p:spPr bwMode="gray">
          <a:xfrm>
            <a:off x="6292200" y="1273333"/>
            <a:ext cx="1152000" cy="1152000"/>
          </a:xfrm>
        </p:spPr>
        <p:txBody>
          <a:bodyPr anchor="ctr" anchorCtr="0"/>
          <a:lstStyle>
            <a:lvl1pPr>
              <a:defRPr sz="1333"/>
            </a:lvl1pPr>
          </a:lstStyle>
          <a:p>
            <a:r>
              <a:rPr lang="en-US" noProof="0" dirty="0"/>
              <a:t>Select the icon to insert a picture</a:t>
            </a:r>
          </a:p>
        </p:txBody>
      </p:sp>
      <p:sp>
        <p:nvSpPr>
          <p:cNvPr id="24" name="Espace réservé pour une image  4"/>
          <p:cNvSpPr>
            <a:spLocks noGrp="1"/>
          </p:cNvSpPr>
          <p:nvPr>
            <p:ph type="pic" sz="quarter" idx="19" hasCustomPrompt="1"/>
          </p:nvPr>
        </p:nvSpPr>
        <p:spPr bwMode="gray">
          <a:xfrm>
            <a:off x="7893771" y="1273333"/>
            <a:ext cx="1152000" cy="1152000"/>
          </a:xfrm>
        </p:spPr>
        <p:txBody>
          <a:bodyPr anchor="ctr" anchorCtr="0"/>
          <a:lstStyle>
            <a:lvl1pPr>
              <a:defRPr sz="1333"/>
            </a:lvl1pPr>
          </a:lstStyle>
          <a:p>
            <a:r>
              <a:rPr lang="en-US" noProof="0" dirty="0"/>
              <a:t>Select the icon to insert a picture</a:t>
            </a:r>
          </a:p>
        </p:txBody>
      </p:sp>
      <p:sp>
        <p:nvSpPr>
          <p:cNvPr id="3" name="Sous-titre 2"/>
          <p:cNvSpPr>
            <a:spLocks noGrp="1"/>
          </p:cNvSpPr>
          <p:nvPr>
            <p:ph type="subTitle" idx="1" hasCustomPrompt="1"/>
          </p:nvPr>
        </p:nvSpPr>
        <p:spPr bwMode="gray">
          <a:xfrm>
            <a:off x="478368" y="5360638"/>
            <a:ext cx="11235265" cy="612645"/>
          </a:xfrm>
        </p:spPr>
        <p:txBody>
          <a:bodyPr/>
          <a:lstStyle>
            <a:lvl1pPr marL="0" indent="0" algn="ctr">
              <a:buNone/>
              <a:defRPr sz="1467" b="1">
                <a:solidFill>
                  <a:schemeClr val="accent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pic>
        <p:nvPicPr>
          <p:cNvPr id="425" name="Image 42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256000" y="6048788"/>
            <a:ext cx="1680000" cy="378304"/>
          </a:xfrm>
          <a:prstGeom prst="rect">
            <a:avLst/>
          </a:prstGeom>
        </p:spPr>
      </p:pic>
      <p:sp>
        <p:nvSpPr>
          <p:cNvPr id="8" name="Espace réservé du texte 7"/>
          <p:cNvSpPr>
            <a:spLocks noGrp="1"/>
          </p:cNvSpPr>
          <p:nvPr>
            <p:ph type="body" sz="quarter" idx="21" hasCustomPrompt="1"/>
          </p:nvPr>
        </p:nvSpPr>
        <p:spPr>
          <a:xfrm>
            <a:off x="480000" y="3571200"/>
            <a:ext cx="11236800" cy="1579200"/>
          </a:xfrm>
        </p:spPr>
        <p:txBody>
          <a:bodyPr anchor="b" anchorCtr="0"/>
          <a:lstStyle>
            <a:lvl1pPr marL="0" indent="0">
              <a:lnSpc>
                <a:spcPct val="95000"/>
              </a:lnSpc>
              <a:buFont typeface="Arial" panose="020B0604020202020204" pitchFamily="34" charset="0"/>
              <a:buNone/>
              <a:defRPr sz="2893"/>
            </a:lvl1pPr>
            <a:lvl2pPr marL="0" indent="0">
              <a:lnSpc>
                <a:spcPct val="95000"/>
              </a:lnSpc>
              <a:buNone/>
              <a:defRPr sz="2133"/>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3491064478"/>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Cover &amp; Visual">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8" y="5360638"/>
            <a:ext cx="11235265" cy="612645"/>
          </a:xfrm>
        </p:spPr>
        <p:txBody>
          <a:bodyPr/>
          <a:lstStyle>
            <a:lvl1pPr marL="0" indent="0" algn="ctr">
              <a:buNone/>
              <a:defRPr sz="1467" b="1">
                <a:solidFill>
                  <a:schemeClr val="accent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9" name="Espace réservé pour une image  11"/>
          <p:cNvSpPr>
            <a:spLocks noGrp="1"/>
          </p:cNvSpPr>
          <p:nvPr>
            <p:ph type="pic" sz="quarter" idx="14" hasCustomPrompt="1"/>
          </p:nvPr>
        </p:nvSpPr>
        <p:spPr bwMode="gray">
          <a:xfrm>
            <a:off x="0" y="0"/>
            <a:ext cx="12192000" cy="3552000"/>
          </a:xfrm>
          <a:solidFill>
            <a:srgbClr val="EAEAEA"/>
          </a:solidFill>
        </p:spPr>
        <p:txBody>
          <a:bodyPr tIns="540000" anchor="ctr" anchorCtr="0"/>
          <a:lstStyle>
            <a:lvl1pPr>
              <a:defRPr sz="1333"/>
            </a:lvl1pPr>
          </a:lstStyle>
          <a:p>
            <a:r>
              <a:rPr lang="en-US" noProof="0" dirty="0"/>
              <a:t>Select the icon to insert a picture</a:t>
            </a:r>
          </a:p>
        </p:txBody>
      </p:sp>
      <p:pic>
        <p:nvPicPr>
          <p:cNvPr id="8" name="Imag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256000" y="6048788"/>
            <a:ext cx="1680000" cy="378304"/>
          </a:xfrm>
          <a:prstGeom prst="rect">
            <a:avLst/>
          </a:prstGeom>
        </p:spPr>
      </p:pic>
      <p:sp>
        <p:nvSpPr>
          <p:cNvPr id="10" name="Espace réservé du texte 7"/>
          <p:cNvSpPr>
            <a:spLocks noGrp="1"/>
          </p:cNvSpPr>
          <p:nvPr>
            <p:ph type="body" sz="quarter" idx="21" hasCustomPrompt="1"/>
          </p:nvPr>
        </p:nvSpPr>
        <p:spPr>
          <a:xfrm>
            <a:off x="480000" y="3571200"/>
            <a:ext cx="11236800" cy="1579200"/>
          </a:xfrm>
        </p:spPr>
        <p:txBody>
          <a:bodyPr anchor="b" anchorCtr="0"/>
          <a:lstStyle>
            <a:lvl1pPr marL="0" indent="0">
              <a:lnSpc>
                <a:spcPct val="95000"/>
              </a:lnSpc>
              <a:buFont typeface="Arial" panose="020B0604020202020204" pitchFamily="34" charset="0"/>
              <a:buNone/>
              <a:defRPr sz="2893"/>
            </a:lvl1pPr>
            <a:lvl2pPr marL="0" indent="0">
              <a:lnSpc>
                <a:spcPct val="95000"/>
              </a:lnSpc>
              <a:buNone/>
              <a:defRPr sz="2133"/>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4215790581"/>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p:txBody>
          <a:bodyPr/>
          <a:lstStyle>
            <a:lvl1pPr algn="l">
              <a:defRPr sz="4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911424" y="1796819"/>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555702" y="1940761"/>
            <a:ext cx="10156921" cy="432123"/>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911424" y="247849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555702" y="2622437"/>
            <a:ext cx="10156921" cy="432123"/>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911424" y="3160171"/>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555702" y="3304113"/>
            <a:ext cx="10156921" cy="432123"/>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911424" y="38418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1555702" y="3985789"/>
            <a:ext cx="10156921" cy="432123"/>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911424" y="4523523"/>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1555702" y="4667465"/>
            <a:ext cx="10156921" cy="432123"/>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911424" y="520519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1555702" y="5349140"/>
            <a:ext cx="10156921" cy="432123"/>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799400401"/>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genda 3 colum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p:txBody>
          <a:bodyPr/>
          <a:lstStyle>
            <a:lvl1pPr algn="l">
              <a:defRPr sz="4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911488"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555767" y="2420889"/>
            <a:ext cx="2880000" cy="673100"/>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911488"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555767" y="3299307"/>
            <a:ext cx="2880000" cy="673100"/>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911488"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555767" y="4177727"/>
            <a:ext cx="2880000" cy="673100"/>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4530773"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5175052" y="2420889"/>
            <a:ext cx="2880000" cy="673100"/>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4530773"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5175052" y="3299307"/>
            <a:ext cx="2880000" cy="673100"/>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4530773"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5175052" y="4177727"/>
            <a:ext cx="2880000" cy="673100"/>
          </a:xfrm>
        </p:spPr>
        <p:txBody>
          <a:bodyPr/>
          <a:lstStyle>
            <a:lvl1pPr algn="l">
              <a:defRPr>
                <a:solidFill>
                  <a:schemeClr val="accent4"/>
                </a:solidFill>
              </a:defRPr>
            </a:lvl1pPr>
          </a:lstStyle>
          <a:p>
            <a:pPr lvl="0"/>
            <a:r>
              <a:rPr lang="en-US" noProof="0" dirty="0"/>
              <a:t>Text</a:t>
            </a:r>
          </a:p>
        </p:txBody>
      </p:sp>
      <p:sp>
        <p:nvSpPr>
          <p:cNvPr id="22" name="Espace réservé du texte 4"/>
          <p:cNvSpPr>
            <a:spLocks noGrp="1"/>
          </p:cNvSpPr>
          <p:nvPr>
            <p:ph type="body" sz="quarter" idx="25" hasCustomPrompt="1"/>
          </p:nvPr>
        </p:nvSpPr>
        <p:spPr bwMode="gray">
          <a:xfrm>
            <a:off x="8180735"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3" name="Espace réservé du texte 7"/>
          <p:cNvSpPr>
            <a:spLocks noGrp="1"/>
          </p:cNvSpPr>
          <p:nvPr>
            <p:ph type="body" sz="quarter" idx="26" hasCustomPrompt="1"/>
          </p:nvPr>
        </p:nvSpPr>
        <p:spPr bwMode="gray">
          <a:xfrm>
            <a:off x="8825013" y="2420889"/>
            <a:ext cx="2880000" cy="673100"/>
          </a:xfrm>
        </p:spPr>
        <p:txBody>
          <a:bodyPr/>
          <a:lstStyle>
            <a:lvl1pPr algn="l">
              <a:defRPr>
                <a:solidFill>
                  <a:schemeClr val="accent4"/>
                </a:solidFill>
              </a:defRPr>
            </a:lvl1pPr>
          </a:lstStyle>
          <a:p>
            <a:pPr lvl="0"/>
            <a:r>
              <a:rPr lang="en-US" noProof="0" dirty="0"/>
              <a:t>Text</a:t>
            </a:r>
          </a:p>
        </p:txBody>
      </p:sp>
      <p:sp>
        <p:nvSpPr>
          <p:cNvPr id="24" name="Espace réservé du texte 4"/>
          <p:cNvSpPr>
            <a:spLocks noGrp="1"/>
          </p:cNvSpPr>
          <p:nvPr>
            <p:ph type="body" sz="quarter" idx="27" hasCustomPrompt="1"/>
          </p:nvPr>
        </p:nvSpPr>
        <p:spPr bwMode="gray">
          <a:xfrm>
            <a:off x="8180735"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5" name="Espace réservé du texte 7"/>
          <p:cNvSpPr>
            <a:spLocks noGrp="1"/>
          </p:cNvSpPr>
          <p:nvPr>
            <p:ph type="body" sz="quarter" idx="28" hasCustomPrompt="1"/>
          </p:nvPr>
        </p:nvSpPr>
        <p:spPr bwMode="gray">
          <a:xfrm>
            <a:off x="8825013" y="3299307"/>
            <a:ext cx="2880000" cy="673100"/>
          </a:xfrm>
        </p:spPr>
        <p:txBody>
          <a:bodyPr/>
          <a:lstStyle>
            <a:lvl1pPr algn="l">
              <a:defRPr>
                <a:solidFill>
                  <a:schemeClr val="accent4"/>
                </a:solidFill>
              </a:defRPr>
            </a:lvl1pPr>
          </a:lstStyle>
          <a:p>
            <a:pPr lvl="0"/>
            <a:r>
              <a:rPr lang="en-US" noProof="0" dirty="0"/>
              <a:t>Text</a:t>
            </a:r>
          </a:p>
        </p:txBody>
      </p:sp>
      <p:sp>
        <p:nvSpPr>
          <p:cNvPr id="26" name="Espace réservé du texte 4"/>
          <p:cNvSpPr>
            <a:spLocks noGrp="1"/>
          </p:cNvSpPr>
          <p:nvPr>
            <p:ph type="body" sz="quarter" idx="29" hasCustomPrompt="1"/>
          </p:nvPr>
        </p:nvSpPr>
        <p:spPr bwMode="gray">
          <a:xfrm>
            <a:off x="8180735"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7" name="Espace réservé du texte 7"/>
          <p:cNvSpPr>
            <a:spLocks noGrp="1"/>
          </p:cNvSpPr>
          <p:nvPr>
            <p:ph type="body" sz="quarter" idx="30" hasCustomPrompt="1"/>
          </p:nvPr>
        </p:nvSpPr>
        <p:spPr bwMode="gray">
          <a:xfrm>
            <a:off x="8825013" y="4177727"/>
            <a:ext cx="2880000" cy="673100"/>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3491988641"/>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hapter P2185C">
    <p:spTree>
      <p:nvGrpSpPr>
        <p:cNvPr id="1" name=""/>
        <p:cNvGrpSpPr/>
        <p:nvPr/>
      </p:nvGrpSpPr>
      <p:grpSpPr>
        <a:xfrm>
          <a:off x="0" y="0"/>
          <a:ext cx="0" cy="0"/>
          <a:chOff x="0" y="0"/>
          <a:chExt cx="0" cy="0"/>
        </a:xfrm>
      </p:grpSpPr>
      <p:sp>
        <p:nvSpPr>
          <p:cNvPr id="2" name="Rectangle 1"/>
          <p:cNvSpPr/>
          <p:nvPr userDrawn="1"/>
        </p:nvSpPr>
        <p:spPr bwMode="gray">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99522381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P7506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FFC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94383380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hapter P291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153963166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hapter P393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35690793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hapter P166C">
    <p:spTree>
      <p:nvGrpSpPr>
        <p:cNvPr id="1" name=""/>
        <p:cNvGrpSpPr/>
        <p:nvPr/>
      </p:nvGrpSpPr>
      <p:grpSpPr>
        <a:xfrm>
          <a:off x="0" y="0"/>
          <a:ext cx="0" cy="0"/>
          <a:chOff x="0" y="0"/>
          <a:chExt cx="0" cy="0"/>
        </a:xfrm>
      </p:grpSpPr>
      <p:sp>
        <p:nvSpPr>
          <p:cNvPr id="12" name="Rectangle 11"/>
          <p:cNvSpPr/>
          <p:nvPr userDrawn="1"/>
        </p:nvSpPr>
        <p:spPr bwMode="gray">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92489859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hapter P631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119429471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hapter P541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5F82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421691012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hapter P381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DC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61421780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hapter P7506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FFC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47619237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hapter P7670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54574918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hapter P1787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E63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142365992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hapter P527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299073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P7670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86953852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hapter P214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51156026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mp; tex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lgn="l">
              <a:defRPr>
                <a:solidFill>
                  <a:schemeClr val="accent5"/>
                </a:solidFill>
              </a:defRPr>
            </a:lvl1pPr>
          </a:lstStyle>
          <a:p>
            <a:r>
              <a:rPr lang="en-US" noProof="0" dirty="0"/>
              <a:t>Title</a:t>
            </a:r>
          </a:p>
        </p:txBody>
      </p:sp>
      <p:sp>
        <p:nvSpPr>
          <p:cNvPr id="3" name="Espace réservé du contenu 2"/>
          <p:cNvSpPr>
            <a:spLocks noGrp="1"/>
          </p:cNvSpPr>
          <p:nvPr>
            <p:ph idx="1" hasCustomPrompt="1"/>
          </p:nvPr>
        </p:nvSpPr>
        <p:spPr bwMode="gray"/>
        <p:txBody>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7" name="Espace réservé de la date 6"/>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8" name="Espace réservé du pied de page 7"/>
          <p:cNvSpPr>
            <a:spLocks noGrp="1"/>
          </p:cNvSpPr>
          <p:nvPr>
            <p:ph type="ftr" sz="quarter" idx="11"/>
          </p:nvPr>
        </p:nvSpPr>
        <p:spPr bwMode="gray"/>
        <p:txBody>
          <a:bodyPr/>
          <a:lstStyle/>
          <a:p>
            <a:pPr defTabSz="1219170"/>
            <a:endParaRPr lang="en-US" dirty="0">
              <a:solidFill>
                <a:srgbClr val="464B69"/>
              </a:solidFill>
            </a:endParaRPr>
          </a:p>
        </p:txBody>
      </p:sp>
      <p:sp>
        <p:nvSpPr>
          <p:cNvPr id="9" name="Espace réservé du numéro de diapositive 8"/>
          <p:cNvSpPr>
            <a:spLocks noGrp="1"/>
          </p:cNvSpPr>
          <p:nvPr>
            <p:ph type="sldNum" sz="quarter" idx="12"/>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Tree>
    <p:extLst>
      <p:ext uri="{BB962C8B-B14F-4D97-AF65-F5344CB8AC3E}">
        <p14:creationId xmlns:p14="http://schemas.microsoft.com/office/powerpoint/2010/main" val="3720287100"/>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text 3 column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chemeClr val="accent5"/>
                </a:solidFill>
              </a:defRPr>
            </a:lvl1pPr>
          </a:lstStyle>
          <a:p>
            <a:r>
              <a:rPr lang="en-US" noProof="0" dirty="0"/>
              <a:t>Title</a:t>
            </a:r>
          </a:p>
        </p:txBody>
      </p:sp>
      <p:sp>
        <p:nvSpPr>
          <p:cNvPr id="7" name="Espace réservé de la date 6"/>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8" name="Espace réservé du pied de page 7"/>
          <p:cNvSpPr>
            <a:spLocks noGrp="1"/>
          </p:cNvSpPr>
          <p:nvPr>
            <p:ph type="ftr" sz="quarter" idx="11"/>
          </p:nvPr>
        </p:nvSpPr>
        <p:spPr bwMode="gray"/>
        <p:txBody>
          <a:bodyPr/>
          <a:lstStyle/>
          <a:p>
            <a:pPr defTabSz="1219170"/>
            <a:endParaRPr lang="en-US" dirty="0">
              <a:solidFill>
                <a:srgbClr val="464B69"/>
              </a:solidFill>
            </a:endParaRPr>
          </a:p>
        </p:txBody>
      </p:sp>
      <p:sp>
        <p:nvSpPr>
          <p:cNvPr id="9" name="Espace réservé du numéro de diapositive 8"/>
          <p:cNvSpPr>
            <a:spLocks noGrp="1"/>
          </p:cNvSpPr>
          <p:nvPr>
            <p:ph type="sldNum" sz="quarter" idx="12"/>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6" name="Espace réservé du texte 5"/>
          <p:cNvSpPr>
            <a:spLocks noGrp="1"/>
          </p:cNvSpPr>
          <p:nvPr>
            <p:ph type="body" sz="quarter" idx="13" hasCustomPrompt="1"/>
          </p:nvPr>
        </p:nvSpPr>
        <p:spPr bwMode="gray">
          <a:xfrm>
            <a:off x="478367" y="2468034"/>
            <a:ext cx="3600000"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0" name="Espace réservé du texte 5"/>
          <p:cNvSpPr>
            <a:spLocks noGrp="1"/>
          </p:cNvSpPr>
          <p:nvPr>
            <p:ph type="body" sz="quarter" idx="14" hasCustomPrompt="1"/>
          </p:nvPr>
        </p:nvSpPr>
        <p:spPr bwMode="gray">
          <a:xfrm>
            <a:off x="4295296" y="2468034"/>
            <a:ext cx="3600000"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1" name="Espace réservé du texte 5"/>
          <p:cNvSpPr>
            <a:spLocks noGrp="1"/>
          </p:cNvSpPr>
          <p:nvPr>
            <p:ph type="body" sz="quarter" idx="15" hasCustomPrompt="1"/>
          </p:nvPr>
        </p:nvSpPr>
        <p:spPr bwMode="gray">
          <a:xfrm>
            <a:off x="8112225" y="2468034"/>
            <a:ext cx="3601409"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Tree>
    <p:extLst>
      <p:ext uri="{BB962C8B-B14F-4D97-AF65-F5344CB8AC3E}">
        <p14:creationId xmlns:p14="http://schemas.microsoft.com/office/powerpoint/2010/main" val="3614673985"/>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5" name="Espace réservé du texte 4"/>
          <p:cNvSpPr>
            <a:spLocks noGrp="1"/>
          </p:cNvSpPr>
          <p:nvPr>
            <p:ph type="body" sz="quarter" idx="13" hasCustomPrompt="1"/>
          </p:nvPr>
        </p:nvSpPr>
        <p:spPr bwMode="gray">
          <a:xfrm>
            <a:off x="478367" y="2084917"/>
            <a:ext cx="2400300" cy="3793067"/>
          </a:xfrm>
        </p:spPr>
        <p:txBody>
          <a:bodyPr/>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8" name="Espace réservé pour une image  7"/>
          <p:cNvSpPr>
            <a:spLocks noGrp="1"/>
          </p:cNvSpPr>
          <p:nvPr>
            <p:ph type="pic" sz="quarter" idx="14" hasCustomPrompt="1"/>
          </p:nvPr>
        </p:nvSpPr>
        <p:spPr bwMode="gray">
          <a:xfrm>
            <a:off x="3024718" y="0"/>
            <a:ext cx="2302933" cy="3504000"/>
          </a:xfrm>
          <a:solidFill>
            <a:srgbClr val="EAEAEA"/>
          </a:solidFill>
        </p:spPr>
        <p:txBody>
          <a:bodyPr tIns="612000" anchor="ctr" anchorCtr="0"/>
          <a:lstStyle>
            <a:lvl1pPr>
              <a:defRPr sz="1333"/>
            </a:lvl1pPr>
          </a:lstStyle>
          <a:p>
            <a:r>
              <a:rPr lang="en-US" noProof="0" dirty="0"/>
              <a:t>Select the icon to insert a picture</a:t>
            </a:r>
          </a:p>
        </p:txBody>
      </p:sp>
      <p:sp>
        <p:nvSpPr>
          <p:cNvPr id="14" name="Espace réservé pour une image  7"/>
          <p:cNvSpPr>
            <a:spLocks noGrp="1"/>
          </p:cNvSpPr>
          <p:nvPr>
            <p:ph type="pic" sz="quarter" idx="15" hasCustomPrompt="1"/>
          </p:nvPr>
        </p:nvSpPr>
        <p:spPr bwMode="gray">
          <a:xfrm>
            <a:off x="3024717" y="3786000"/>
            <a:ext cx="2304000" cy="3072000"/>
          </a:xfrm>
          <a:solidFill>
            <a:srgbClr val="EAEAEA"/>
          </a:solidFill>
        </p:spPr>
        <p:txBody>
          <a:bodyPr tIns="612000" anchor="ctr" anchorCtr="0"/>
          <a:lstStyle>
            <a:lvl1pPr>
              <a:defRPr sz="1333"/>
            </a:lvl1pPr>
          </a:lstStyle>
          <a:p>
            <a:r>
              <a:rPr lang="en-US" noProof="0" dirty="0"/>
              <a:t>Select the icon to insert a picture</a:t>
            </a:r>
          </a:p>
        </p:txBody>
      </p:sp>
      <p:sp>
        <p:nvSpPr>
          <p:cNvPr id="15" name="Espace réservé pour une image  7"/>
          <p:cNvSpPr>
            <a:spLocks noGrp="1"/>
          </p:cNvSpPr>
          <p:nvPr>
            <p:ph type="pic" sz="quarter" idx="16" hasCustomPrompt="1"/>
          </p:nvPr>
        </p:nvSpPr>
        <p:spPr bwMode="gray">
          <a:xfrm>
            <a:off x="5568471" y="0"/>
            <a:ext cx="2302933" cy="2832000"/>
          </a:xfrm>
          <a:solidFill>
            <a:srgbClr val="EAEAEA"/>
          </a:solidFill>
        </p:spPr>
        <p:txBody>
          <a:bodyPr tIns="612000" anchor="ctr" anchorCtr="0"/>
          <a:lstStyle>
            <a:lvl1pPr>
              <a:defRPr sz="1333"/>
            </a:lvl1pPr>
          </a:lstStyle>
          <a:p>
            <a:r>
              <a:rPr lang="en-US" noProof="0" dirty="0"/>
              <a:t>Select the icon to insert a picture</a:t>
            </a:r>
          </a:p>
        </p:txBody>
      </p:sp>
      <p:sp>
        <p:nvSpPr>
          <p:cNvPr id="16" name="Espace réservé pour une image  7"/>
          <p:cNvSpPr>
            <a:spLocks noGrp="1"/>
          </p:cNvSpPr>
          <p:nvPr>
            <p:ph type="pic" sz="quarter" idx="17" hasCustomPrompt="1"/>
          </p:nvPr>
        </p:nvSpPr>
        <p:spPr bwMode="gray">
          <a:xfrm>
            <a:off x="5568471" y="3114000"/>
            <a:ext cx="2304000" cy="3744000"/>
          </a:xfrm>
          <a:solidFill>
            <a:srgbClr val="EAEAEA"/>
          </a:solidFill>
        </p:spPr>
        <p:txBody>
          <a:bodyPr tIns="612000" anchor="ctr" anchorCtr="0"/>
          <a:lstStyle>
            <a:lvl1pPr>
              <a:defRPr sz="1333"/>
            </a:lvl1pPr>
          </a:lstStyle>
          <a:p>
            <a:r>
              <a:rPr lang="en-US" noProof="0" dirty="0"/>
              <a:t>Select the icon to insert a picture</a:t>
            </a:r>
          </a:p>
        </p:txBody>
      </p:sp>
      <p:sp>
        <p:nvSpPr>
          <p:cNvPr id="17" name="Espace réservé pour une image  7"/>
          <p:cNvSpPr>
            <a:spLocks noGrp="1"/>
          </p:cNvSpPr>
          <p:nvPr>
            <p:ph type="pic" sz="quarter" idx="18" hasCustomPrompt="1"/>
          </p:nvPr>
        </p:nvSpPr>
        <p:spPr bwMode="gray">
          <a:xfrm>
            <a:off x="8112224" y="-4867"/>
            <a:ext cx="2302933" cy="3888000"/>
          </a:xfrm>
          <a:solidFill>
            <a:srgbClr val="EAEAEA"/>
          </a:solidFill>
        </p:spPr>
        <p:txBody>
          <a:bodyPr tIns="612000" anchor="ctr" anchorCtr="0"/>
          <a:lstStyle>
            <a:lvl1pPr>
              <a:defRPr sz="1333"/>
            </a:lvl1pPr>
          </a:lstStyle>
          <a:p>
            <a:r>
              <a:rPr lang="en-US" noProof="0" dirty="0"/>
              <a:t>Select the icon to insert a picture</a:t>
            </a:r>
          </a:p>
        </p:txBody>
      </p:sp>
      <p:sp>
        <p:nvSpPr>
          <p:cNvPr id="18" name="Espace réservé pour une image  7"/>
          <p:cNvSpPr>
            <a:spLocks noGrp="1"/>
          </p:cNvSpPr>
          <p:nvPr>
            <p:ph type="pic" sz="quarter" idx="19" hasCustomPrompt="1"/>
          </p:nvPr>
        </p:nvSpPr>
        <p:spPr bwMode="gray">
          <a:xfrm>
            <a:off x="8112224" y="4170000"/>
            <a:ext cx="2304000" cy="2688000"/>
          </a:xfrm>
          <a:solidFill>
            <a:srgbClr val="EAEAEA"/>
          </a:solidFill>
        </p:spPr>
        <p:txBody>
          <a:bodyPr tIns="612000" anchor="ctr" anchorCtr="0"/>
          <a:lstStyle>
            <a:lvl1pPr>
              <a:defRPr sz="1333"/>
            </a:lvl1pPr>
          </a:lstStyle>
          <a:p>
            <a:r>
              <a:rPr lang="en-US" noProof="0" dirty="0"/>
              <a:t>Select the icon to insert a picture</a:t>
            </a:r>
          </a:p>
        </p:txBody>
      </p:sp>
      <p:sp>
        <p:nvSpPr>
          <p:cNvPr id="19"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20"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21"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Tree>
    <p:extLst>
      <p:ext uri="{BB962C8B-B14F-4D97-AF65-F5344CB8AC3E}">
        <p14:creationId xmlns:p14="http://schemas.microsoft.com/office/powerpoint/2010/main" val="1474584647"/>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Text ico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0" name="Espace réservé pour une image  4"/>
          <p:cNvSpPr>
            <a:spLocks noGrp="1"/>
          </p:cNvSpPr>
          <p:nvPr>
            <p:ph type="pic" sz="quarter" idx="14" hasCustomPrompt="1"/>
          </p:nvPr>
        </p:nvSpPr>
        <p:spPr bwMode="gray">
          <a:xfrm>
            <a:off x="2664616" y="1152548"/>
            <a:ext cx="1152000" cy="1152000"/>
          </a:xfrm>
        </p:spPr>
        <p:txBody>
          <a:bodyPr anchor="ctr" anchorCtr="0"/>
          <a:lstStyle>
            <a:lvl1pPr>
              <a:defRPr sz="1333"/>
            </a:lvl1pPr>
          </a:lstStyle>
          <a:p>
            <a:r>
              <a:rPr lang="en-US" noProof="0" dirty="0"/>
              <a:t>Select the icon to insert a picture</a:t>
            </a:r>
          </a:p>
        </p:txBody>
      </p:sp>
      <p:sp>
        <p:nvSpPr>
          <p:cNvPr id="8" name="Espace réservé du texte 7"/>
          <p:cNvSpPr>
            <a:spLocks noGrp="1"/>
          </p:cNvSpPr>
          <p:nvPr>
            <p:ph type="body" sz="quarter" idx="15" hasCustomPrompt="1"/>
          </p:nvPr>
        </p:nvSpPr>
        <p:spPr bwMode="gray">
          <a:xfrm>
            <a:off x="2112434" y="2314864"/>
            <a:ext cx="2256367" cy="1114136"/>
          </a:xfrm>
        </p:spPr>
        <p:txBody>
          <a:bodyPr/>
          <a:lstStyle>
            <a:lvl1pPr>
              <a:defRPr sz="1333">
                <a:solidFill>
                  <a:schemeClr val="bg1"/>
                </a:solidFill>
              </a:defRPr>
            </a:lvl1pPr>
          </a:lstStyle>
          <a:p>
            <a:pPr lvl="0"/>
            <a:r>
              <a:rPr lang="en-US" noProof="0" dirty="0"/>
              <a:t>Text</a:t>
            </a:r>
          </a:p>
        </p:txBody>
      </p:sp>
      <p:sp>
        <p:nvSpPr>
          <p:cNvPr id="14" name="Espace réservé pour une image  4"/>
          <p:cNvSpPr>
            <a:spLocks noGrp="1"/>
          </p:cNvSpPr>
          <p:nvPr>
            <p:ph type="pic" sz="quarter" idx="16" hasCustomPrompt="1"/>
          </p:nvPr>
        </p:nvSpPr>
        <p:spPr bwMode="gray">
          <a:xfrm>
            <a:off x="5520000" y="1152548"/>
            <a:ext cx="1152000" cy="1152000"/>
          </a:xfrm>
        </p:spPr>
        <p:txBody>
          <a:bodyPr anchor="ctr" anchorCtr="0"/>
          <a:lstStyle>
            <a:lvl1pPr>
              <a:defRPr sz="1333"/>
            </a:lvl1pPr>
          </a:lstStyle>
          <a:p>
            <a:r>
              <a:rPr lang="en-US" noProof="0" dirty="0"/>
              <a:t>Select the icon to insert a picture</a:t>
            </a:r>
          </a:p>
        </p:txBody>
      </p:sp>
      <p:sp>
        <p:nvSpPr>
          <p:cNvPr id="15" name="Espace réservé du texte 7"/>
          <p:cNvSpPr>
            <a:spLocks noGrp="1"/>
          </p:cNvSpPr>
          <p:nvPr>
            <p:ph type="body" sz="quarter" idx="17" hasCustomPrompt="1"/>
          </p:nvPr>
        </p:nvSpPr>
        <p:spPr bwMode="gray">
          <a:xfrm>
            <a:off x="4967818" y="2314864"/>
            <a:ext cx="2256367" cy="1114136"/>
          </a:xfrm>
        </p:spPr>
        <p:txBody>
          <a:bodyPr/>
          <a:lstStyle>
            <a:lvl1pPr>
              <a:defRPr sz="1333">
                <a:solidFill>
                  <a:schemeClr val="bg1"/>
                </a:solidFill>
              </a:defRPr>
            </a:lvl1pPr>
          </a:lstStyle>
          <a:p>
            <a:pPr lvl="0"/>
            <a:r>
              <a:rPr lang="en-US" noProof="0" dirty="0"/>
              <a:t>Text</a:t>
            </a:r>
          </a:p>
        </p:txBody>
      </p:sp>
      <p:sp>
        <p:nvSpPr>
          <p:cNvPr id="16" name="Espace réservé pour une image  4"/>
          <p:cNvSpPr>
            <a:spLocks noGrp="1"/>
          </p:cNvSpPr>
          <p:nvPr>
            <p:ph type="pic" sz="quarter" idx="18" hasCustomPrompt="1"/>
          </p:nvPr>
        </p:nvSpPr>
        <p:spPr bwMode="gray">
          <a:xfrm>
            <a:off x="8400256" y="1152548"/>
            <a:ext cx="1152000" cy="1152000"/>
          </a:xfrm>
        </p:spPr>
        <p:txBody>
          <a:bodyPr anchor="ctr" anchorCtr="0"/>
          <a:lstStyle>
            <a:lvl1pPr>
              <a:defRPr sz="1333"/>
            </a:lvl1pPr>
          </a:lstStyle>
          <a:p>
            <a:r>
              <a:rPr lang="en-US" noProof="0" dirty="0"/>
              <a:t>Select the icon to insert a picture</a:t>
            </a:r>
          </a:p>
        </p:txBody>
      </p:sp>
      <p:sp>
        <p:nvSpPr>
          <p:cNvPr id="17" name="Espace réservé du texte 7"/>
          <p:cNvSpPr>
            <a:spLocks noGrp="1"/>
          </p:cNvSpPr>
          <p:nvPr>
            <p:ph type="body" sz="quarter" idx="19" hasCustomPrompt="1"/>
          </p:nvPr>
        </p:nvSpPr>
        <p:spPr bwMode="gray">
          <a:xfrm>
            <a:off x="7848074" y="2314864"/>
            <a:ext cx="2256367" cy="1114136"/>
          </a:xfrm>
        </p:spPr>
        <p:txBody>
          <a:bodyPr/>
          <a:lstStyle>
            <a:lvl1pPr>
              <a:defRPr sz="1333">
                <a:solidFill>
                  <a:schemeClr val="bg1"/>
                </a:solidFill>
              </a:defRPr>
            </a:lvl1pPr>
          </a:lstStyle>
          <a:p>
            <a:pPr lvl="0"/>
            <a:r>
              <a:rPr lang="en-US" noProof="0" dirty="0"/>
              <a:t>Text</a:t>
            </a:r>
          </a:p>
        </p:txBody>
      </p:sp>
      <p:sp>
        <p:nvSpPr>
          <p:cNvPr id="18" name="Espace réservé du texte 17"/>
          <p:cNvSpPr>
            <a:spLocks noGrp="1"/>
          </p:cNvSpPr>
          <p:nvPr>
            <p:ph type="body" sz="quarter" idx="20" hasCustomPrompt="1"/>
          </p:nvPr>
        </p:nvSpPr>
        <p:spPr bwMode="gray">
          <a:xfrm>
            <a:off x="478367" y="4389107"/>
            <a:ext cx="11235267" cy="1488877"/>
          </a:xfrm>
        </p:spPr>
        <p:txBody>
          <a:bodyPr/>
          <a:lstStyle>
            <a:lvl1pPr>
              <a:defRPr sz="1333"/>
            </a:lvl1pPr>
            <a:lvl2pPr>
              <a:defRPr sz="1333"/>
            </a:lvl2pPr>
          </a:lstStyle>
          <a:p>
            <a:pPr lvl="0"/>
            <a:r>
              <a:rPr lang="en-US" noProof="0" dirty="0"/>
              <a:t>Text level 1</a:t>
            </a:r>
          </a:p>
          <a:p>
            <a:pPr lvl="1"/>
            <a:r>
              <a:rPr lang="en-US" noProof="0" dirty="0"/>
              <a:t>Text level 2</a:t>
            </a:r>
          </a:p>
        </p:txBody>
      </p:sp>
      <p:sp>
        <p:nvSpPr>
          <p:cNvPr id="5" name="Espace réservé pour une image  4"/>
          <p:cNvSpPr>
            <a:spLocks noGrp="1"/>
          </p:cNvSpPr>
          <p:nvPr>
            <p:ph type="pic" sz="quarter" idx="13" hasCustomPrompt="1"/>
          </p:nvPr>
        </p:nvSpPr>
        <p:spPr bwMode="gray">
          <a:xfrm>
            <a:off x="0" y="0"/>
            <a:ext cx="12192000" cy="3912000"/>
          </a:xfrm>
          <a:solidFill>
            <a:srgbClr val="EAEAEA"/>
          </a:solidFill>
        </p:spPr>
        <p:txBody>
          <a:bodyPr bIns="1548000" anchor="ctr" anchorCtr="0"/>
          <a:lstStyle>
            <a:lvl1pPr>
              <a:defRPr sz="1333"/>
            </a:lvl1pPr>
          </a:lstStyle>
          <a:p>
            <a:r>
              <a:rPr lang="en-US" noProof="0" dirty="0"/>
              <a:t>Select the icon to insert a picture then </a:t>
            </a:r>
            <a:br>
              <a:rPr lang="en-US" noProof="0" dirty="0"/>
            </a:br>
            <a:r>
              <a:rPr lang="en-US" noProof="0" dirty="0"/>
              <a:t>place the visual into background position </a:t>
            </a:r>
            <a:br>
              <a:rPr lang="en-US" noProof="0" dirty="0"/>
            </a:br>
            <a:r>
              <a:rPr lang="en-US" noProof="0" dirty="0"/>
              <a:t>(Right click with the mouse / Send to back)</a:t>
            </a:r>
          </a:p>
        </p:txBody>
      </p:sp>
    </p:spTree>
    <p:extLst>
      <p:ext uri="{BB962C8B-B14F-4D97-AF65-F5344CB8AC3E}">
        <p14:creationId xmlns:p14="http://schemas.microsoft.com/office/powerpoint/2010/main" val="2176227919"/>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17" name="Espace réservé du texte 4"/>
          <p:cNvSpPr>
            <a:spLocks noGrp="1"/>
          </p:cNvSpPr>
          <p:nvPr>
            <p:ph type="body" sz="quarter" idx="18" hasCustomPrompt="1"/>
          </p:nvPr>
        </p:nvSpPr>
        <p:spPr bwMode="gray">
          <a:xfrm>
            <a:off x="7540504" y="4149080"/>
            <a:ext cx="1248139" cy="1104000"/>
          </a:xfrm>
          <a:prstGeom prst="callout2">
            <a:avLst>
              <a:gd name="adj1" fmla="val 43813"/>
              <a:gd name="adj2" fmla="val -10594"/>
              <a:gd name="adj3" fmla="val 43813"/>
              <a:gd name="adj4" fmla="val -42349"/>
              <a:gd name="adj5" fmla="val 3930"/>
              <a:gd name="adj6" fmla="val -74212"/>
            </a:avLst>
          </a:prstGeom>
          <a:ln>
            <a:solidFill>
              <a:schemeClr val="accent1"/>
            </a:solidFill>
          </a:ln>
        </p:spPr>
        <p:txBody>
          <a:bodyPr anchor="ctr" anchorCtr="0"/>
          <a:lstStyle>
            <a:lvl1pPr algn="l">
              <a:defRPr sz="1333" b="1">
                <a:solidFill>
                  <a:schemeClr val="accent1"/>
                </a:solidFill>
              </a:defRPr>
            </a:lvl1pPr>
            <a:lvl2pPr algn="l">
              <a:defRPr sz="1333" b="1">
                <a:solidFill>
                  <a:schemeClr val="accent1"/>
                </a:solidFill>
              </a:defRPr>
            </a:lvl2pPr>
          </a:lstStyle>
          <a:p>
            <a:pPr lvl="0"/>
            <a:r>
              <a:rPr lang="en-US" noProof="0" dirty="0"/>
              <a:t>Text level 1</a:t>
            </a:r>
          </a:p>
          <a:p>
            <a:pPr lvl="1"/>
            <a:r>
              <a:rPr lang="en-US" noProof="0" dirty="0"/>
              <a:t>Text level 2</a:t>
            </a:r>
          </a:p>
        </p:txBody>
      </p:sp>
      <p:sp>
        <p:nvSpPr>
          <p:cNvPr id="15" name="Espace réservé du texte 4"/>
          <p:cNvSpPr>
            <a:spLocks noGrp="1"/>
          </p:cNvSpPr>
          <p:nvPr>
            <p:ph type="body" sz="quarter" idx="16" hasCustomPrompt="1"/>
          </p:nvPr>
        </p:nvSpPr>
        <p:spPr bwMode="gray">
          <a:xfrm>
            <a:off x="3359696" y="4149080"/>
            <a:ext cx="1248139" cy="1104000"/>
          </a:xfrm>
          <a:prstGeom prst="callout2">
            <a:avLst>
              <a:gd name="adj1" fmla="val 44643"/>
              <a:gd name="adj2" fmla="val 114996"/>
              <a:gd name="adj3" fmla="val 44643"/>
              <a:gd name="adj4" fmla="val 145669"/>
              <a:gd name="adj5" fmla="val 3100"/>
              <a:gd name="adj6" fmla="val 176234"/>
            </a:avLst>
          </a:prstGeom>
          <a:ln>
            <a:solidFill>
              <a:schemeClr val="accent5"/>
            </a:solidFill>
          </a:ln>
        </p:spPr>
        <p:txBody>
          <a:bodyPr anchor="ctr" anchorCtr="0"/>
          <a:lstStyle>
            <a:lvl1pPr algn="r">
              <a:defRPr sz="1333" b="1">
                <a:solidFill>
                  <a:schemeClr val="accent5"/>
                </a:solidFill>
              </a:defRPr>
            </a:lvl1pPr>
            <a:lvl2pPr algn="r">
              <a:defRPr sz="1333" b="1">
                <a:solidFill>
                  <a:schemeClr val="accent5"/>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3359697" y="1744572"/>
            <a:ext cx="1248139" cy="1104000"/>
          </a:xfrm>
          <a:prstGeom prst="callout2">
            <a:avLst>
              <a:gd name="adj1" fmla="val 48795"/>
              <a:gd name="adj2" fmla="val 112793"/>
              <a:gd name="adj3" fmla="val 48795"/>
              <a:gd name="adj4" fmla="val 145669"/>
              <a:gd name="adj5" fmla="val 85303"/>
              <a:gd name="adj6" fmla="val 178437"/>
            </a:avLst>
          </a:prstGeom>
          <a:ln>
            <a:solidFill>
              <a:schemeClr val="bg2"/>
            </a:solidFill>
          </a:ln>
        </p:spPr>
        <p:txBody>
          <a:bodyPr anchor="ctr" anchorCtr="0"/>
          <a:lstStyle>
            <a:lvl1pPr algn="r">
              <a:defRPr sz="1333" b="1">
                <a:solidFill>
                  <a:schemeClr val="bg2"/>
                </a:solidFill>
              </a:defRPr>
            </a:lvl1pPr>
            <a:lvl2pPr algn="r">
              <a:defRPr sz="1333" b="1">
                <a:solidFill>
                  <a:schemeClr val="bg2"/>
                </a:solidFill>
              </a:defRPr>
            </a:lvl2pPr>
          </a:lstStyle>
          <a:p>
            <a:pPr lvl="0"/>
            <a:r>
              <a:rPr lang="en-US" noProof="0" dirty="0"/>
              <a:t>Text level 1</a:t>
            </a:r>
          </a:p>
          <a:p>
            <a:pPr lvl="1"/>
            <a:r>
              <a:rPr lang="en-US" noProof="0" dirty="0"/>
              <a:t>Text level 2</a:t>
            </a:r>
          </a:p>
        </p:txBody>
      </p:sp>
      <p:sp>
        <p:nvSpPr>
          <p:cNvPr id="20" name="Espace réservé du texte 4"/>
          <p:cNvSpPr>
            <a:spLocks noGrp="1"/>
          </p:cNvSpPr>
          <p:nvPr>
            <p:ph type="body" sz="quarter" idx="21" hasCustomPrompt="1"/>
          </p:nvPr>
        </p:nvSpPr>
        <p:spPr bwMode="gray">
          <a:xfrm>
            <a:off x="7540504" y="1738983"/>
            <a:ext cx="1248139" cy="1104000"/>
          </a:xfrm>
          <a:prstGeom prst="callout2">
            <a:avLst>
              <a:gd name="adj1" fmla="val 48795"/>
              <a:gd name="adj2" fmla="val -10594"/>
              <a:gd name="adj3" fmla="val 48794"/>
              <a:gd name="adj4" fmla="val -43818"/>
              <a:gd name="adj5" fmla="val 81982"/>
              <a:gd name="adj6" fmla="val -72009"/>
            </a:avLst>
          </a:prstGeom>
          <a:ln>
            <a:solidFill>
              <a:srgbClr val="FFCD1E"/>
            </a:solidFill>
          </a:ln>
        </p:spPr>
        <p:txBody>
          <a:bodyPr anchor="ctr" anchorCtr="0"/>
          <a:lstStyle>
            <a:lvl1pPr algn="l">
              <a:defRPr sz="1333" b="1">
                <a:solidFill>
                  <a:srgbClr val="FFCD1E"/>
                </a:solidFill>
              </a:defRPr>
            </a:lvl1pPr>
            <a:lvl2pPr algn="l">
              <a:defRPr sz="1333" b="1">
                <a:solidFill>
                  <a:srgbClr val="FFCD1E"/>
                </a:solidFill>
              </a:defRPr>
            </a:lvl2pPr>
          </a:lstStyle>
          <a:p>
            <a:pPr lvl="0"/>
            <a:r>
              <a:rPr lang="en-US" noProof="0" dirty="0"/>
              <a:t>Text level 1</a:t>
            </a:r>
          </a:p>
          <a:p>
            <a:pPr lvl="1"/>
            <a:r>
              <a:rPr lang="en-US" noProof="0" dirty="0"/>
              <a:t>Text level 2</a:t>
            </a:r>
          </a:p>
        </p:txBody>
      </p:sp>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14" name="Espace réservé du texte 4"/>
          <p:cNvSpPr>
            <a:spLocks noGrp="1"/>
          </p:cNvSpPr>
          <p:nvPr>
            <p:ph type="body" sz="quarter" idx="15" hasCustomPrompt="1"/>
          </p:nvPr>
        </p:nvSpPr>
        <p:spPr bwMode="gray">
          <a:xfrm>
            <a:off x="1055440" y="1738983"/>
            <a:ext cx="2304256" cy="1017943"/>
          </a:xfrm>
          <a:prstGeom prst="roundRect">
            <a:avLst>
              <a:gd name="adj" fmla="val 5779"/>
            </a:avLst>
          </a:prstGeom>
          <a:solidFill>
            <a:schemeClr val="bg2"/>
          </a:solidFill>
        </p:spPr>
        <p:txBody>
          <a:bodyPr lIns="72000" tIns="36000" rIns="36000" bIns="36000" anchor="ctr" anchorCtr="0"/>
          <a:lstStyle>
            <a:lvl1pPr algn="l">
              <a:lnSpc>
                <a:spcPct val="100000"/>
              </a:lnSpc>
              <a:defRPr>
                <a:solidFill>
                  <a:schemeClr val="bg1"/>
                </a:solidFill>
              </a:defRPr>
            </a:lvl1pPr>
            <a:lvl2pPr algn="l">
              <a:lnSpc>
                <a:spcPct val="100000"/>
              </a:lnSpc>
              <a:spcBef>
                <a:spcPts val="0"/>
              </a:spcBef>
              <a:spcAft>
                <a:spcPts val="0"/>
              </a:spcAft>
              <a:defRPr>
                <a:solidFill>
                  <a:schemeClr val="bg1"/>
                </a:solidFill>
              </a:defRPr>
            </a:lvl2pPr>
          </a:lstStyle>
          <a:p>
            <a:pPr lvl="0"/>
            <a:r>
              <a:rPr lang="en-US" noProof="0" dirty="0"/>
              <a:t>Text level 1</a:t>
            </a:r>
          </a:p>
          <a:p>
            <a:pPr lvl="1"/>
            <a:r>
              <a:rPr lang="en-US" noProof="0" dirty="0"/>
              <a:t>Text level 2</a:t>
            </a:r>
          </a:p>
        </p:txBody>
      </p:sp>
      <p:sp>
        <p:nvSpPr>
          <p:cNvPr id="3" name="Titre 2"/>
          <p:cNvSpPr>
            <a:spLocks noGrp="1"/>
          </p:cNvSpPr>
          <p:nvPr>
            <p:ph type="title" hasCustomPrompt="1"/>
          </p:nvPr>
        </p:nvSpPr>
        <p:spPr bwMode="gray">
          <a:xfrm>
            <a:off x="478368" y="584884"/>
            <a:ext cx="11235267" cy="864000"/>
          </a:xfrm>
        </p:spPr>
        <p:txBody>
          <a:bodyPr/>
          <a:lstStyle>
            <a:lvl1pPr>
              <a:defRPr/>
            </a:lvl1pPr>
          </a:lstStyle>
          <a:p>
            <a:r>
              <a:rPr lang="en-US" noProof="0" dirty="0"/>
              <a:t>Title</a:t>
            </a:r>
          </a:p>
        </p:txBody>
      </p:sp>
      <p:sp>
        <p:nvSpPr>
          <p:cNvPr id="16" name="Espace réservé du texte 4"/>
          <p:cNvSpPr>
            <a:spLocks noGrp="1"/>
          </p:cNvSpPr>
          <p:nvPr>
            <p:ph type="body" sz="quarter" idx="17" hasCustomPrompt="1"/>
          </p:nvPr>
        </p:nvSpPr>
        <p:spPr bwMode="gray">
          <a:xfrm>
            <a:off x="1055439" y="4143491"/>
            <a:ext cx="2304256" cy="1017943"/>
          </a:xfrm>
          <a:prstGeom prst="roundRect">
            <a:avLst>
              <a:gd name="adj" fmla="val 5779"/>
            </a:avLst>
          </a:prstGeom>
          <a:solidFill>
            <a:schemeClr val="accent5"/>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8871143" y="4149081"/>
            <a:ext cx="2304256" cy="1017943"/>
          </a:xfrm>
          <a:prstGeom prst="roundRect">
            <a:avLst>
              <a:gd name="adj" fmla="val 5779"/>
            </a:avLst>
          </a:prstGeom>
          <a:solidFill>
            <a:schemeClr val="accent1"/>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9" name="Espace réservé du texte 4"/>
          <p:cNvSpPr>
            <a:spLocks noGrp="1"/>
          </p:cNvSpPr>
          <p:nvPr>
            <p:ph type="body" sz="quarter" idx="20" hasCustomPrompt="1"/>
          </p:nvPr>
        </p:nvSpPr>
        <p:spPr bwMode="gray">
          <a:xfrm>
            <a:off x="8871143" y="1738983"/>
            <a:ext cx="2304256" cy="1017943"/>
          </a:xfrm>
          <a:prstGeom prst="roundRect">
            <a:avLst>
              <a:gd name="adj" fmla="val 5779"/>
            </a:avLst>
          </a:prstGeom>
          <a:solidFill>
            <a:srgbClr val="FFCD1E"/>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5" name="Espace réservé du texte 4"/>
          <p:cNvSpPr>
            <a:spLocks noGrp="1"/>
          </p:cNvSpPr>
          <p:nvPr>
            <p:ph type="body" sz="quarter" idx="13" hasCustomPrompt="1"/>
          </p:nvPr>
        </p:nvSpPr>
        <p:spPr bwMode="gray">
          <a:xfrm>
            <a:off x="5135894" y="2468034"/>
            <a:ext cx="1921073" cy="1921933"/>
          </a:xfrm>
          <a:prstGeom prst="ellipse">
            <a:avLst/>
          </a:prstGeom>
          <a:solidFill>
            <a:schemeClr val="tx2"/>
          </a:solidFill>
        </p:spPr>
        <p:txBody>
          <a:bodyPr anchor="ctr" anchorCtr="0"/>
          <a:lstStyle>
            <a:lvl1pPr>
              <a:lnSpc>
                <a:spcPct val="100000"/>
              </a:lnSpc>
              <a:defRPr sz="1333">
                <a:solidFill>
                  <a:schemeClr val="bg1"/>
                </a:solidFill>
              </a:defRPr>
            </a:lvl1pPr>
            <a:lvl2pPr>
              <a:lnSpc>
                <a:spcPct val="100000"/>
              </a:lnSpc>
              <a:defRPr sz="1333">
                <a:solidFill>
                  <a:schemeClr val="bg1"/>
                </a:solidFill>
              </a:defRPr>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1591884416"/>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a:xfrm>
            <a:off x="478368" y="584885"/>
            <a:ext cx="11235267" cy="443849"/>
          </a:xfrm>
        </p:spPr>
        <p:txBody>
          <a:bodyPr/>
          <a:lstStyle>
            <a:lvl1pPr>
              <a:defRPr/>
            </a:lvl1pPr>
          </a:lstStyle>
          <a:p>
            <a:r>
              <a:rPr lang="en-US" noProof="0" dirty="0"/>
              <a:t>Title</a:t>
            </a:r>
          </a:p>
        </p:txBody>
      </p:sp>
      <p:sp>
        <p:nvSpPr>
          <p:cNvPr id="5" name="Espace réservé du tableau 4"/>
          <p:cNvSpPr>
            <a:spLocks noGrp="1"/>
          </p:cNvSpPr>
          <p:nvPr>
            <p:ph type="tbl" sz="quarter" idx="13" hasCustomPrompt="1"/>
          </p:nvPr>
        </p:nvSpPr>
        <p:spPr bwMode="gray">
          <a:xfrm>
            <a:off x="478367" y="1028701"/>
            <a:ext cx="11235267" cy="4944583"/>
          </a:xfrm>
        </p:spPr>
        <p:txBody>
          <a:bodyPr tIns="540000" anchor="ctr" anchorCtr="0"/>
          <a:lstStyle>
            <a:lvl1pPr>
              <a:defRPr/>
            </a:lvl1pPr>
          </a:lstStyle>
          <a:p>
            <a:r>
              <a:rPr lang="en-US" noProof="0" dirty="0"/>
              <a:t>Table</a:t>
            </a:r>
          </a:p>
        </p:txBody>
      </p:sp>
    </p:spTree>
    <p:extLst>
      <p:ext uri="{BB962C8B-B14F-4D97-AF65-F5344CB8AC3E}">
        <p14:creationId xmlns:p14="http://schemas.microsoft.com/office/powerpoint/2010/main" val="2381487118"/>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a:xfrm>
            <a:off x="478368" y="584884"/>
            <a:ext cx="11235267" cy="864000"/>
          </a:xfrm>
        </p:spPr>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478368"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459377" y="2468033"/>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5" hasCustomPrompt="1"/>
          </p:nvPr>
        </p:nvSpPr>
        <p:spPr bwMode="gray">
          <a:xfrm>
            <a:off x="2159564" y="2459636"/>
            <a:ext cx="912000" cy="912000"/>
          </a:xfrm>
          <a:prstGeom prst="ellipse">
            <a:avLst/>
          </a:prstGeom>
          <a:solidFill>
            <a:srgbClr val="DCDC00"/>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5" name="Espace réservé du texte 4"/>
          <p:cNvSpPr>
            <a:spLocks noGrp="1"/>
          </p:cNvSpPr>
          <p:nvPr>
            <p:ph type="body" sz="quarter" idx="16" hasCustomPrompt="1"/>
          </p:nvPr>
        </p:nvSpPr>
        <p:spPr bwMode="gray">
          <a:xfrm>
            <a:off x="459377" y="3552783"/>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6" name="Espace réservé du texte 4"/>
          <p:cNvSpPr>
            <a:spLocks noGrp="1"/>
          </p:cNvSpPr>
          <p:nvPr>
            <p:ph type="body" sz="quarter" idx="17" hasCustomPrompt="1"/>
          </p:nvPr>
        </p:nvSpPr>
        <p:spPr bwMode="gray">
          <a:xfrm>
            <a:off x="2159564" y="3544385"/>
            <a:ext cx="912000" cy="912000"/>
          </a:xfrm>
          <a:prstGeom prst="ellipse">
            <a:avLst/>
          </a:prstGeom>
          <a:solidFill>
            <a:schemeClr val="accent6"/>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7" name="Espace réservé du texte 4"/>
          <p:cNvSpPr>
            <a:spLocks noGrp="1"/>
          </p:cNvSpPr>
          <p:nvPr>
            <p:ph type="body" sz="quarter" idx="18" hasCustomPrompt="1"/>
          </p:nvPr>
        </p:nvSpPr>
        <p:spPr bwMode="gray">
          <a:xfrm>
            <a:off x="459377" y="4637531"/>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2159564" y="4629133"/>
            <a:ext cx="912000" cy="912000"/>
          </a:xfrm>
          <a:prstGeom prst="ellipse">
            <a:avLst/>
          </a:prstGeom>
          <a:solidFill>
            <a:schemeClr val="bg2"/>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9" name="Espace réservé du texte 4"/>
          <p:cNvSpPr>
            <a:spLocks noGrp="1"/>
          </p:cNvSpPr>
          <p:nvPr>
            <p:ph type="body" sz="quarter" idx="20" hasCustomPrompt="1"/>
          </p:nvPr>
        </p:nvSpPr>
        <p:spPr bwMode="gray">
          <a:xfrm>
            <a:off x="4284324"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8" name="Espace réservé du graphique 7"/>
          <p:cNvSpPr>
            <a:spLocks noGrp="1"/>
          </p:cNvSpPr>
          <p:nvPr>
            <p:ph type="chart" sz="quarter" idx="21" hasCustomPrompt="1"/>
          </p:nvPr>
        </p:nvSpPr>
        <p:spPr bwMode="gray">
          <a:xfrm>
            <a:off x="4284324" y="2372884"/>
            <a:ext cx="3624000" cy="3505101"/>
          </a:xfrm>
        </p:spPr>
        <p:txBody>
          <a:bodyPr tIns="540000" anchor="ctr" anchorCtr="0"/>
          <a:lstStyle>
            <a:lvl1pPr>
              <a:defRPr/>
            </a:lvl1pPr>
          </a:lstStyle>
          <a:p>
            <a:r>
              <a:rPr lang="en-US" noProof="0" dirty="0"/>
              <a:t>Graph</a:t>
            </a:r>
          </a:p>
        </p:txBody>
      </p:sp>
      <p:sp>
        <p:nvSpPr>
          <p:cNvPr id="20" name="Espace réservé du texte 4"/>
          <p:cNvSpPr>
            <a:spLocks noGrp="1"/>
          </p:cNvSpPr>
          <p:nvPr>
            <p:ph type="body" sz="quarter" idx="22" hasCustomPrompt="1"/>
          </p:nvPr>
        </p:nvSpPr>
        <p:spPr bwMode="gray">
          <a:xfrm>
            <a:off x="8069456"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21" name="Espace réservé du graphique 7"/>
          <p:cNvSpPr>
            <a:spLocks noGrp="1"/>
          </p:cNvSpPr>
          <p:nvPr>
            <p:ph type="chart" sz="quarter" idx="23" hasCustomPrompt="1"/>
          </p:nvPr>
        </p:nvSpPr>
        <p:spPr bwMode="gray">
          <a:xfrm>
            <a:off x="8069456" y="2372884"/>
            <a:ext cx="3624000" cy="3505101"/>
          </a:xfrm>
        </p:spPr>
        <p:txBody>
          <a:bodyPr tIns="540000" anchor="ctr" anchorCtr="0"/>
          <a:lstStyle/>
          <a:p>
            <a:r>
              <a:rPr lang="en-US" noProof="0" dirty="0"/>
              <a:t>Graph</a:t>
            </a:r>
          </a:p>
        </p:txBody>
      </p:sp>
    </p:spTree>
    <p:extLst>
      <p:ext uri="{BB962C8B-B14F-4D97-AF65-F5344CB8AC3E}">
        <p14:creationId xmlns:p14="http://schemas.microsoft.com/office/powerpoint/2010/main" val="3353323556"/>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8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2556084" y="2409550"/>
            <a:ext cx="1678517" cy="1680633"/>
          </a:xfrm>
          <a:prstGeom prst="ellipse">
            <a:avLst/>
          </a:prstGeom>
          <a:solidFill>
            <a:srgbClr val="DCDC00"/>
          </a:solidFill>
        </p:spPr>
        <p:txBody>
          <a:bodyPr anchor="ctr" anchorCtr="0"/>
          <a:lstStyle>
            <a:lvl1pPr>
              <a:defRPr sz="2933">
                <a:solidFill>
                  <a:schemeClr val="accent4"/>
                </a:solidFill>
              </a:defRPr>
            </a:lvl1pPr>
          </a:lstStyle>
          <a:p>
            <a:pPr lvl="0"/>
            <a:r>
              <a:rPr lang="en-US" noProof="0" dirty="0"/>
              <a:t>+00%</a:t>
            </a:r>
          </a:p>
        </p:txBody>
      </p:sp>
      <p:sp>
        <p:nvSpPr>
          <p:cNvPr id="8" name="Espace réservé du texte 7"/>
          <p:cNvSpPr>
            <a:spLocks noGrp="1"/>
          </p:cNvSpPr>
          <p:nvPr>
            <p:ph type="body" sz="quarter" idx="14" hasCustomPrompt="1"/>
          </p:nvPr>
        </p:nvSpPr>
        <p:spPr bwMode="gray">
          <a:xfrm>
            <a:off x="2171514"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
        <p:nvSpPr>
          <p:cNvPr id="9" name="Espace réservé du texte 4"/>
          <p:cNvSpPr>
            <a:spLocks noGrp="1"/>
          </p:cNvSpPr>
          <p:nvPr>
            <p:ph type="body" sz="quarter" idx="15" hasCustomPrompt="1"/>
          </p:nvPr>
        </p:nvSpPr>
        <p:spPr bwMode="gray">
          <a:xfrm>
            <a:off x="5238144" y="2409550"/>
            <a:ext cx="1678517" cy="1680633"/>
          </a:xfrm>
          <a:prstGeom prst="ellipse">
            <a:avLst/>
          </a:prstGeom>
          <a:solidFill>
            <a:schemeClr val="bg2"/>
          </a:solidFill>
        </p:spPr>
        <p:txBody>
          <a:bodyPr anchor="ctr" anchorCtr="0"/>
          <a:lstStyle>
            <a:lvl1pPr>
              <a:defRPr sz="2933">
                <a:solidFill>
                  <a:schemeClr val="accent2"/>
                </a:solidFill>
              </a:defRPr>
            </a:lvl1pPr>
          </a:lstStyle>
          <a:p>
            <a:pPr lvl="0"/>
            <a:r>
              <a:rPr lang="en-US" noProof="0" dirty="0"/>
              <a:t>+00%</a:t>
            </a:r>
          </a:p>
        </p:txBody>
      </p:sp>
      <p:sp>
        <p:nvSpPr>
          <p:cNvPr id="10" name="Espace réservé du texte 7"/>
          <p:cNvSpPr>
            <a:spLocks noGrp="1"/>
          </p:cNvSpPr>
          <p:nvPr>
            <p:ph type="body" sz="quarter" idx="16" hasCustomPrompt="1"/>
          </p:nvPr>
        </p:nvSpPr>
        <p:spPr bwMode="gray">
          <a:xfrm>
            <a:off x="4853574"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7" hasCustomPrompt="1"/>
          </p:nvPr>
        </p:nvSpPr>
        <p:spPr bwMode="gray">
          <a:xfrm>
            <a:off x="7920203" y="2409550"/>
            <a:ext cx="1678517" cy="1680633"/>
          </a:xfrm>
          <a:prstGeom prst="ellipse">
            <a:avLst/>
          </a:prstGeom>
          <a:solidFill>
            <a:schemeClr val="accent5"/>
          </a:solidFill>
        </p:spPr>
        <p:txBody>
          <a:bodyPr anchor="ctr" anchorCtr="0"/>
          <a:lstStyle>
            <a:lvl1pPr>
              <a:defRPr sz="2933">
                <a:solidFill>
                  <a:srgbClr val="DCDC00"/>
                </a:solidFill>
              </a:defRPr>
            </a:lvl1pPr>
          </a:lstStyle>
          <a:p>
            <a:pPr lvl="0"/>
            <a:r>
              <a:rPr lang="en-US" noProof="0" dirty="0"/>
              <a:t>+00%</a:t>
            </a:r>
          </a:p>
        </p:txBody>
      </p:sp>
      <p:sp>
        <p:nvSpPr>
          <p:cNvPr id="15" name="Espace réservé du texte 7"/>
          <p:cNvSpPr>
            <a:spLocks noGrp="1"/>
          </p:cNvSpPr>
          <p:nvPr>
            <p:ph type="body" sz="quarter" idx="18" hasCustomPrompt="1"/>
          </p:nvPr>
        </p:nvSpPr>
        <p:spPr bwMode="gray">
          <a:xfrm>
            <a:off x="7535633"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1990000211"/>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9_Titre et contenu">
    <p:spTree>
      <p:nvGrpSpPr>
        <p:cNvPr id="1" name=""/>
        <p:cNvGrpSpPr/>
        <p:nvPr/>
      </p:nvGrpSpPr>
      <p:grpSpPr>
        <a:xfrm>
          <a:off x="0" y="0"/>
          <a:ext cx="0" cy="0"/>
          <a:chOff x="0" y="0"/>
          <a:chExt cx="0" cy="0"/>
        </a:xfrm>
      </p:grpSpPr>
      <p:sp>
        <p:nvSpPr>
          <p:cNvPr id="2" name="Rectangle à coins arrondis 1"/>
          <p:cNvSpPr/>
          <p:nvPr userDrawn="1"/>
        </p:nvSpPr>
        <p:spPr bwMode="gray">
          <a:xfrm>
            <a:off x="2096041" y="2639407"/>
            <a:ext cx="1248000" cy="1584000"/>
          </a:xfrm>
          <a:prstGeom prst="roundRect">
            <a:avLst>
              <a:gd name="adj" fmla="val 231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a:xfrm>
            <a:off x="2167980" y="3099312"/>
            <a:ext cx="1104123" cy="1056000"/>
          </a:xfrm>
          <a:solidFill>
            <a:schemeClr val="bg1"/>
          </a:solidFill>
        </p:spPr>
        <p:txBody>
          <a:bodyPr anchor="ctr" anchorCtr="0"/>
          <a:lstStyle>
            <a:lvl1pPr algn="ctr">
              <a:defRPr sz="6000"/>
            </a:lvl1pPr>
          </a:lstStyle>
          <a:p>
            <a:r>
              <a:rPr lang="en-US" noProof="0" dirty="0"/>
              <a:t>00</a:t>
            </a:r>
          </a:p>
        </p:txBody>
      </p:sp>
      <p:sp>
        <p:nvSpPr>
          <p:cNvPr id="5" name="Espace réservé du texte 4"/>
          <p:cNvSpPr>
            <a:spLocks noGrp="1"/>
          </p:cNvSpPr>
          <p:nvPr>
            <p:ph type="body" sz="quarter" idx="13" hasCustomPrompt="1"/>
          </p:nvPr>
        </p:nvSpPr>
        <p:spPr bwMode="gray">
          <a:xfrm>
            <a:off x="6096000" y="1911301"/>
            <a:ext cx="4176184" cy="3966683"/>
          </a:xfrm>
        </p:spPr>
        <p:txBody>
          <a:bodyPr/>
          <a:lstStyle>
            <a:lvl1pPr>
              <a:spcAft>
                <a:spcPts val="933"/>
              </a:spcAft>
              <a:defRPr sz="1333" b="1" cap="all" baseline="0">
                <a:solidFill>
                  <a:schemeClr val="accent5"/>
                </a:solidFill>
              </a:defRPr>
            </a:lvl1pPr>
            <a:lvl2pPr marL="0" indent="0">
              <a:buNone/>
              <a:defRPr sz="1333"/>
            </a:lvl2pPr>
            <a:lvl3pPr>
              <a:defRPr sz="1333"/>
            </a:lvl3pPr>
            <a:lvl4pPr>
              <a:defRPr sz="1333"/>
            </a:lvl4pPr>
            <a:lvl5pPr>
              <a:defRPr sz="1333"/>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Tree>
    <p:extLst>
      <p:ext uri="{BB962C8B-B14F-4D97-AF65-F5344CB8AC3E}">
        <p14:creationId xmlns:p14="http://schemas.microsoft.com/office/powerpoint/2010/main" val="23373103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P1787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E63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1538518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End">
    <p:bg bwMode="gray">
      <p:bgPr>
        <a:solidFill>
          <a:schemeClr val="tx2"/>
        </a:solid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183899" y="3223466"/>
            <a:ext cx="1824000" cy="410733"/>
          </a:xfrm>
          <a:prstGeom prst="rect">
            <a:avLst/>
          </a:prstGeom>
        </p:spPr>
      </p:pic>
    </p:spTree>
    <p:extLst>
      <p:ext uri="{BB962C8B-B14F-4D97-AF65-F5344CB8AC3E}">
        <p14:creationId xmlns:p14="http://schemas.microsoft.com/office/powerpoint/2010/main" val="126522929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10" name="Text Placeholder 10"/>
          <p:cNvSpPr>
            <a:spLocks noGrp="1"/>
          </p:cNvSpPr>
          <p:nvPr>
            <p:ph type="body" sz="quarter" idx="24" hasCustomPrompt="1"/>
          </p:nvPr>
        </p:nvSpPr>
        <p:spPr>
          <a:xfrm>
            <a:off x="412892" y="645154"/>
            <a:ext cx="9568160" cy="545609"/>
          </a:xfrm>
          <a:prstGeom prst="rect">
            <a:avLst/>
          </a:prstGeom>
        </p:spPr>
        <p:txBody>
          <a:bodyPr lIns="91008" tIns="45502" rIns="91008" bIns="45502"/>
          <a:lstStyle>
            <a:lvl1pPr marL="0" indent="0">
              <a:buNone/>
              <a:defRPr sz="2117" baseline="0">
                <a:latin typeface="+mj-lt"/>
              </a:defRPr>
            </a:lvl1pPr>
            <a:lvl2pPr>
              <a:defRPr sz="2117"/>
            </a:lvl2pPr>
            <a:lvl3pPr>
              <a:defRPr sz="2117"/>
            </a:lvl3pPr>
            <a:lvl4pPr>
              <a:defRPr sz="2117"/>
            </a:lvl4pPr>
            <a:lvl5pPr>
              <a:defRPr sz="2117"/>
            </a:lvl5pPr>
          </a:lstStyle>
          <a:p>
            <a:pPr lvl="0"/>
            <a:r>
              <a:rPr lang="nl-NL" dirty="0" err="1"/>
              <a:t>Slide</a:t>
            </a:r>
            <a:r>
              <a:rPr lang="nl-NL" dirty="0"/>
              <a:t> </a:t>
            </a:r>
            <a:r>
              <a:rPr lang="nl-NL" dirty="0" err="1"/>
              <a:t>Title</a:t>
            </a:r>
            <a:endParaRPr lang="en-GB" dirty="0"/>
          </a:p>
        </p:txBody>
      </p:sp>
      <p:sp>
        <p:nvSpPr>
          <p:cNvPr id="13" name="TextBox 12"/>
          <p:cNvSpPr txBox="1"/>
          <p:nvPr userDrawn="1"/>
        </p:nvSpPr>
        <p:spPr>
          <a:xfrm>
            <a:off x="11440529" y="6599402"/>
            <a:ext cx="751472" cy="184459"/>
          </a:xfrm>
          <a:prstGeom prst="rect">
            <a:avLst/>
          </a:prstGeom>
          <a:ln>
            <a:noFill/>
          </a:ln>
        </p:spPr>
        <p:txBody>
          <a:bodyPr wrap="square" lIns="64440" tIns="32219" rIns="64440" bIns="32219" rtlCol="0"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9C0653CD-709A-4C23-AF85-C211F9C3D3CB}" type="slidenum">
              <a:rPr kumimoji="0" lang="nl-NL" sz="776" b="0" i="0" u="none" strike="noStrike" kern="1200" cap="none" spc="0" normalizeH="0" baseline="0" noProof="0" smtClean="0">
                <a:ln>
                  <a:noFill/>
                </a:ln>
                <a:solidFill>
                  <a:prstClr val="black"/>
                </a:solidFill>
                <a:effectLst/>
                <a:uLnTx/>
                <a:uFillTx/>
                <a:latin typeface="Arial"/>
                <a:ea typeface="BentonSans"/>
                <a:cs typeface="BentonSans"/>
                <a:sym typeface="BentonSans"/>
              </a:rPr>
              <a:pPr marL="0" marR="0" lvl="0" indent="0" algn="ctr" defTabSz="1219170" rtl="0" eaLnBrk="1" fontAlgn="auto" latinLnBrk="0" hangingPunct="1">
                <a:lnSpc>
                  <a:spcPct val="100000"/>
                </a:lnSpc>
                <a:spcBef>
                  <a:spcPts val="0"/>
                </a:spcBef>
                <a:spcAft>
                  <a:spcPts val="0"/>
                </a:spcAft>
                <a:buClrTx/>
                <a:buSzTx/>
                <a:buFontTx/>
                <a:buNone/>
                <a:tabLst/>
                <a:defRPr/>
              </a:pPr>
              <a:t>‹Nº›</a:t>
            </a:fld>
            <a:endParaRPr kumimoji="0" lang="en-GB" sz="776" b="0" i="0" u="none" strike="noStrike" kern="1200" cap="none" spc="0" normalizeH="0" baseline="0" noProof="0" dirty="0">
              <a:ln>
                <a:noFill/>
              </a:ln>
              <a:solidFill>
                <a:prstClr val="black"/>
              </a:solidFill>
              <a:effectLst/>
              <a:uLnTx/>
              <a:uFillTx/>
              <a:latin typeface="Arial"/>
              <a:ea typeface="BentonSans"/>
              <a:cs typeface="BentonSans"/>
              <a:sym typeface="BentonSans"/>
            </a:endParaRPr>
          </a:p>
        </p:txBody>
      </p:sp>
      <p:sp>
        <p:nvSpPr>
          <p:cNvPr id="15" name="Text Placeholder 3"/>
          <p:cNvSpPr>
            <a:spLocks noGrp="1"/>
          </p:cNvSpPr>
          <p:nvPr>
            <p:ph type="body" sz="quarter" idx="30"/>
          </p:nvPr>
        </p:nvSpPr>
        <p:spPr>
          <a:xfrm>
            <a:off x="412699" y="1538655"/>
            <a:ext cx="11324788" cy="4873272"/>
          </a:xfrm>
          <a:prstGeom prst="rect">
            <a:avLst/>
          </a:prstGeom>
        </p:spPr>
        <p:txBody>
          <a:bodyPr vert="horz"/>
          <a:lstStyle>
            <a:lvl1pPr marL="0" indent="0">
              <a:buClr>
                <a:srgbClr val="EB8024"/>
              </a:buClr>
              <a:buFont typeface="Arial"/>
              <a:buNone/>
              <a:defRPr sz="1200">
                <a:latin typeface="+mj-lt"/>
                <a:cs typeface="Georgia"/>
              </a:defRPr>
            </a:lvl1pPr>
            <a:lvl2pPr marL="658114" indent="-201396">
              <a:buClr>
                <a:srgbClr val="EB8024"/>
              </a:buClr>
              <a:buFont typeface="Arial"/>
              <a:buChar char="•"/>
              <a:defRPr sz="1200">
                <a:latin typeface="+mj-lt"/>
                <a:cs typeface="Georgia"/>
              </a:defRPr>
            </a:lvl2pPr>
            <a:lvl3pPr marL="1114833" indent="-201396">
              <a:buClr>
                <a:srgbClr val="EB8024"/>
              </a:buClr>
              <a:buFont typeface="Arial"/>
              <a:buChar char="•"/>
              <a:defRPr sz="1200">
                <a:latin typeface="+mj-lt"/>
                <a:cs typeface="Georgia"/>
              </a:defRPr>
            </a:lvl3pPr>
            <a:lvl4pPr marL="1571553" indent="-201396">
              <a:buClr>
                <a:srgbClr val="EB8024"/>
              </a:buClr>
              <a:buFont typeface="Arial"/>
              <a:buChar char="•"/>
              <a:defRPr sz="1200">
                <a:latin typeface="+mj-lt"/>
                <a:cs typeface="Georgia"/>
              </a:defRPr>
            </a:lvl4pPr>
            <a:lvl5pPr marL="2028273" indent="-201396">
              <a:buClr>
                <a:srgbClr val="EB8024"/>
              </a:buClr>
              <a:buFont typeface="Arial"/>
              <a:buChar char="•"/>
              <a:defRPr sz="1200">
                <a:latin typeface="+mj-lt"/>
                <a:cs typeface="Georgia"/>
              </a:defRPr>
            </a:lvl5pPr>
          </a:lstStyle>
          <a:p>
            <a:pPr lvl="0"/>
            <a:r>
              <a:rPr lang="en-US" dirty="0"/>
              <a:t>Click to edit Master text styles</a:t>
            </a:r>
          </a:p>
        </p:txBody>
      </p:sp>
    </p:spTree>
    <p:extLst>
      <p:ext uri="{BB962C8B-B14F-4D97-AF65-F5344CB8AC3E}">
        <p14:creationId xmlns:p14="http://schemas.microsoft.com/office/powerpoint/2010/main" val="412367214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keep_Statement_fullbleed">
    <p:spTree>
      <p:nvGrpSpPr>
        <p:cNvPr id="1" name=""/>
        <p:cNvGrpSpPr/>
        <p:nvPr/>
      </p:nvGrpSpPr>
      <p:grpSpPr>
        <a:xfrm>
          <a:off x="0" y="0"/>
          <a:ext cx="0" cy="0"/>
          <a:chOff x="0" y="0"/>
          <a:chExt cx="0" cy="0"/>
        </a:xfrm>
      </p:grpSpPr>
      <p:sp>
        <p:nvSpPr>
          <p:cNvPr id="12" name="Text Placeholder 11"/>
          <p:cNvSpPr>
            <a:spLocks noGrp="1"/>
          </p:cNvSpPr>
          <p:nvPr>
            <p:ph type="body" sz="quarter" idx="34" hasCustomPrompt="1"/>
          </p:nvPr>
        </p:nvSpPr>
        <p:spPr>
          <a:xfrm>
            <a:off x="881857" y="667802"/>
            <a:ext cx="5563188" cy="183537"/>
          </a:xfrm>
          <a:prstGeom prst="rect">
            <a:avLst/>
          </a:prstGeom>
        </p:spPr>
        <p:txBody>
          <a:bodyPr>
            <a:noAutofit/>
          </a:bodyPr>
          <a:lstStyle>
            <a:lvl1pPr marL="0" indent="0">
              <a:lnSpc>
                <a:spcPct val="100000"/>
              </a:lnSpc>
              <a:buNone/>
              <a:defRPr sz="1000" b="0" i="0" spc="151">
                <a:solidFill>
                  <a:srgbClr val="A7A7A7"/>
                </a:solidFill>
                <a:latin typeface="Arial" charset="0"/>
                <a:ea typeface="Arial" charset="0"/>
                <a:cs typeface="Arial" charset="0"/>
              </a:defRPr>
            </a:lvl1pPr>
          </a:lstStyle>
          <a:p>
            <a:r>
              <a:rPr lang="en-US" dirty="0"/>
              <a:t>SECTION</a:t>
            </a:r>
          </a:p>
        </p:txBody>
      </p:sp>
      <p:sp>
        <p:nvSpPr>
          <p:cNvPr id="7" name="Shape 232"/>
          <p:cNvSpPr>
            <a:spLocks noGrp="1"/>
          </p:cNvSpPr>
          <p:nvPr>
            <p:ph type="body" sz="quarter" idx="18" hasCustomPrompt="1"/>
          </p:nvPr>
        </p:nvSpPr>
        <p:spPr>
          <a:xfrm>
            <a:off x="881837" y="1191811"/>
            <a:ext cx="5563208" cy="1419860"/>
          </a:xfrm>
          <a:prstGeom prst="rect">
            <a:avLst/>
          </a:prstGeom>
        </p:spPr>
        <p:txBody>
          <a:bodyPr lIns="0" tIns="0" rIns="0" bIns="0" anchor="t" anchorCtr="0">
            <a:noAutofit/>
          </a:bodyPr>
          <a:lstStyle>
            <a:lvl1pPr marL="0" indent="0" defTabSz="641271">
              <a:lnSpc>
                <a:spcPct val="80000"/>
              </a:lnSpc>
              <a:buNone/>
              <a:defRPr sz="4400" b="1" spc="36">
                <a:solidFill>
                  <a:srgbClr val="333333"/>
                </a:solidFill>
                <a:uFill>
                  <a:solidFill>
                    <a:srgbClr val="000000"/>
                  </a:solidFill>
                </a:uFill>
                <a:latin typeface="Georgia" charset="0"/>
                <a:ea typeface="Georgia" charset="0"/>
                <a:cs typeface="Georgia" charset="0"/>
                <a:sym typeface="Quarto Bold"/>
              </a:defRPr>
            </a:lvl1pPr>
          </a:lstStyle>
          <a:p>
            <a:pPr>
              <a:defRPr>
                <a:solidFill>
                  <a:srgbClr val="424242"/>
                </a:solidFill>
              </a:defRPr>
            </a:pPr>
            <a:r>
              <a:rPr lang="en-US" dirty="0">
                <a:solidFill>
                  <a:schemeClr val="accent1">
                    <a:hueOff val="-11708571"/>
                    <a:satOff val="-92105"/>
                    <a:lumOff val="44705"/>
                  </a:schemeClr>
                </a:solidFill>
              </a:rPr>
              <a:t>Introduction statement lorem </a:t>
            </a:r>
            <a:r>
              <a:rPr lang="en-US" dirty="0" err="1">
                <a:solidFill>
                  <a:schemeClr val="accent1">
                    <a:hueOff val="-11708571"/>
                    <a:satOff val="-92105"/>
                    <a:lumOff val="44705"/>
                  </a:schemeClr>
                </a:solidFill>
              </a:rPr>
              <a:t>smet</a:t>
            </a:r>
            <a:r>
              <a:rPr lang="en-US" dirty="0">
                <a:solidFill>
                  <a:schemeClr val="accent1">
                    <a:hueOff val="-11708571"/>
                    <a:satOff val="-92105"/>
                    <a:lumOff val="44705"/>
                  </a:schemeClr>
                </a:solidFill>
              </a:rPr>
              <a:t> in </a:t>
            </a:r>
            <a:r>
              <a:rPr lang="en-US" dirty="0" err="1">
                <a:solidFill>
                  <a:schemeClr val="accent1">
                    <a:hueOff val="-11708571"/>
                    <a:satOff val="-92105"/>
                    <a:lumOff val="44705"/>
                  </a:schemeClr>
                </a:solidFill>
              </a:rPr>
              <a:t>alerno</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repre</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erit</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inaet</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voluptate</a:t>
            </a:r>
            <a:endParaRPr lang="en-US" dirty="0">
              <a:solidFill>
                <a:schemeClr val="accent1">
                  <a:hueOff val="-11708571"/>
                  <a:satOff val="-92105"/>
                  <a:lumOff val="44705"/>
                </a:schemeClr>
              </a:solidFill>
            </a:endParaRPr>
          </a:p>
        </p:txBody>
      </p:sp>
    </p:spTree>
    <p:extLst>
      <p:ext uri="{BB962C8B-B14F-4D97-AF65-F5344CB8AC3E}">
        <p14:creationId xmlns:p14="http://schemas.microsoft.com/office/powerpoint/2010/main" val="2703330976"/>
      </p:ext>
    </p:extLst>
  </p:cSld>
  <p:clrMapOvr>
    <a:masterClrMapping/>
  </p:clrMapOvr>
  <p:transition spd="med"/>
  <p:extLst mod="1">
    <p:ext uri="{DCECCB84-F9BA-43D5-87BE-67443E8EF086}">
      <p15:sldGuideLst xmlns:p15="http://schemas.microsoft.com/office/powerpoint/2012/main">
        <p15:guide id="1" orient="horz" pos="1920">
          <p15:clr>
            <a:srgbClr val="FBAE40"/>
          </p15:clr>
        </p15:guide>
        <p15:guide id="4" orient="horz" pos="4761">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ver">
    <p:bg bwMode="gray">
      <p:bgPr>
        <a:solidFill>
          <a:schemeClr val="tx2"/>
        </a:solidFill>
        <a:effectLst/>
      </p:bgPr>
    </p:bg>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9" y="4169584"/>
            <a:ext cx="11235265" cy="768000"/>
          </a:xfrm>
        </p:spPr>
        <p:txBody>
          <a:bodyPr/>
          <a:lstStyle>
            <a:lvl1pPr marL="0" indent="0" algn="ctr">
              <a:buNone/>
              <a:defRPr sz="2000" b="1">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pic>
        <p:nvPicPr>
          <p:cNvPr id="10" name="Imag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256000" y="6048789"/>
            <a:ext cx="1680000" cy="378305"/>
          </a:xfrm>
          <a:prstGeom prst="rect">
            <a:avLst/>
          </a:prstGeom>
        </p:spPr>
      </p:pic>
      <p:sp>
        <p:nvSpPr>
          <p:cNvPr id="8" name="Espace réservé du texte 7"/>
          <p:cNvSpPr>
            <a:spLocks noGrp="1"/>
          </p:cNvSpPr>
          <p:nvPr>
            <p:ph type="body" sz="quarter" idx="13" hasCustomPrompt="1"/>
          </p:nvPr>
        </p:nvSpPr>
        <p:spPr>
          <a:xfrm>
            <a:off x="479999" y="537599"/>
            <a:ext cx="11236800" cy="3384000"/>
          </a:xfrm>
        </p:spPr>
        <p:txBody>
          <a:bodyPr anchor="b" anchorCtr="0"/>
          <a:lstStyle>
            <a:lvl1pPr marL="0" indent="0">
              <a:lnSpc>
                <a:spcPct val="95000"/>
              </a:lnSpc>
              <a:buFont typeface="Arial" panose="020B0604020202020204" pitchFamily="34" charset="0"/>
              <a:buNone/>
              <a:defRPr sz="4000">
                <a:solidFill>
                  <a:schemeClr val="bg1"/>
                </a:solidFill>
              </a:defRPr>
            </a:lvl1pPr>
            <a:lvl2pPr marL="0" indent="0">
              <a:lnSpc>
                <a:spcPct val="95000"/>
              </a:lnSpc>
              <a:buNone/>
              <a:defRPr sz="3333">
                <a:solidFill>
                  <a:schemeClr val="bg1"/>
                </a:solidFill>
              </a:defRPr>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2561464527"/>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1_Cover &amp; Visual">
    <p:spTree>
      <p:nvGrpSpPr>
        <p:cNvPr id="1" name=""/>
        <p:cNvGrpSpPr/>
        <p:nvPr/>
      </p:nvGrpSpPr>
      <p:grpSpPr>
        <a:xfrm>
          <a:off x="0" y="0"/>
          <a:ext cx="0" cy="0"/>
          <a:chOff x="0" y="0"/>
          <a:chExt cx="0" cy="0"/>
        </a:xfrm>
      </p:grpSpPr>
      <p:sp>
        <p:nvSpPr>
          <p:cNvPr id="9" name="Espace réservé du texte 8"/>
          <p:cNvSpPr>
            <a:spLocks noGrp="1"/>
          </p:cNvSpPr>
          <p:nvPr>
            <p:ph type="body" sz="quarter" idx="20" hasCustomPrompt="1"/>
          </p:nvPr>
        </p:nvSpPr>
        <p:spPr>
          <a:xfrm>
            <a:off x="0" y="0"/>
            <a:ext cx="12192000" cy="3552000"/>
          </a:xfrm>
          <a:solidFill>
            <a:srgbClr val="FFCD1E"/>
          </a:solidFill>
          <a:ln>
            <a:solidFill>
              <a:schemeClr val="bg1">
                <a:alpha val="0"/>
              </a:schemeClr>
            </a:solidFill>
          </a:ln>
        </p:spPr>
        <p:txBody>
          <a:bodyPr/>
          <a:lstStyle>
            <a:lvl1pPr>
              <a:defRPr sz="133" baseline="0">
                <a:solidFill>
                  <a:schemeClr val="bg1">
                    <a:alpha val="0"/>
                  </a:schemeClr>
                </a:solidFill>
              </a:defRPr>
            </a:lvl1pPr>
          </a:lstStyle>
          <a:p>
            <a:pPr lvl="0"/>
            <a:r>
              <a:rPr lang="en-US" noProof="0" dirty="0"/>
              <a:t> </a:t>
            </a:r>
          </a:p>
        </p:txBody>
      </p:sp>
      <p:sp>
        <p:nvSpPr>
          <p:cNvPr id="19" name="Espace réservé pour une image  4"/>
          <p:cNvSpPr>
            <a:spLocks noGrp="1"/>
          </p:cNvSpPr>
          <p:nvPr>
            <p:ph type="pic" sz="quarter" idx="14" hasCustomPrompt="1"/>
          </p:nvPr>
        </p:nvSpPr>
        <p:spPr bwMode="gray">
          <a:xfrm>
            <a:off x="1487488" y="1273333"/>
            <a:ext cx="1152000" cy="1152000"/>
          </a:xfrm>
        </p:spPr>
        <p:txBody>
          <a:bodyPr anchor="ctr" anchorCtr="0"/>
          <a:lstStyle>
            <a:lvl1pPr>
              <a:defRPr sz="1333"/>
            </a:lvl1pPr>
          </a:lstStyle>
          <a:p>
            <a:r>
              <a:rPr lang="en-US" noProof="0" dirty="0"/>
              <a:t>Select the icon to insert a picture</a:t>
            </a:r>
          </a:p>
        </p:txBody>
      </p:sp>
      <p:sp>
        <p:nvSpPr>
          <p:cNvPr id="20" name="Espace réservé pour une image  4"/>
          <p:cNvSpPr>
            <a:spLocks noGrp="1"/>
          </p:cNvSpPr>
          <p:nvPr>
            <p:ph type="pic" sz="quarter" idx="15" hasCustomPrompt="1"/>
          </p:nvPr>
        </p:nvSpPr>
        <p:spPr bwMode="gray">
          <a:xfrm>
            <a:off x="9495340" y="1273333"/>
            <a:ext cx="1152000" cy="1152000"/>
          </a:xfrm>
        </p:spPr>
        <p:txBody>
          <a:bodyPr anchor="ctr" anchorCtr="0"/>
          <a:lstStyle>
            <a:lvl1pPr>
              <a:defRPr sz="1333"/>
            </a:lvl1pPr>
          </a:lstStyle>
          <a:p>
            <a:r>
              <a:rPr lang="en-US" noProof="0" dirty="0"/>
              <a:t>Select the icon to insert a picture</a:t>
            </a:r>
          </a:p>
        </p:txBody>
      </p:sp>
      <p:sp>
        <p:nvSpPr>
          <p:cNvPr id="21" name="Espace réservé pour une image  4"/>
          <p:cNvSpPr>
            <a:spLocks noGrp="1"/>
          </p:cNvSpPr>
          <p:nvPr>
            <p:ph type="pic" sz="quarter" idx="16" hasCustomPrompt="1"/>
          </p:nvPr>
        </p:nvSpPr>
        <p:spPr bwMode="gray">
          <a:xfrm>
            <a:off x="3089059" y="1273333"/>
            <a:ext cx="1152000" cy="1152000"/>
          </a:xfrm>
        </p:spPr>
        <p:txBody>
          <a:bodyPr anchor="ctr" anchorCtr="0"/>
          <a:lstStyle>
            <a:lvl1pPr>
              <a:defRPr sz="1333"/>
            </a:lvl1pPr>
          </a:lstStyle>
          <a:p>
            <a:r>
              <a:rPr lang="en-US" noProof="0" dirty="0"/>
              <a:t>Select the icon to insert a picture</a:t>
            </a:r>
          </a:p>
        </p:txBody>
      </p:sp>
      <p:sp>
        <p:nvSpPr>
          <p:cNvPr id="22" name="Espace réservé pour une image  4"/>
          <p:cNvSpPr>
            <a:spLocks noGrp="1"/>
          </p:cNvSpPr>
          <p:nvPr>
            <p:ph type="pic" sz="quarter" idx="17" hasCustomPrompt="1"/>
          </p:nvPr>
        </p:nvSpPr>
        <p:spPr bwMode="gray">
          <a:xfrm>
            <a:off x="4690629" y="1273333"/>
            <a:ext cx="1152000" cy="1152000"/>
          </a:xfrm>
        </p:spPr>
        <p:txBody>
          <a:bodyPr anchor="ctr" anchorCtr="0"/>
          <a:lstStyle>
            <a:lvl1pPr>
              <a:defRPr sz="1333"/>
            </a:lvl1pPr>
          </a:lstStyle>
          <a:p>
            <a:r>
              <a:rPr lang="en-US" noProof="0" dirty="0"/>
              <a:t>Select the icon to insert a picture</a:t>
            </a:r>
          </a:p>
        </p:txBody>
      </p:sp>
      <p:sp>
        <p:nvSpPr>
          <p:cNvPr id="23" name="Espace réservé pour une image  4"/>
          <p:cNvSpPr>
            <a:spLocks noGrp="1"/>
          </p:cNvSpPr>
          <p:nvPr>
            <p:ph type="pic" sz="quarter" idx="18" hasCustomPrompt="1"/>
          </p:nvPr>
        </p:nvSpPr>
        <p:spPr bwMode="gray">
          <a:xfrm>
            <a:off x="6292200" y="1273333"/>
            <a:ext cx="1152000" cy="1152000"/>
          </a:xfrm>
        </p:spPr>
        <p:txBody>
          <a:bodyPr anchor="ctr" anchorCtr="0"/>
          <a:lstStyle>
            <a:lvl1pPr>
              <a:defRPr sz="1333"/>
            </a:lvl1pPr>
          </a:lstStyle>
          <a:p>
            <a:r>
              <a:rPr lang="en-US" noProof="0" dirty="0"/>
              <a:t>Select the icon to insert a picture</a:t>
            </a:r>
          </a:p>
        </p:txBody>
      </p:sp>
      <p:sp>
        <p:nvSpPr>
          <p:cNvPr id="24" name="Espace réservé pour une image  4"/>
          <p:cNvSpPr>
            <a:spLocks noGrp="1"/>
          </p:cNvSpPr>
          <p:nvPr>
            <p:ph type="pic" sz="quarter" idx="19" hasCustomPrompt="1"/>
          </p:nvPr>
        </p:nvSpPr>
        <p:spPr bwMode="gray">
          <a:xfrm>
            <a:off x="7893771" y="1273333"/>
            <a:ext cx="1152000" cy="1152000"/>
          </a:xfrm>
        </p:spPr>
        <p:txBody>
          <a:bodyPr anchor="ctr" anchorCtr="0"/>
          <a:lstStyle>
            <a:lvl1pPr>
              <a:defRPr sz="1333"/>
            </a:lvl1pPr>
          </a:lstStyle>
          <a:p>
            <a:r>
              <a:rPr lang="en-US" noProof="0" dirty="0"/>
              <a:t>Select the icon to insert a picture</a:t>
            </a:r>
          </a:p>
        </p:txBody>
      </p:sp>
      <p:sp>
        <p:nvSpPr>
          <p:cNvPr id="3" name="Sous-titre 2"/>
          <p:cNvSpPr>
            <a:spLocks noGrp="1"/>
          </p:cNvSpPr>
          <p:nvPr>
            <p:ph type="subTitle" idx="1" hasCustomPrompt="1"/>
          </p:nvPr>
        </p:nvSpPr>
        <p:spPr bwMode="gray">
          <a:xfrm>
            <a:off x="478368" y="5360638"/>
            <a:ext cx="11235265" cy="612645"/>
          </a:xfrm>
        </p:spPr>
        <p:txBody>
          <a:bodyPr/>
          <a:lstStyle>
            <a:lvl1pPr marL="0" indent="0" algn="ctr">
              <a:buNone/>
              <a:defRPr sz="1467" b="1">
                <a:solidFill>
                  <a:schemeClr val="accent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pic>
        <p:nvPicPr>
          <p:cNvPr id="425" name="Image 42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256000" y="6048788"/>
            <a:ext cx="1680000" cy="378304"/>
          </a:xfrm>
          <a:prstGeom prst="rect">
            <a:avLst/>
          </a:prstGeom>
        </p:spPr>
      </p:pic>
      <p:sp>
        <p:nvSpPr>
          <p:cNvPr id="8" name="Espace réservé du texte 7"/>
          <p:cNvSpPr>
            <a:spLocks noGrp="1"/>
          </p:cNvSpPr>
          <p:nvPr>
            <p:ph type="body" sz="quarter" idx="21" hasCustomPrompt="1"/>
          </p:nvPr>
        </p:nvSpPr>
        <p:spPr>
          <a:xfrm>
            <a:off x="480000" y="3571200"/>
            <a:ext cx="11236800" cy="1579200"/>
          </a:xfrm>
        </p:spPr>
        <p:txBody>
          <a:bodyPr anchor="b" anchorCtr="0"/>
          <a:lstStyle>
            <a:lvl1pPr marL="0" indent="0">
              <a:lnSpc>
                <a:spcPct val="95000"/>
              </a:lnSpc>
              <a:buFont typeface="Arial" panose="020B0604020202020204" pitchFamily="34" charset="0"/>
              <a:buNone/>
              <a:defRPr sz="2893"/>
            </a:lvl1pPr>
            <a:lvl2pPr marL="0" indent="0">
              <a:lnSpc>
                <a:spcPct val="95000"/>
              </a:lnSpc>
              <a:buNone/>
              <a:defRPr sz="2133"/>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1320518457"/>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Cover &amp; Visual">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8" y="5360638"/>
            <a:ext cx="11235265" cy="612645"/>
          </a:xfrm>
        </p:spPr>
        <p:txBody>
          <a:bodyPr/>
          <a:lstStyle>
            <a:lvl1pPr marL="0" indent="0" algn="ctr">
              <a:buNone/>
              <a:defRPr sz="1467" b="1">
                <a:solidFill>
                  <a:schemeClr val="accent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9" name="Espace réservé pour une image  11"/>
          <p:cNvSpPr>
            <a:spLocks noGrp="1"/>
          </p:cNvSpPr>
          <p:nvPr>
            <p:ph type="pic" sz="quarter" idx="14" hasCustomPrompt="1"/>
          </p:nvPr>
        </p:nvSpPr>
        <p:spPr bwMode="gray">
          <a:xfrm>
            <a:off x="0" y="0"/>
            <a:ext cx="12192000" cy="3552000"/>
          </a:xfrm>
          <a:solidFill>
            <a:srgbClr val="EAEAEA"/>
          </a:solidFill>
        </p:spPr>
        <p:txBody>
          <a:bodyPr tIns="540000" anchor="ctr" anchorCtr="0"/>
          <a:lstStyle>
            <a:lvl1pPr>
              <a:defRPr sz="1333"/>
            </a:lvl1pPr>
          </a:lstStyle>
          <a:p>
            <a:r>
              <a:rPr lang="en-US" noProof="0" dirty="0"/>
              <a:t>Select the icon to insert a picture</a:t>
            </a:r>
          </a:p>
        </p:txBody>
      </p:sp>
      <p:pic>
        <p:nvPicPr>
          <p:cNvPr id="8" name="Imag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256000" y="6048788"/>
            <a:ext cx="1680000" cy="378304"/>
          </a:xfrm>
          <a:prstGeom prst="rect">
            <a:avLst/>
          </a:prstGeom>
        </p:spPr>
      </p:pic>
      <p:sp>
        <p:nvSpPr>
          <p:cNvPr id="10" name="Espace réservé du texte 7"/>
          <p:cNvSpPr>
            <a:spLocks noGrp="1"/>
          </p:cNvSpPr>
          <p:nvPr>
            <p:ph type="body" sz="quarter" idx="21" hasCustomPrompt="1"/>
          </p:nvPr>
        </p:nvSpPr>
        <p:spPr>
          <a:xfrm>
            <a:off x="480000" y="3571200"/>
            <a:ext cx="11236800" cy="1579200"/>
          </a:xfrm>
        </p:spPr>
        <p:txBody>
          <a:bodyPr anchor="b" anchorCtr="0"/>
          <a:lstStyle>
            <a:lvl1pPr marL="0" indent="0">
              <a:lnSpc>
                <a:spcPct val="95000"/>
              </a:lnSpc>
              <a:buFont typeface="Arial" panose="020B0604020202020204" pitchFamily="34" charset="0"/>
              <a:buNone/>
              <a:defRPr sz="2893"/>
            </a:lvl1pPr>
            <a:lvl2pPr marL="0" indent="0">
              <a:lnSpc>
                <a:spcPct val="95000"/>
              </a:lnSpc>
              <a:buNone/>
              <a:defRPr sz="2133"/>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2598638848"/>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p:txBody>
          <a:bodyPr/>
          <a:lstStyle>
            <a:lvl1pPr algn="l">
              <a:defRPr sz="4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911424" y="1796819"/>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555702" y="1940761"/>
            <a:ext cx="10156921" cy="432123"/>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911424" y="247849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555702" y="2622437"/>
            <a:ext cx="10156921" cy="432123"/>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911424" y="3160171"/>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555702" y="3304113"/>
            <a:ext cx="10156921" cy="432123"/>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911424" y="38418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1555702" y="3985789"/>
            <a:ext cx="10156921" cy="432123"/>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911424" y="4523523"/>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1555702" y="4667465"/>
            <a:ext cx="10156921" cy="432123"/>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911424" y="520519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1555702" y="5349140"/>
            <a:ext cx="10156921" cy="432123"/>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3865069025"/>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da 3 colum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p:txBody>
          <a:bodyPr/>
          <a:lstStyle>
            <a:lvl1pPr algn="l">
              <a:defRPr sz="4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911488"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555767" y="2420889"/>
            <a:ext cx="2880000" cy="673100"/>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911488"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555767" y="3299307"/>
            <a:ext cx="2880000" cy="673100"/>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911488"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555767" y="4177727"/>
            <a:ext cx="2880000" cy="673100"/>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4530773"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5175052" y="2420889"/>
            <a:ext cx="2880000" cy="673100"/>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4530773"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5175052" y="3299307"/>
            <a:ext cx="2880000" cy="673100"/>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4530773"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5175052" y="4177727"/>
            <a:ext cx="2880000" cy="673100"/>
          </a:xfrm>
        </p:spPr>
        <p:txBody>
          <a:bodyPr/>
          <a:lstStyle>
            <a:lvl1pPr algn="l">
              <a:defRPr>
                <a:solidFill>
                  <a:schemeClr val="accent4"/>
                </a:solidFill>
              </a:defRPr>
            </a:lvl1pPr>
          </a:lstStyle>
          <a:p>
            <a:pPr lvl="0"/>
            <a:r>
              <a:rPr lang="en-US" noProof="0" dirty="0"/>
              <a:t>Text</a:t>
            </a:r>
          </a:p>
        </p:txBody>
      </p:sp>
      <p:sp>
        <p:nvSpPr>
          <p:cNvPr id="22" name="Espace réservé du texte 4"/>
          <p:cNvSpPr>
            <a:spLocks noGrp="1"/>
          </p:cNvSpPr>
          <p:nvPr>
            <p:ph type="body" sz="quarter" idx="25" hasCustomPrompt="1"/>
          </p:nvPr>
        </p:nvSpPr>
        <p:spPr bwMode="gray">
          <a:xfrm>
            <a:off x="8180735"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3" name="Espace réservé du texte 7"/>
          <p:cNvSpPr>
            <a:spLocks noGrp="1"/>
          </p:cNvSpPr>
          <p:nvPr>
            <p:ph type="body" sz="quarter" idx="26" hasCustomPrompt="1"/>
          </p:nvPr>
        </p:nvSpPr>
        <p:spPr bwMode="gray">
          <a:xfrm>
            <a:off x="8825013" y="2420889"/>
            <a:ext cx="2880000" cy="673100"/>
          </a:xfrm>
        </p:spPr>
        <p:txBody>
          <a:bodyPr/>
          <a:lstStyle>
            <a:lvl1pPr algn="l">
              <a:defRPr>
                <a:solidFill>
                  <a:schemeClr val="accent4"/>
                </a:solidFill>
              </a:defRPr>
            </a:lvl1pPr>
          </a:lstStyle>
          <a:p>
            <a:pPr lvl="0"/>
            <a:r>
              <a:rPr lang="en-US" noProof="0" dirty="0"/>
              <a:t>Text</a:t>
            </a:r>
          </a:p>
        </p:txBody>
      </p:sp>
      <p:sp>
        <p:nvSpPr>
          <p:cNvPr id="24" name="Espace réservé du texte 4"/>
          <p:cNvSpPr>
            <a:spLocks noGrp="1"/>
          </p:cNvSpPr>
          <p:nvPr>
            <p:ph type="body" sz="quarter" idx="27" hasCustomPrompt="1"/>
          </p:nvPr>
        </p:nvSpPr>
        <p:spPr bwMode="gray">
          <a:xfrm>
            <a:off x="8180735"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5" name="Espace réservé du texte 7"/>
          <p:cNvSpPr>
            <a:spLocks noGrp="1"/>
          </p:cNvSpPr>
          <p:nvPr>
            <p:ph type="body" sz="quarter" idx="28" hasCustomPrompt="1"/>
          </p:nvPr>
        </p:nvSpPr>
        <p:spPr bwMode="gray">
          <a:xfrm>
            <a:off x="8825013" y="3299307"/>
            <a:ext cx="2880000" cy="673100"/>
          </a:xfrm>
        </p:spPr>
        <p:txBody>
          <a:bodyPr/>
          <a:lstStyle>
            <a:lvl1pPr algn="l">
              <a:defRPr>
                <a:solidFill>
                  <a:schemeClr val="accent4"/>
                </a:solidFill>
              </a:defRPr>
            </a:lvl1pPr>
          </a:lstStyle>
          <a:p>
            <a:pPr lvl="0"/>
            <a:r>
              <a:rPr lang="en-US" noProof="0" dirty="0"/>
              <a:t>Text</a:t>
            </a:r>
          </a:p>
        </p:txBody>
      </p:sp>
      <p:sp>
        <p:nvSpPr>
          <p:cNvPr id="26" name="Espace réservé du texte 4"/>
          <p:cNvSpPr>
            <a:spLocks noGrp="1"/>
          </p:cNvSpPr>
          <p:nvPr>
            <p:ph type="body" sz="quarter" idx="29" hasCustomPrompt="1"/>
          </p:nvPr>
        </p:nvSpPr>
        <p:spPr bwMode="gray">
          <a:xfrm>
            <a:off x="8180735"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7" name="Espace réservé du texte 7"/>
          <p:cNvSpPr>
            <a:spLocks noGrp="1"/>
          </p:cNvSpPr>
          <p:nvPr>
            <p:ph type="body" sz="quarter" idx="30" hasCustomPrompt="1"/>
          </p:nvPr>
        </p:nvSpPr>
        <p:spPr bwMode="gray">
          <a:xfrm>
            <a:off x="8825013" y="4177727"/>
            <a:ext cx="2880000" cy="673100"/>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3663349648"/>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hapter P2185C">
    <p:spTree>
      <p:nvGrpSpPr>
        <p:cNvPr id="1" name=""/>
        <p:cNvGrpSpPr/>
        <p:nvPr/>
      </p:nvGrpSpPr>
      <p:grpSpPr>
        <a:xfrm>
          <a:off x="0" y="0"/>
          <a:ext cx="0" cy="0"/>
          <a:chOff x="0" y="0"/>
          <a:chExt cx="0" cy="0"/>
        </a:xfrm>
      </p:grpSpPr>
      <p:sp>
        <p:nvSpPr>
          <p:cNvPr id="2" name="Rectangle 1"/>
          <p:cNvSpPr/>
          <p:nvPr userDrawn="1"/>
        </p:nvSpPr>
        <p:spPr bwMode="gray">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936368025"/>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hapter P291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338639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P527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131882491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hapter P393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56439669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hapter P166C">
    <p:spTree>
      <p:nvGrpSpPr>
        <p:cNvPr id="1" name=""/>
        <p:cNvGrpSpPr/>
        <p:nvPr/>
      </p:nvGrpSpPr>
      <p:grpSpPr>
        <a:xfrm>
          <a:off x="0" y="0"/>
          <a:ext cx="0" cy="0"/>
          <a:chOff x="0" y="0"/>
          <a:chExt cx="0" cy="0"/>
        </a:xfrm>
      </p:grpSpPr>
      <p:sp>
        <p:nvSpPr>
          <p:cNvPr id="12" name="Rectangle 11"/>
          <p:cNvSpPr/>
          <p:nvPr userDrawn="1"/>
        </p:nvSpPr>
        <p:spPr bwMode="gray">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1965771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hapter P631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87893296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hapter P541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5F82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39817482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hapter P381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DC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79470037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hapter P7506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FFC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49662217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hapter P7670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7188364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hapter P1787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E63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01848717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hapter P527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75054779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hapter P214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7591641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P214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78900503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mp; tex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lgn="l">
              <a:defRPr>
                <a:solidFill>
                  <a:schemeClr val="accent5"/>
                </a:solidFill>
              </a:defRPr>
            </a:lvl1pPr>
          </a:lstStyle>
          <a:p>
            <a:r>
              <a:rPr lang="en-US" noProof="0" dirty="0"/>
              <a:t>Title</a:t>
            </a:r>
          </a:p>
        </p:txBody>
      </p:sp>
      <p:sp>
        <p:nvSpPr>
          <p:cNvPr id="3" name="Espace réservé du contenu 2"/>
          <p:cNvSpPr>
            <a:spLocks noGrp="1"/>
          </p:cNvSpPr>
          <p:nvPr>
            <p:ph idx="1" hasCustomPrompt="1"/>
          </p:nvPr>
        </p:nvSpPr>
        <p:spPr bwMode="gray"/>
        <p:txBody>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7" name="Espace réservé de la date 6"/>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8" name="Espace réservé du pied de page 7"/>
          <p:cNvSpPr>
            <a:spLocks noGrp="1"/>
          </p:cNvSpPr>
          <p:nvPr>
            <p:ph type="ftr" sz="quarter" idx="11"/>
          </p:nvPr>
        </p:nvSpPr>
        <p:spPr bwMode="gray"/>
        <p:txBody>
          <a:bodyPr/>
          <a:lstStyle/>
          <a:p>
            <a:pPr defTabSz="1219170"/>
            <a:endParaRPr lang="en-US" dirty="0">
              <a:solidFill>
                <a:srgbClr val="464B69"/>
              </a:solidFill>
            </a:endParaRPr>
          </a:p>
        </p:txBody>
      </p:sp>
      <p:sp>
        <p:nvSpPr>
          <p:cNvPr id="9" name="Espace réservé du numéro de diapositive 8"/>
          <p:cNvSpPr>
            <a:spLocks noGrp="1"/>
          </p:cNvSpPr>
          <p:nvPr>
            <p:ph type="sldNum" sz="quarter" idx="12"/>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Tree>
    <p:extLst>
      <p:ext uri="{BB962C8B-B14F-4D97-AF65-F5344CB8AC3E}">
        <p14:creationId xmlns:p14="http://schemas.microsoft.com/office/powerpoint/2010/main" val="2963810557"/>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text 3 column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chemeClr val="accent5"/>
                </a:solidFill>
              </a:defRPr>
            </a:lvl1pPr>
          </a:lstStyle>
          <a:p>
            <a:r>
              <a:rPr lang="en-US" noProof="0" dirty="0"/>
              <a:t>Title</a:t>
            </a:r>
          </a:p>
        </p:txBody>
      </p:sp>
      <p:sp>
        <p:nvSpPr>
          <p:cNvPr id="7" name="Espace réservé de la date 6"/>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8" name="Espace réservé du pied de page 7"/>
          <p:cNvSpPr>
            <a:spLocks noGrp="1"/>
          </p:cNvSpPr>
          <p:nvPr>
            <p:ph type="ftr" sz="quarter" idx="11"/>
          </p:nvPr>
        </p:nvSpPr>
        <p:spPr bwMode="gray"/>
        <p:txBody>
          <a:bodyPr/>
          <a:lstStyle/>
          <a:p>
            <a:pPr defTabSz="1219170"/>
            <a:endParaRPr lang="en-US" dirty="0">
              <a:solidFill>
                <a:srgbClr val="464B69"/>
              </a:solidFill>
            </a:endParaRPr>
          </a:p>
        </p:txBody>
      </p:sp>
      <p:sp>
        <p:nvSpPr>
          <p:cNvPr id="9" name="Espace réservé du numéro de diapositive 8"/>
          <p:cNvSpPr>
            <a:spLocks noGrp="1"/>
          </p:cNvSpPr>
          <p:nvPr>
            <p:ph type="sldNum" sz="quarter" idx="12"/>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6" name="Espace réservé du texte 5"/>
          <p:cNvSpPr>
            <a:spLocks noGrp="1"/>
          </p:cNvSpPr>
          <p:nvPr>
            <p:ph type="body" sz="quarter" idx="13" hasCustomPrompt="1"/>
          </p:nvPr>
        </p:nvSpPr>
        <p:spPr bwMode="gray">
          <a:xfrm>
            <a:off x="478367" y="2468034"/>
            <a:ext cx="3600000"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0" name="Espace réservé du texte 5"/>
          <p:cNvSpPr>
            <a:spLocks noGrp="1"/>
          </p:cNvSpPr>
          <p:nvPr>
            <p:ph type="body" sz="quarter" idx="14" hasCustomPrompt="1"/>
          </p:nvPr>
        </p:nvSpPr>
        <p:spPr bwMode="gray">
          <a:xfrm>
            <a:off x="4295296" y="2468034"/>
            <a:ext cx="3600000"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1" name="Espace réservé du texte 5"/>
          <p:cNvSpPr>
            <a:spLocks noGrp="1"/>
          </p:cNvSpPr>
          <p:nvPr>
            <p:ph type="body" sz="quarter" idx="15" hasCustomPrompt="1"/>
          </p:nvPr>
        </p:nvSpPr>
        <p:spPr bwMode="gray">
          <a:xfrm>
            <a:off x="8112225" y="2468034"/>
            <a:ext cx="3601409"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Tree>
    <p:extLst>
      <p:ext uri="{BB962C8B-B14F-4D97-AF65-F5344CB8AC3E}">
        <p14:creationId xmlns:p14="http://schemas.microsoft.com/office/powerpoint/2010/main" val="2496287391"/>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5" name="Espace réservé du texte 4"/>
          <p:cNvSpPr>
            <a:spLocks noGrp="1"/>
          </p:cNvSpPr>
          <p:nvPr>
            <p:ph type="body" sz="quarter" idx="13" hasCustomPrompt="1"/>
          </p:nvPr>
        </p:nvSpPr>
        <p:spPr bwMode="gray">
          <a:xfrm>
            <a:off x="478367" y="2084917"/>
            <a:ext cx="2400300" cy="3793067"/>
          </a:xfrm>
        </p:spPr>
        <p:txBody>
          <a:bodyPr/>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8" name="Espace réservé pour une image  7"/>
          <p:cNvSpPr>
            <a:spLocks noGrp="1"/>
          </p:cNvSpPr>
          <p:nvPr>
            <p:ph type="pic" sz="quarter" idx="14" hasCustomPrompt="1"/>
          </p:nvPr>
        </p:nvSpPr>
        <p:spPr bwMode="gray">
          <a:xfrm>
            <a:off x="3024718" y="0"/>
            <a:ext cx="2302933" cy="3504000"/>
          </a:xfrm>
          <a:solidFill>
            <a:srgbClr val="EAEAEA"/>
          </a:solidFill>
        </p:spPr>
        <p:txBody>
          <a:bodyPr tIns="612000" anchor="ctr" anchorCtr="0"/>
          <a:lstStyle>
            <a:lvl1pPr>
              <a:defRPr sz="1333"/>
            </a:lvl1pPr>
          </a:lstStyle>
          <a:p>
            <a:r>
              <a:rPr lang="en-US" noProof="0" dirty="0"/>
              <a:t>Select the icon to insert a picture</a:t>
            </a:r>
          </a:p>
        </p:txBody>
      </p:sp>
      <p:sp>
        <p:nvSpPr>
          <p:cNvPr id="14" name="Espace réservé pour une image  7"/>
          <p:cNvSpPr>
            <a:spLocks noGrp="1"/>
          </p:cNvSpPr>
          <p:nvPr>
            <p:ph type="pic" sz="quarter" idx="15" hasCustomPrompt="1"/>
          </p:nvPr>
        </p:nvSpPr>
        <p:spPr bwMode="gray">
          <a:xfrm>
            <a:off x="3024717" y="3786000"/>
            <a:ext cx="2304000" cy="3072000"/>
          </a:xfrm>
          <a:solidFill>
            <a:srgbClr val="EAEAEA"/>
          </a:solidFill>
        </p:spPr>
        <p:txBody>
          <a:bodyPr tIns="612000" anchor="ctr" anchorCtr="0"/>
          <a:lstStyle>
            <a:lvl1pPr>
              <a:defRPr sz="1333"/>
            </a:lvl1pPr>
          </a:lstStyle>
          <a:p>
            <a:r>
              <a:rPr lang="en-US" noProof="0" dirty="0"/>
              <a:t>Select the icon to insert a picture</a:t>
            </a:r>
          </a:p>
        </p:txBody>
      </p:sp>
      <p:sp>
        <p:nvSpPr>
          <p:cNvPr id="15" name="Espace réservé pour une image  7"/>
          <p:cNvSpPr>
            <a:spLocks noGrp="1"/>
          </p:cNvSpPr>
          <p:nvPr>
            <p:ph type="pic" sz="quarter" idx="16" hasCustomPrompt="1"/>
          </p:nvPr>
        </p:nvSpPr>
        <p:spPr bwMode="gray">
          <a:xfrm>
            <a:off x="5568471" y="0"/>
            <a:ext cx="2302933" cy="2832000"/>
          </a:xfrm>
          <a:solidFill>
            <a:srgbClr val="EAEAEA"/>
          </a:solidFill>
        </p:spPr>
        <p:txBody>
          <a:bodyPr tIns="612000" anchor="ctr" anchorCtr="0"/>
          <a:lstStyle>
            <a:lvl1pPr>
              <a:defRPr sz="1333"/>
            </a:lvl1pPr>
          </a:lstStyle>
          <a:p>
            <a:r>
              <a:rPr lang="en-US" noProof="0" dirty="0"/>
              <a:t>Select the icon to insert a picture</a:t>
            </a:r>
          </a:p>
        </p:txBody>
      </p:sp>
      <p:sp>
        <p:nvSpPr>
          <p:cNvPr id="16" name="Espace réservé pour une image  7"/>
          <p:cNvSpPr>
            <a:spLocks noGrp="1"/>
          </p:cNvSpPr>
          <p:nvPr>
            <p:ph type="pic" sz="quarter" idx="17" hasCustomPrompt="1"/>
          </p:nvPr>
        </p:nvSpPr>
        <p:spPr bwMode="gray">
          <a:xfrm>
            <a:off x="5568471" y="3114000"/>
            <a:ext cx="2304000" cy="3744000"/>
          </a:xfrm>
          <a:solidFill>
            <a:srgbClr val="EAEAEA"/>
          </a:solidFill>
        </p:spPr>
        <p:txBody>
          <a:bodyPr tIns="612000" anchor="ctr" anchorCtr="0"/>
          <a:lstStyle>
            <a:lvl1pPr>
              <a:defRPr sz="1333"/>
            </a:lvl1pPr>
          </a:lstStyle>
          <a:p>
            <a:r>
              <a:rPr lang="en-US" noProof="0" dirty="0"/>
              <a:t>Select the icon to insert a picture</a:t>
            </a:r>
          </a:p>
        </p:txBody>
      </p:sp>
      <p:sp>
        <p:nvSpPr>
          <p:cNvPr id="17" name="Espace réservé pour une image  7"/>
          <p:cNvSpPr>
            <a:spLocks noGrp="1"/>
          </p:cNvSpPr>
          <p:nvPr>
            <p:ph type="pic" sz="quarter" idx="18" hasCustomPrompt="1"/>
          </p:nvPr>
        </p:nvSpPr>
        <p:spPr bwMode="gray">
          <a:xfrm>
            <a:off x="8112224" y="-4867"/>
            <a:ext cx="2302933" cy="3888000"/>
          </a:xfrm>
          <a:solidFill>
            <a:srgbClr val="EAEAEA"/>
          </a:solidFill>
        </p:spPr>
        <p:txBody>
          <a:bodyPr tIns="612000" anchor="ctr" anchorCtr="0"/>
          <a:lstStyle>
            <a:lvl1pPr>
              <a:defRPr sz="1333"/>
            </a:lvl1pPr>
          </a:lstStyle>
          <a:p>
            <a:r>
              <a:rPr lang="en-US" noProof="0" dirty="0"/>
              <a:t>Select the icon to insert a picture</a:t>
            </a:r>
          </a:p>
        </p:txBody>
      </p:sp>
      <p:sp>
        <p:nvSpPr>
          <p:cNvPr id="18" name="Espace réservé pour une image  7"/>
          <p:cNvSpPr>
            <a:spLocks noGrp="1"/>
          </p:cNvSpPr>
          <p:nvPr>
            <p:ph type="pic" sz="quarter" idx="19" hasCustomPrompt="1"/>
          </p:nvPr>
        </p:nvSpPr>
        <p:spPr bwMode="gray">
          <a:xfrm>
            <a:off x="8112224" y="4170000"/>
            <a:ext cx="2304000" cy="2688000"/>
          </a:xfrm>
          <a:solidFill>
            <a:srgbClr val="EAEAEA"/>
          </a:solidFill>
        </p:spPr>
        <p:txBody>
          <a:bodyPr tIns="612000" anchor="ctr" anchorCtr="0"/>
          <a:lstStyle>
            <a:lvl1pPr>
              <a:defRPr sz="1333"/>
            </a:lvl1pPr>
          </a:lstStyle>
          <a:p>
            <a:r>
              <a:rPr lang="en-US" noProof="0" dirty="0"/>
              <a:t>Select the icon to insert a picture</a:t>
            </a:r>
          </a:p>
        </p:txBody>
      </p:sp>
      <p:sp>
        <p:nvSpPr>
          <p:cNvPr id="19"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20"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21"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Tree>
    <p:extLst>
      <p:ext uri="{BB962C8B-B14F-4D97-AF65-F5344CB8AC3E}">
        <p14:creationId xmlns:p14="http://schemas.microsoft.com/office/powerpoint/2010/main" val="3082077887"/>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Text ico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0" name="Espace réservé pour une image  4"/>
          <p:cNvSpPr>
            <a:spLocks noGrp="1"/>
          </p:cNvSpPr>
          <p:nvPr>
            <p:ph type="pic" sz="quarter" idx="14" hasCustomPrompt="1"/>
          </p:nvPr>
        </p:nvSpPr>
        <p:spPr bwMode="gray">
          <a:xfrm>
            <a:off x="2664616" y="1152548"/>
            <a:ext cx="1152000" cy="1152000"/>
          </a:xfrm>
        </p:spPr>
        <p:txBody>
          <a:bodyPr anchor="ctr" anchorCtr="0"/>
          <a:lstStyle>
            <a:lvl1pPr>
              <a:defRPr sz="1333"/>
            </a:lvl1pPr>
          </a:lstStyle>
          <a:p>
            <a:r>
              <a:rPr lang="en-US" noProof="0" dirty="0"/>
              <a:t>Select the icon to insert a picture</a:t>
            </a:r>
          </a:p>
        </p:txBody>
      </p:sp>
      <p:sp>
        <p:nvSpPr>
          <p:cNvPr id="8" name="Espace réservé du texte 7"/>
          <p:cNvSpPr>
            <a:spLocks noGrp="1"/>
          </p:cNvSpPr>
          <p:nvPr>
            <p:ph type="body" sz="quarter" idx="15" hasCustomPrompt="1"/>
          </p:nvPr>
        </p:nvSpPr>
        <p:spPr bwMode="gray">
          <a:xfrm>
            <a:off x="2112434" y="2314864"/>
            <a:ext cx="2256367" cy="1114136"/>
          </a:xfrm>
        </p:spPr>
        <p:txBody>
          <a:bodyPr/>
          <a:lstStyle>
            <a:lvl1pPr>
              <a:defRPr sz="1333">
                <a:solidFill>
                  <a:schemeClr val="bg1"/>
                </a:solidFill>
              </a:defRPr>
            </a:lvl1pPr>
          </a:lstStyle>
          <a:p>
            <a:pPr lvl="0"/>
            <a:r>
              <a:rPr lang="en-US" noProof="0" dirty="0"/>
              <a:t>Text</a:t>
            </a:r>
          </a:p>
        </p:txBody>
      </p:sp>
      <p:sp>
        <p:nvSpPr>
          <p:cNvPr id="14" name="Espace réservé pour une image  4"/>
          <p:cNvSpPr>
            <a:spLocks noGrp="1"/>
          </p:cNvSpPr>
          <p:nvPr>
            <p:ph type="pic" sz="quarter" idx="16" hasCustomPrompt="1"/>
          </p:nvPr>
        </p:nvSpPr>
        <p:spPr bwMode="gray">
          <a:xfrm>
            <a:off x="5520000" y="1152548"/>
            <a:ext cx="1152000" cy="1152000"/>
          </a:xfrm>
        </p:spPr>
        <p:txBody>
          <a:bodyPr anchor="ctr" anchorCtr="0"/>
          <a:lstStyle>
            <a:lvl1pPr>
              <a:defRPr sz="1333"/>
            </a:lvl1pPr>
          </a:lstStyle>
          <a:p>
            <a:r>
              <a:rPr lang="en-US" noProof="0" dirty="0"/>
              <a:t>Select the icon to insert a picture</a:t>
            </a:r>
          </a:p>
        </p:txBody>
      </p:sp>
      <p:sp>
        <p:nvSpPr>
          <p:cNvPr id="15" name="Espace réservé du texte 7"/>
          <p:cNvSpPr>
            <a:spLocks noGrp="1"/>
          </p:cNvSpPr>
          <p:nvPr>
            <p:ph type="body" sz="quarter" idx="17" hasCustomPrompt="1"/>
          </p:nvPr>
        </p:nvSpPr>
        <p:spPr bwMode="gray">
          <a:xfrm>
            <a:off x="4967818" y="2314864"/>
            <a:ext cx="2256367" cy="1114136"/>
          </a:xfrm>
        </p:spPr>
        <p:txBody>
          <a:bodyPr/>
          <a:lstStyle>
            <a:lvl1pPr>
              <a:defRPr sz="1333">
                <a:solidFill>
                  <a:schemeClr val="bg1"/>
                </a:solidFill>
              </a:defRPr>
            </a:lvl1pPr>
          </a:lstStyle>
          <a:p>
            <a:pPr lvl="0"/>
            <a:r>
              <a:rPr lang="en-US" noProof="0" dirty="0"/>
              <a:t>Text</a:t>
            </a:r>
          </a:p>
        </p:txBody>
      </p:sp>
      <p:sp>
        <p:nvSpPr>
          <p:cNvPr id="16" name="Espace réservé pour une image  4"/>
          <p:cNvSpPr>
            <a:spLocks noGrp="1"/>
          </p:cNvSpPr>
          <p:nvPr>
            <p:ph type="pic" sz="quarter" idx="18" hasCustomPrompt="1"/>
          </p:nvPr>
        </p:nvSpPr>
        <p:spPr bwMode="gray">
          <a:xfrm>
            <a:off x="8400256" y="1152548"/>
            <a:ext cx="1152000" cy="1152000"/>
          </a:xfrm>
        </p:spPr>
        <p:txBody>
          <a:bodyPr anchor="ctr" anchorCtr="0"/>
          <a:lstStyle>
            <a:lvl1pPr>
              <a:defRPr sz="1333"/>
            </a:lvl1pPr>
          </a:lstStyle>
          <a:p>
            <a:r>
              <a:rPr lang="en-US" noProof="0" dirty="0"/>
              <a:t>Select the icon to insert a picture</a:t>
            </a:r>
          </a:p>
        </p:txBody>
      </p:sp>
      <p:sp>
        <p:nvSpPr>
          <p:cNvPr id="17" name="Espace réservé du texte 7"/>
          <p:cNvSpPr>
            <a:spLocks noGrp="1"/>
          </p:cNvSpPr>
          <p:nvPr>
            <p:ph type="body" sz="quarter" idx="19" hasCustomPrompt="1"/>
          </p:nvPr>
        </p:nvSpPr>
        <p:spPr bwMode="gray">
          <a:xfrm>
            <a:off x="7848074" y="2314864"/>
            <a:ext cx="2256367" cy="1114136"/>
          </a:xfrm>
        </p:spPr>
        <p:txBody>
          <a:bodyPr/>
          <a:lstStyle>
            <a:lvl1pPr>
              <a:defRPr sz="1333">
                <a:solidFill>
                  <a:schemeClr val="bg1"/>
                </a:solidFill>
              </a:defRPr>
            </a:lvl1pPr>
          </a:lstStyle>
          <a:p>
            <a:pPr lvl="0"/>
            <a:r>
              <a:rPr lang="en-US" noProof="0" dirty="0"/>
              <a:t>Text</a:t>
            </a:r>
          </a:p>
        </p:txBody>
      </p:sp>
      <p:sp>
        <p:nvSpPr>
          <p:cNvPr id="18" name="Espace réservé du texte 17"/>
          <p:cNvSpPr>
            <a:spLocks noGrp="1"/>
          </p:cNvSpPr>
          <p:nvPr>
            <p:ph type="body" sz="quarter" idx="20" hasCustomPrompt="1"/>
          </p:nvPr>
        </p:nvSpPr>
        <p:spPr bwMode="gray">
          <a:xfrm>
            <a:off x="478367" y="4389107"/>
            <a:ext cx="11235267" cy="1488877"/>
          </a:xfrm>
        </p:spPr>
        <p:txBody>
          <a:bodyPr/>
          <a:lstStyle>
            <a:lvl1pPr>
              <a:defRPr sz="1333"/>
            </a:lvl1pPr>
            <a:lvl2pPr>
              <a:defRPr sz="1333"/>
            </a:lvl2pPr>
          </a:lstStyle>
          <a:p>
            <a:pPr lvl="0"/>
            <a:r>
              <a:rPr lang="en-US" noProof="0" dirty="0"/>
              <a:t>Text level 1</a:t>
            </a:r>
          </a:p>
          <a:p>
            <a:pPr lvl="1"/>
            <a:r>
              <a:rPr lang="en-US" noProof="0" dirty="0"/>
              <a:t>Text level 2</a:t>
            </a:r>
          </a:p>
        </p:txBody>
      </p:sp>
      <p:sp>
        <p:nvSpPr>
          <p:cNvPr id="5" name="Espace réservé pour une image  4"/>
          <p:cNvSpPr>
            <a:spLocks noGrp="1"/>
          </p:cNvSpPr>
          <p:nvPr>
            <p:ph type="pic" sz="quarter" idx="13" hasCustomPrompt="1"/>
          </p:nvPr>
        </p:nvSpPr>
        <p:spPr bwMode="gray">
          <a:xfrm>
            <a:off x="0" y="0"/>
            <a:ext cx="12192000" cy="3912000"/>
          </a:xfrm>
          <a:solidFill>
            <a:srgbClr val="EAEAEA"/>
          </a:solidFill>
        </p:spPr>
        <p:txBody>
          <a:bodyPr bIns="1548000" anchor="ctr" anchorCtr="0"/>
          <a:lstStyle>
            <a:lvl1pPr>
              <a:defRPr sz="1333"/>
            </a:lvl1pPr>
          </a:lstStyle>
          <a:p>
            <a:r>
              <a:rPr lang="en-US" noProof="0" dirty="0"/>
              <a:t>Select the icon to insert a picture then </a:t>
            </a:r>
            <a:br>
              <a:rPr lang="en-US" noProof="0" dirty="0"/>
            </a:br>
            <a:r>
              <a:rPr lang="en-US" noProof="0" dirty="0"/>
              <a:t>place the visual into background position </a:t>
            </a:r>
            <a:br>
              <a:rPr lang="en-US" noProof="0" dirty="0"/>
            </a:br>
            <a:r>
              <a:rPr lang="en-US" noProof="0" dirty="0"/>
              <a:t>(Right click with the mouse / Send to back)</a:t>
            </a:r>
          </a:p>
        </p:txBody>
      </p:sp>
    </p:spTree>
    <p:extLst>
      <p:ext uri="{BB962C8B-B14F-4D97-AF65-F5344CB8AC3E}">
        <p14:creationId xmlns:p14="http://schemas.microsoft.com/office/powerpoint/2010/main" val="2472908087"/>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17" name="Espace réservé du texte 4"/>
          <p:cNvSpPr>
            <a:spLocks noGrp="1"/>
          </p:cNvSpPr>
          <p:nvPr>
            <p:ph type="body" sz="quarter" idx="18" hasCustomPrompt="1"/>
          </p:nvPr>
        </p:nvSpPr>
        <p:spPr bwMode="gray">
          <a:xfrm>
            <a:off x="7540504" y="4149080"/>
            <a:ext cx="1248139" cy="1104000"/>
          </a:xfrm>
          <a:prstGeom prst="callout2">
            <a:avLst>
              <a:gd name="adj1" fmla="val 43813"/>
              <a:gd name="adj2" fmla="val -10594"/>
              <a:gd name="adj3" fmla="val 43813"/>
              <a:gd name="adj4" fmla="val -42349"/>
              <a:gd name="adj5" fmla="val 3930"/>
              <a:gd name="adj6" fmla="val -74212"/>
            </a:avLst>
          </a:prstGeom>
          <a:ln>
            <a:solidFill>
              <a:schemeClr val="accent1"/>
            </a:solidFill>
          </a:ln>
        </p:spPr>
        <p:txBody>
          <a:bodyPr anchor="ctr" anchorCtr="0"/>
          <a:lstStyle>
            <a:lvl1pPr algn="l">
              <a:defRPr sz="1333" b="1">
                <a:solidFill>
                  <a:schemeClr val="accent1"/>
                </a:solidFill>
              </a:defRPr>
            </a:lvl1pPr>
            <a:lvl2pPr algn="l">
              <a:defRPr sz="1333" b="1">
                <a:solidFill>
                  <a:schemeClr val="accent1"/>
                </a:solidFill>
              </a:defRPr>
            </a:lvl2pPr>
          </a:lstStyle>
          <a:p>
            <a:pPr lvl="0"/>
            <a:r>
              <a:rPr lang="en-US" noProof="0" dirty="0"/>
              <a:t>Text level 1</a:t>
            </a:r>
          </a:p>
          <a:p>
            <a:pPr lvl="1"/>
            <a:r>
              <a:rPr lang="en-US" noProof="0" dirty="0"/>
              <a:t>Text level 2</a:t>
            </a:r>
          </a:p>
        </p:txBody>
      </p:sp>
      <p:sp>
        <p:nvSpPr>
          <p:cNvPr id="15" name="Espace réservé du texte 4"/>
          <p:cNvSpPr>
            <a:spLocks noGrp="1"/>
          </p:cNvSpPr>
          <p:nvPr>
            <p:ph type="body" sz="quarter" idx="16" hasCustomPrompt="1"/>
          </p:nvPr>
        </p:nvSpPr>
        <p:spPr bwMode="gray">
          <a:xfrm>
            <a:off x="3359696" y="4149080"/>
            <a:ext cx="1248139" cy="1104000"/>
          </a:xfrm>
          <a:prstGeom prst="callout2">
            <a:avLst>
              <a:gd name="adj1" fmla="val 44643"/>
              <a:gd name="adj2" fmla="val 114996"/>
              <a:gd name="adj3" fmla="val 44643"/>
              <a:gd name="adj4" fmla="val 145669"/>
              <a:gd name="adj5" fmla="val 3100"/>
              <a:gd name="adj6" fmla="val 176234"/>
            </a:avLst>
          </a:prstGeom>
          <a:ln>
            <a:solidFill>
              <a:schemeClr val="accent5"/>
            </a:solidFill>
          </a:ln>
        </p:spPr>
        <p:txBody>
          <a:bodyPr anchor="ctr" anchorCtr="0"/>
          <a:lstStyle>
            <a:lvl1pPr algn="r">
              <a:defRPr sz="1333" b="1">
                <a:solidFill>
                  <a:schemeClr val="accent5"/>
                </a:solidFill>
              </a:defRPr>
            </a:lvl1pPr>
            <a:lvl2pPr algn="r">
              <a:defRPr sz="1333" b="1">
                <a:solidFill>
                  <a:schemeClr val="accent5"/>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3359697" y="1744572"/>
            <a:ext cx="1248139" cy="1104000"/>
          </a:xfrm>
          <a:prstGeom prst="callout2">
            <a:avLst>
              <a:gd name="adj1" fmla="val 48795"/>
              <a:gd name="adj2" fmla="val 112793"/>
              <a:gd name="adj3" fmla="val 48795"/>
              <a:gd name="adj4" fmla="val 145669"/>
              <a:gd name="adj5" fmla="val 85303"/>
              <a:gd name="adj6" fmla="val 178437"/>
            </a:avLst>
          </a:prstGeom>
          <a:ln>
            <a:solidFill>
              <a:schemeClr val="bg2"/>
            </a:solidFill>
          </a:ln>
        </p:spPr>
        <p:txBody>
          <a:bodyPr anchor="ctr" anchorCtr="0"/>
          <a:lstStyle>
            <a:lvl1pPr algn="r">
              <a:defRPr sz="1333" b="1">
                <a:solidFill>
                  <a:schemeClr val="bg2"/>
                </a:solidFill>
              </a:defRPr>
            </a:lvl1pPr>
            <a:lvl2pPr algn="r">
              <a:defRPr sz="1333" b="1">
                <a:solidFill>
                  <a:schemeClr val="bg2"/>
                </a:solidFill>
              </a:defRPr>
            </a:lvl2pPr>
          </a:lstStyle>
          <a:p>
            <a:pPr lvl="0"/>
            <a:r>
              <a:rPr lang="en-US" noProof="0" dirty="0"/>
              <a:t>Text level 1</a:t>
            </a:r>
          </a:p>
          <a:p>
            <a:pPr lvl="1"/>
            <a:r>
              <a:rPr lang="en-US" noProof="0" dirty="0"/>
              <a:t>Text level 2</a:t>
            </a:r>
          </a:p>
        </p:txBody>
      </p:sp>
      <p:sp>
        <p:nvSpPr>
          <p:cNvPr id="20" name="Espace réservé du texte 4"/>
          <p:cNvSpPr>
            <a:spLocks noGrp="1"/>
          </p:cNvSpPr>
          <p:nvPr>
            <p:ph type="body" sz="quarter" idx="21" hasCustomPrompt="1"/>
          </p:nvPr>
        </p:nvSpPr>
        <p:spPr bwMode="gray">
          <a:xfrm>
            <a:off x="7540504" y="1738983"/>
            <a:ext cx="1248139" cy="1104000"/>
          </a:xfrm>
          <a:prstGeom prst="callout2">
            <a:avLst>
              <a:gd name="adj1" fmla="val 48795"/>
              <a:gd name="adj2" fmla="val -10594"/>
              <a:gd name="adj3" fmla="val 48794"/>
              <a:gd name="adj4" fmla="val -43818"/>
              <a:gd name="adj5" fmla="val 81982"/>
              <a:gd name="adj6" fmla="val -72009"/>
            </a:avLst>
          </a:prstGeom>
          <a:ln>
            <a:solidFill>
              <a:srgbClr val="FFCD1E"/>
            </a:solidFill>
          </a:ln>
        </p:spPr>
        <p:txBody>
          <a:bodyPr anchor="ctr" anchorCtr="0"/>
          <a:lstStyle>
            <a:lvl1pPr algn="l">
              <a:defRPr sz="1333" b="1">
                <a:solidFill>
                  <a:srgbClr val="FFCD1E"/>
                </a:solidFill>
              </a:defRPr>
            </a:lvl1pPr>
            <a:lvl2pPr algn="l">
              <a:defRPr sz="1333" b="1">
                <a:solidFill>
                  <a:srgbClr val="FFCD1E"/>
                </a:solidFill>
              </a:defRPr>
            </a:lvl2pPr>
          </a:lstStyle>
          <a:p>
            <a:pPr lvl="0"/>
            <a:r>
              <a:rPr lang="en-US" noProof="0" dirty="0"/>
              <a:t>Text level 1</a:t>
            </a:r>
          </a:p>
          <a:p>
            <a:pPr lvl="1"/>
            <a:r>
              <a:rPr lang="en-US" noProof="0" dirty="0"/>
              <a:t>Text level 2</a:t>
            </a:r>
          </a:p>
        </p:txBody>
      </p:sp>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14" name="Espace réservé du texte 4"/>
          <p:cNvSpPr>
            <a:spLocks noGrp="1"/>
          </p:cNvSpPr>
          <p:nvPr>
            <p:ph type="body" sz="quarter" idx="15" hasCustomPrompt="1"/>
          </p:nvPr>
        </p:nvSpPr>
        <p:spPr bwMode="gray">
          <a:xfrm>
            <a:off x="1055440" y="1738983"/>
            <a:ext cx="2304256" cy="1017943"/>
          </a:xfrm>
          <a:prstGeom prst="roundRect">
            <a:avLst>
              <a:gd name="adj" fmla="val 5779"/>
            </a:avLst>
          </a:prstGeom>
          <a:solidFill>
            <a:schemeClr val="bg2"/>
          </a:solidFill>
        </p:spPr>
        <p:txBody>
          <a:bodyPr lIns="72000" tIns="36000" rIns="36000" bIns="36000" anchor="ctr" anchorCtr="0"/>
          <a:lstStyle>
            <a:lvl1pPr algn="l">
              <a:lnSpc>
                <a:spcPct val="100000"/>
              </a:lnSpc>
              <a:defRPr>
                <a:solidFill>
                  <a:schemeClr val="bg1"/>
                </a:solidFill>
              </a:defRPr>
            </a:lvl1pPr>
            <a:lvl2pPr algn="l">
              <a:lnSpc>
                <a:spcPct val="100000"/>
              </a:lnSpc>
              <a:spcBef>
                <a:spcPts val="0"/>
              </a:spcBef>
              <a:spcAft>
                <a:spcPts val="0"/>
              </a:spcAft>
              <a:defRPr>
                <a:solidFill>
                  <a:schemeClr val="bg1"/>
                </a:solidFill>
              </a:defRPr>
            </a:lvl2pPr>
          </a:lstStyle>
          <a:p>
            <a:pPr lvl="0"/>
            <a:r>
              <a:rPr lang="en-US" noProof="0" dirty="0"/>
              <a:t>Text level 1</a:t>
            </a:r>
          </a:p>
          <a:p>
            <a:pPr lvl="1"/>
            <a:r>
              <a:rPr lang="en-US" noProof="0" dirty="0"/>
              <a:t>Text level 2</a:t>
            </a:r>
          </a:p>
        </p:txBody>
      </p:sp>
      <p:sp>
        <p:nvSpPr>
          <p:cNvPr id="3" name="Titre 2"/>
          <p:cNvSpPr>
            <a:spLocks noGrp="1"/>
          </p:cNvSpPr>
          <p:nvPr>
            <p:ph type="title" hasCustomPrompt="1"/>
          </p:nvPr>
        </p:nvSpPr>
        <p:spPr bwMode="gray">
          <a:xfrm>
            <a:off x="478368" y="584884"/>
            <a:ext cx="11235267" cy="864000"/>
          </a:xfrm>
        </p:spPr>
        <p:txBody>
          <a:bodyPr/>
          <a:lstStyle>
            <a:lvl1pPr>
              <a:defRPr/>
            </a:lvl1pPr>
          </a:lstStyle>
          <a:p>
            <a:r>
              <a:rPr lang="en-US" noProof="0" dirty="0"/>
              <a:t>Title</a:t>
            </a:r>
          </a:p>
        </p:txBody>
      </p:sp>
      <p:sp>
        <p:nvSpPr>
          <p:cNvPr id="16" name="Espace réservé du texte 4"/>
          <p:cNvSpPr>
            <a:spLocks noGrp="1"/>
          </p:cNvSpPr>
          <p:nvPr>
            <p:ph type="body" sz="quarter" idx="17" hasCustomPrompt="1"/>
          </p:nvPr>
        </p:nvSpPr>
        <p:spPr bwMode="gray">
          <a:xfrm>
            <a:off x="1055439" y="4143491"/>
            <a:ext cx="2304256" cy="1017943"/>
          </a:xfrm>
          <a:prstGeom prst="roundRect">
            <a:avLst>
              <a:gd name="adj" fmla="val 5779"/>
            </a:avLst>
          </a:prstGeom>
          <a:solidFill>
            <a:schemeClr val="accent5"/>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8871143" y="4149081"/>
            <a:ext cx="2304256" cy="1017943"/>
          </a:xfrm>
          <a:prstGeom prst="roundRect">
            <a:avLst>
              <a:gd name="adj" fmla="val 5779"/>
            </a:avLst>
          </a:prstGeom>
          <a:solidFill>
            <a:schemeClr val="accent1"/>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9" name="Espace réservé du texte 4"/>
          <p:cNvSpPr>
            <a:spLocks noGrp="1"/>
          </p:cNvSpPr>
          <p:nvPr>
            <p:ph type="body" sz="quarter" idx="20" hasCustomPrompt="1"/>
          </p:nvPr>
        </p:nvSpPr>
        <p:spPr bwMode="gray">
          <a:xfrm>
            <a:off x="8871143" y="1738983"/>
            <a:ext cx="2304256" cy="1017943"/>
          </a:xfrm>
          <a:prstGeom prst="roundRect">
            <a:avLst>
              <a:gd name="adj" fmla="val 5779"/>
            </a:avLst>
          </a:prstGeom>
          <a:solidFill>
            <a:srgbClr val="FFCD1E"/>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5" name="Espace réservé du texte 4"/>
          <p:cNvSpPr>
            <a:spLocks noGrp="1"/>
          </p:cNvSpPr>
          <p:nvPr>
            <p:ph type="body" sz="quarter" idx="13" hasCustomPrompt="1"/>
          </p:nvPr>
        </p:nvSpPr>
        <p:spPr bwMode="gray">
          <a:xfrm>
            <a:off x="5135894" y="2468034"/>
            <a:ext cx="1921073" cy="1921933"/>
          </a:xfrm>
          <a:prstGeom prst="ellipse">
            <a:avLst/>
          </a:prstGeom>
          <a:solidFill>
            <a:schemeClr val="tx2"/>
          </a:solidFill>
        </p:spPr>
        <p:txBody>
          <a:bodyPr anchor="ctr" anchorCtr="0"/>
          <a:lstStyle>
            <a:lvl1pPr>
              <a:lnSpc>
                <a:spcPct val="100000"/>
              </a:lnSpc>
              <a:defRPr sz="1333">
                <a:solidFill>
                  <a:schemeClr val="bg1"/>
                </a:solidFill>
              </a:defRPr>
            </a:lvl1pPr>
            <a:lvl2pPr>
              <a:lnSpc>
                <a:spcPct val="100000"/>
              </a:lnSpc>
              <a:defRPr sz="1333">
                <a:solidFill>
                  <a:schemeClr val="bg1"/>
                </a:solidFill>
              </a:defRPr>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1078981965"/>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a:xfrm>
            <a:off x="478368" y="584885"/>
            <a:ext cx="11235267" cy="443849"/>
          </a:xfrm>
        </p:spPr>
        <p:txBody>
          <a:bodyPr/>
          <a:lstStyle>
            <a:lvl1pPr>
              <a:defRPr/>
            </a:lvl1pPr>
          </a:lstStyle>
          <a:p>
            <a:r>
              <a:rPr lang="en-US" noProof="0" dirty="0"/>
              <a:t>Title</a:t>
            </a:r>
          </a:p>
        </p:txBody>
      </p:sp>
      <p:sp>
        <p:nvSpPr>
          <p:cNvPr id="5" name="Espace réservé du tableau 4"/>
          <p:cNvSpPr>
            <a:spLocks noGrp="1"/>
          </p:cNvSpPr>
          <p:nvPr>
            <p:ph type="tbl" sz="quarter" idx="13" hasCustomPrompt="1"/>
          </p:nvPr>
        </p:nvSpPr>
        <p:spPr bwMode="gray">
          <a:xfrm>
            <a:off x="478367" y="1028701"/>
            <a:ext cx="11235267" cy="4944583"/>
          </a:xfrm>
        </p:spPr>
        <p:txBody>
          <a:bodyPr tIns="540000" anchor="ctr" anchorCtr="0"/>
          <a:lstStyle>
            <a:lvl1pPr>
              <a:defRPr/>
            </a:lvl1pPr>
          </a:lstStyle>
          <a:p>
            <a:r>
              <a:rPr lang="en-US" noProof="0" dirty="0"/>
              <a:t>Table</a:t>
            </a:r>
          </a:p>
        </p:txBody>
      </p:sp>
    </p:spTree>
    <p:extLst>
      <p:ext uri="{BB962C8B-B14F-4D97-AF65-F5344CB8AC3E}">
        <p14:creationId xmlns:p14="http://schemas.microsoft.com/office/powerpoint/2010/main" val="227809516"/>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a:xfrm>
            <a:off x="478368" y="584884"/>
            <a:ext cx="11235267" cy="864000"/>
          </a:xfrm>
        </p:spPr>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478368"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459377" y="2468033"/>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5" hasCustomPrompt="1"/>
          </p:nvPr>
        </p:nvSpPr>
        <p:spPr bwMode="gray">
          <a:xfrm>
            <a:off x="2159564" y="2459636"/>
            <a:ext cx="912000" cy="912000"/>
          </a:xfrm>
          <a:prstGeom prst="ellipse">
            <a:avLst/>
          </a:prstGeom>
          <a:solidFill>
            <a:srgbClr val="DCDC00"/>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5" name="Espace réservé du texte 4"/>
          <p:cNvSpPr>
            <a:spLocks noGrp="1"/>
          </p:cNvSpPr>
          <p:nvPr>
            <p:ph type="body" sz="quarter" idx="16" hasCustomPrompt="1"/>
          </p:nvPr>
        </p:nvSpPr>
        <p:spPr bwMode="gray">
          <a:xfrm>
            <a:off x="459377" y="3552783"/>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6" name="Espace réservé du texte 4"/>
          <p:cNvSpPr>
            <a:spLocks noGrp="1"/>
          </p:cNvSpPr>
          <p:nvPr>
            <p:ph type="body" sz="quarter" idx="17" hasCustomPrompt="1"/>
          </p:nvPr>
        </p:nvSpPr>
        <p:spPr bwMode="gray">
          <a:xfrm>
            <a:off x="2159564" y="3544385"/>
            <a:ext cx="912000" cy="912000"/>
          </a:xfrm>
          <a:prstGeom prst="ellipse">
            <a:avLst/>
          </a:prstGeom>
          <a:solidFill>
            <a:schemeClr val="accent6"/>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7" name="Espace réservé du texte 4"/>
          <p:cNvSpPr>
            <a:spLocks noGrp="1"/>
          </p:cNvSpPr>
          <p:nvPr>
            <p:ph type="body" sz="quarter" idx="18" hasCustomPrompt="1"/>
          </p:nvPr>
        </p:nvSpPr>
        <p:spPr bwMode="gray">
          <a:xfrm>
            <a:off x="459377" y="4637531"/>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2159564" y="4629133"/>
            <a:ext cx="912000" cy="912000"/>
          </a:xfrm>
          <a:prstGeom prst="ellipse">
            <a:avLst/>
          </a:prstGeom>
          <a:solidFill>
            <a:schemeClr val="bg2"/>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9" name="Espace réservé du texte 4"/>
          <p:cNvSpPr>
            <a:spLocks noGrp="1"/>
          </p:cNvSpPr>
          <p:nvPr>
            <p:ph type="body" sz="quarter" idx="20" hasCustomPrompt="1"/>
          </p:nvPr>
        </p:nvSpPr>
        <p:spPr bwMode="gray">
          <a:xfrm>
            <a:off x="4284324"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8" name="Espace réservé du graphique 7"/>
          <p:cNvSpPr>
            <a:spLocks noGrp="1"/>
          </p:cNvSpPr>
          <p:nvPr>
            <p:ph type="chart" sz="quarter" idx="21" hasCustomPrompt="1"/>
          </p:nvPr>
        </p:nvSpPr>
        <p:spPr bwMode="gray">
          <a:xfrm>
            <a:off x="4284324" y="2372884"/>
            <a:ext cx="3624000" cy="3505101"/>
          </a:xfrm>
        </p:spPr>
        <p:txBody>
          <a:bodyPr tIns="540000" anchor="ctr" anchorCtr="0"/>
          <a:lstStyle>
            <a:lvl1pPr>
              <a:defRPr/>
            </a:lvl1pPr>
          </a:lstStyle>
          <a:p>
            <a:r>
              <a:rPr lang="en-US" noProof="0" dirty="0"/>
              <a:t>Graph</a:t>
            </a:r>
          </a:p>
        </p:txBody>
      </p:sp>
      <p:sp>
        <p:nvSpPr>
          <p:cNvPr id="20" name="Espace réservé du texte 4"/>
          <p:cNvSpPr>
            <a:spLocks noGrp="1"/>
          </p:cNvSpPr>
          <p:nvPr>
            <p:ph type="body" sz="quarter" idx="22" hasCustomPrompt="1"/>
          </p:nvPr>
        </p:nvSpPr>
        <p:spPr bwMode="gray">
          <a:xfrm>
            <a:off x="8069456"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21" name="Espace réservé du graphique 7"/>
          <p:cNvSpPr>
            <a:spLocks noGrp="1"/>
          </p:cNvSpPr>
          <p:nvPr>
            <p:ph type="chart" sz="quarter" idx="23" hasCustomPrompt="1"/>
          </p:nvPr>
        </p:nvSpPr>
        <p:spPr bwMode="gray">
          <a:xfrm>
            <a:off x="8069456" y="2372884"/>
            <a:ext cx="3624000" cy="3505101"/>
          </a:xfrm>
        </p:spPr>
        <p:txBody>
          <a:bodyPr tIns="540000" anchor="ctr" anchorCtr="0"/>
          <a:lstStyle/>
          <a:p>
            <a:r>
              <a:rPr lang="en-US" noProof="0" dirty="0"/>
              <a:t>Graph</a:t>
            </a:r>
          </a:p>
        </p:txBody>
      </p:sp>
    </p:spTree>
    <p:extLst>
      <p:ext uri="{BB962C8B-B14F-4D97-AF65-F5344CB8AC3E}">
        <p14:creationId xmlns:p14="http://schemas.microsoft.com/office/powerpoint/2010/main" val="3330078603"/>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2556084" y="2409550"/>
            <a:ext cx="1678517" cy="1680633"/>
          </a:xfrm>
          <a:prstGeom prst="ellipse">
            <a:avLst/>
          </a:prstGeom>
          <a:solidFill>
            <a:srgbClr val="DCDC00"/>
          </a:solidFill>
        </p:spPr>
        <p:txBody>
          <a:bodyPr anchor="ctr" anchorCtr="0"/>
          <a:lstStyle>
            <a:lvl1pPr>
              <a:defRPr sz="2933">
                <a:solidFill>
                  <a:schemeClr val="accent4"/>
                </a:solidFill>
              </a:defRPr>
            </a:lvl1pPr>
          </a:lstStyle>
          <a:p>
            <a:pPr lvl="0"/>
            <a:r>
              <a:rPr lang="en-US" noProof="0" dirty="0"/>
              <a:t>+00%</a:t>
            </a:r>
          </a:p>
        </p:txBody>
      </p:sp>
      <p:sp>
        <p:nvSpPr>
          <p:cNvPr id="8" name="Espace réservé du texte 7"/>
          <p:cNvSpPr>
            <a:spLocks noGrp="1"/>
          </p:cNvSpPr>
          <p:nvPr>
            <p:ph type="body" sz="quarter" idx="14" hasCustomPrompt="1"/>
          </p:nvPr>
        </p:nvSpPr>
        <p:spPr bwMode="gray">
          <a:xfrm>
            <a:off x="2171514"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
        <p:nvSpPr>
          <p:cNvPr id="9" name="Espace réservé du texte 4"/>
          <p:cNvSpPr>
            <a:spLocks noGrp="1"/>
          </p:cNvSpPr>
          <p:nvPr>
            <p:ph type="body" sz="quarter" idx="15" hasCustomPrompt="1"/>
          </p:nvPr>
        </p:nvSpPr>
        <p:spPr bwMode="gray">
          <a:xfrm>
            <a:off x="5238144" y="2409550"/>
            <a:ext cx="1678517" cy="1680633"/>
          </a:xfrm>
          <a:prstGeom prst="ellipse">
            <a:avLst/>
          </a:prstGeom>
          <a:solidFill>
            <a:schemeClr val="bg2"/>
          </a:solidFill>
        </p:spPr>
        <p:txBody>
          <a:bodyPr anchor="ctr" anchorCtr="0"/>
          <a:lstStyle>
            <a:lvl1pPr>
              <a:defRPr sz="2933">
                <a:solidFill>
                  <a:schemeClr val="accent2"/>
                </a:solidFill>
              </a:defRPr>
            </a:lvl1pPr>
          </a:lstStyle>
          <a:p>
            <a:pPr lvl="0"/>
            <a:r>
              <a:rPr lang="en-US" noProof="0" dirty="0"/>
              <a:t>+00%</a:t>
            </a:r>
          </a:p>
        </p:txBody>
      </p:sp>
      <p:sp>
        <p:nvSpPr>
          <p:cNvPr id="10" name="Espace réservé du texte 7"/>
          <p:cNvSpPr>
            <a:spLocks noGrp="1"/>
          </p:cNvSpPr>
          <p:nvPr>
            <p:ph type="body" sz="quarter" idx="16" hasCustomPrompt="1"/>
          </p:nvPr>
        </p:nvSpPr>
        <p:spPr bwMode="gray">
          <a:xfrm>
            <a:off x="4853574"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7" hasCustomPrompt="1"/>
          </p:nvPr>
        </p:nvSpPr>
        <p:spPr bwMode="gray">
          <a:xfrm>
            <a:off x="7920203" y="2409550"/>
            <a:ext cx="1678517" cy="1680633"/>
          </a:xfrm>
          <a:prstGeom prst="ellipse">
            <a:avLst/>
          </a:prstGeom>
          <a:solidFill>
            <a:schemeClr val="accent5"/>
          </a:solidFill>
        </p:spPr>
        <p:txBody>
          <a:bodyPr anchor="ctr" anchorCtr="0"/>
          <a:lstStyle>
            <a:lvl1pPr>
              <a:defRPr sz="2933">
                <a:solidFill>
                  <a:srgbClr val="DCDC00"/>
                </a:solidFill>
              </a:defRPr>
            </a:lvl1pPr>
          </a:lstStyle>
          <a:p>
            <a:pPr lvl="0"/>
            <a:r>
              <a:rPr lang="en-US" noProof="0" dirty="0"/>
              <a:t>+00%</a:t>
            </a:r>
          </a:p>
        </p:txBody>
      </p:sp>
      <p:sp>
        <p:nvSpPr>
          <p:cNvPr id="15" name="Espace réservé du texte 7"/>
          <p:cNvSpPr>
            <a:spLocks noGrp="1"/>
          </p:cNvSpPr>
          <p:nvPr>
            <p:ph type="body" sz="quarter" idx="18" hasCustomPrompt="1"/>
          </p:nvPr>
        </p:nvSpPr>
        <p:spPr bwMode="gray">
          <a:xfrm>
            <a:off x="7535633"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1569302276"/>
      </p:ext>
    </p:extLst>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9_Titre et contenu">
    <p:spTree>
      <p:nvGrpSpPr>
        <p:cNvPr id="1" name=""/>
        <p:cNvGrpSpPr/>
        <p:nvPr/>
      </p:nvGrpSpPr>
      <p:grpSpPr>
        <a:xfrm>
          <a:off x="0" y="0"/>
          <a:ext cx="0" cy="0"/>
          <a:chOff x="0" y="0"/>
          <a:chExt cx="0" cy="0"/>
        </a:xfrm>
      </p:grpSpPr>
      <p:sp>
        <p:nvSpPr>
          <p:cNvPr id="2" name="Rectangle à coins arrondis 1"/>
          <p:cNvSpPr/>
          <p:nvPr userDrawn="1"/>
        </p:nvSpPr>
        <p:spPr bwMode="gray">
          <a:xfrm>
            <a:off x="2096041" y="2639407"/>
            <a:ext cx="1248000" cy="1584000"/>
          </a:xfrm>
          <a:prstGeom prst="roundRect">
            <a:avLst>
              <a:gd name="adj" fmla="val 231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a:xfrm>
            <a:off x="2167980" y="3099312"/>
            <a:ext cx="1104123" cy="1056000"/>
          </a:xfrm>
          <a:solidFill>
            <a:schemeClr val="bg1"/>
          </a:solidFill>
        </p:spPr>
        <p:txBody>
          <a:bodyPr anchor="ctr" anchorCtr="0"/>
          <a:lstStyle>
            <a:lvl1pPr algn="ctr">
              <a:defRPr sz="6000"/>
            </a:lvl1pPr>
          </a:lstStyle>
          <a:p>
            <a:r>
              <a:rPr lang="en-US" noProof="0" dirty="0"/>
              <a:t>00</a:t>
            </a:r>
          </a:p>
        </p:txBody>
      </p:sp>
      <p:sp>
        <p:nvSpPr>
          <p:cNvPr id="5" name="Espace réservé du texte 4"/>
          <p:cNvSpPr>
            <a:spLocks noGrp="1"/>
          </p:cNvSpPr>
          <p:nvPr>
            <p:ph type="body" sz="quarter" idx="13" hasCustomPrompt="1"/>
          </p:nvPr>
        </p:nvSpPr>
        <p:spPr bwMode="gray">
          <a:xfrm>
            <a:off x="6096000" y="1911301"/>
            <a:ext cx="4176184" cy="3966683"/>
          </a:xfrm>
        </p:spPr>
        <p:txBody>
          <a:bodyPr/>
          <a:lstStyle>
            <a:lvl1pPr>
              <a:spcAft>
                <a:spcPts val="933"/>
              </a:spcAft>
              <a:defRPr sz="1333" b="1" cap="all" baseline="0">
                <a:solidFill>
                  <a:schemeClr val="accent5"/>
                </a:solidFill>
              </a:defRPr>
            </a:lvl1pPr>
            <a:lvl2pPr marL="0" indent="0">
              <a:buNone/>
              <a:defRPr sz="1333"/>
            </a:lvl2pPr>
            <a:lvl3pPr>
              <a:defRPr sz="1333"/>
            </a:lvl3pPr>
            <a:lvl4pPr>
              <a:defRPr sz="1333"/>
            </a:lvl4pPr>
            <a:lvl5pPr>
              <a:defRPr sz="1333"/>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Tree>
    <p:extLst>
      <p:ext uri="{BB962C8B-B14F-4D97-AF65-F5344CB8AC3E}">
        <p14:creationId xmlns:p14="http://schemas.microsoft.com/office/powerpoint/2010/main" val="238614421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End">
    <p:bg bwMode="gray">
      <p:bgPr>
        <a:solidFill>
          <a:schemeClr val="tx2"/>
        </a:solid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183899" y="3223466"/>
            <a:ext cx="1824000" cy="410733"/>
          </a:xfrm>
          <a:prstGeom prst="rect">
            <a:avLst/>
          </a:prstGeom>
        </p:spPr>
      </p:pic>
    </p:spTree>
    <p:extLst>
      <p:ext uri="{BB962C8B-B14F-4D97-AF65-F5344CB8AC3E}">
        <p14:creationId xmlns:p14="http://schemas.microsoft.com/office/powerpoint/2010/main" val="42178519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mp; tex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lgn="l">
              <a:defRPr>
                <a:solidFill>
                  <a:schemeClr val="accent5"/>
                </a:solidFill>
              </a:defRPr>
            </a:lvl1pPr>
          </a:lstStyle>
          <a:p>
            <a:r>
              <a:rPr lang="en-US" noProof="0" dirty="0"/>
              <a:t>Title</a:t>
            </a:r>
          </a:p>
        </p:txBody>
      </p:sp>
      <p:sp>
        <p:nvSpPr>
          <p:cNvPr id="3" name="Espace réservé du contenu 2"/>
          <p:cNvSpPr>
            <a:spLocks noGrp="1"/>
          </p:cNvSpPr>
          <p:nvPr>
            <p:ph idx="1" hasCustomPrompt="1"/>
          </p:nvPr>
        </p:nvSpPr>
        <p:spPr bwMode="gray"/>
        <p:txBody>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7" name="Espace réservé de la date 6"/>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8" name="Espace réservé du pied de page 7"/>
          <p:cNvSpPr>
            <a:spLocks noGrp="1"/>
          </p:cNvSpPr>
          <p:nvPr>
            <p:ph type="ftr" sz="quarter" idx="11"/>
          </p:nvPr>
        </p:nvSpPr>
        <p:spPr bwMode="gray"/>
        <p:txBody>
          <a:bodyPr/>
          <a:lstStyle/>
          <a:p>
            <a:pPr defTabSz="1219170"/>
            <a:endParaRPr lang="en-US" dirty="0">
              <a:solidFill>
                <a:srgbClr val="464B69"/>
              </a:solidFill>
            </a:endParaRPr>
          </a:p>
        </p:txBody>
      </p:sp>
      <p:sp>
        <p:nvSpPr>
          <p:cNvPr id="9" name="Espace réservé du numéro de diapositive 8"/>
          <p:cNvSpPr>
            <a:spLocks noGrp="1"/>
          </p:cNvSpPr>
          <p:nvPr>
            <p:ph type="sldNum" sz="quarter" idx="12"/>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Tree>
    <p:extLst>
      <p:ext uri="{BB962C8B-B14F-4D97-AF65-F5344CB8AC3E}">
        <p14:creationId xmlns:p14="http://schemas.microsoft.com/office/powerpoint/2010/main" val="1730985876"/>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10" name="Text Placeholder 10"/>
          <p:cNvSpPr>
            <a:spLocks noGrp="1"/>
          </p:cNvSpPr>
          <p:nvPr>
            <p:ph type="body" sz="quarter" idx="24" hasCustomPrompt="1"/>
          </p:nvPr>
        </p:nvSpPr>
        <p:spPr>
          <a:xfrm>
            <a:off x="412892" y="645154"/>
            <a:ext cx="9568160" cy="545609"/>
          </a:xfrm>
          <a:prstGeom prst="rect">
            <a:avLst/>
          </a:prstGeom>
        </p:spPr>
        <p:txBody>
          <a:bodyPr lIns="91008" tIns="45502" rIns="91008" bIns="45502"/>
          <a:lstStyle>
            <a:lvl1pPr marL="0" indent="0">
              <a:buNone/>
              <a:defRPr sz="2117" baseline="0">
                <a:latin typeface="+mj-lt"/>
              </a:defRPr>
            </a:lvl1pPr>
            <a:lvl2pPr>
              <a:defRPr sz="2117"/>
            </a:lvl2pPr>
            <a:lvl3pPr>
              <a:defRPr sz="2117"/>
            </a:lvl3pPr>
            <a:lvl4pPr>
              <a:defRPr sz="2117"/>
            </a:lvl4pPr>
            <a:lvl5pPr>
              <a:defRPr sz="2117"/>
            </a:lvl5pPr>
          </a:lstStyle>
          <a:p>
            <a:pPr lvl="0"/>
            <a:r>
              <a:rPr lang="nl-NL" dirty="0" err="1"/>
              <a:t>Slide</a:t>
            </a:r>
            <a:r>
              <a:rPr lang="nl-NL" dirty="0"/>
              <a:t> </a:t>
            </a:r>
            <a:r>
              <a:rPr lang="nl-NL" dirty="0" err="1"/>
              <a:t>Title</a:t>
            </a:r>
            <a:endParaRPr lang="en-GB" dirty="0"/>
          </a:p>
        </p:txBody>
      </p:sp>
      <p:sp>
        <p:nvSpPr>
          <p:cNvPr id="13" name="TextBox 12"/>
          <p:cNvSpPr txBox="1"/>
          <p:nvPr userDrawn="1"/>
        </p:nvSpPr>
        <p:spPr>
          <a:xfrm>
            <a:off x="11440529" y="6599402"/>
            <a:ext cx="751472" cy="184459"/>
          </a:xfrm>
          <a:prstGeom prst="rect">
            <a:avLst/>
          </a:prstGeom>
          <a:ln>
            <a:noFill/>
          </a:ln>
        </p:spPr>
        <p:txBody>
          <a:bodyPr wrap="square" lIns="64440" tIns="32219" rIns="64440" bIns="32219" rtlCol="0"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9C0653CD-709A-4C23-AF85-C211F9C3D3CB}" type="slidenum">
              <a:rPr kumimoji="0" lang="nl-NL" sz="776" b="0" i="0" u="none" strike="noStrike" kern="1200" cap="none" spc="0" normalizeH="0" baseline="0" noProof="0" smtClean="0">
                <a:ln>
                  <a:noFill/>
                </a:ln>
                <a:solidFill>
                  <a:prstClr val="black"/>
                </a:solidFill>
                <a:effectLst/>
                <a:uLnTx/>
                <a:uFillTx/>
                <a:latin typeface="Arial"/>
                <a:ea typeface="BentonSans"/>
                <a:cs typeface="BentonSans"/>
                <a:sym typeface="BentonSans"/>
              </a:rPr>
              <a:pPr marL="0" marR="0" lvl="0" indent="0" algn="ctr" defTabSz="1219170" rtl="0" eaLnBrk="1" fontAlgn="auto" latinLnBrk="0" hangingPunct="1">
                <a:lnSpc>
                  <a:spcPct val="100000"/>
                </a:lnSpc>
                <a:spcBef>
                  <a:spcPts val="0"/>
                </a:spcBef>
                <a:spcAft>
                  <a:spcPts val="0"/>
                </a:spcAft>
                <a:buClrTx/>
                <a:buSzTx/>
                <a:buFontTx/>
                <a:buNone/>
                <a:tabLst/>
                <a:defRPr/>
              </a:pPr>
              <a:t>‹Nº›</a:t>
            </a:fld>
            <a:endParaRPr kumimoji="0" lang="en-GB" sz="776" b="0" i="0" u="none" strike="noStrike" kern="1200" cap="none" spc="0" normalizeH="0" baseline="0" noProof="0" dirty="0">
              <a:ln>
                <a:noFill/>
              </a:ln>
              <a:solidFill>
                <a:prstClr val="black"/>
              </a:solidFill>
              <a:effectLst/>
              <a:uLnTx/>
              <a:uFillTx/>
              <a:latin typeface="Arial"/>
              <a:ea typeface="BentonSans"/>
              <a:cs typeface="BentonSans"/>
              <a:sym typeface="BentonSans"/>
            </a:endParaRPr>
          </a:p>
        </p:txBody>
      </p:sp>
      <p:sp>
        <p:nvSpPr>
          <p:cNvPr id="15" name="Text Placeholder 3"/>
          <p:cNvSpPr>
            <a:spLocks noGrp="1"/>
          </p:cNvSpPr>
          <p:nvPr>
            <p:ph type="body" sz="quarter" idx="30"/>
          </p:nvPr>
        </p:nvSpPr>
        <p:spPr>
          <a:xfrm>
            <a:off x="412699" y="1538655"/>
            <a:ext cx="11324788" cy="4873272"/>
          </a:xfrm>
          <a:prstGeom prst="rect">
            <a:avLst/>
          </a:prstGeom>
        </p:spPr>
        <p:txBody>
          <a:bodyPr vert="horz"/>
          <a:lstStyle>
            <a:lvl1pPr marL="0" indent="0">
              <a:buClr>
                <a:srgbClr val="EB8024"/>
              </a:buClr>
              <a:buFont typeface="Arial"/>
              <a:buNone/>
              <a:defRPr sz="1200">
                <a:latin typeface="+mj-lt"/>
                <a:cs typeface="Georgia"/>
              </a:defRPr>
            </a:lvl1pPr>
            <a:lvl2pPr marL="658114" indent="-201396">
              <a:buClr>
                <a:srgbClr val="EB8024"/>
              </a:buClr>
              <a:buFont typeface="Arial"/>
              <a:buChar char="•"/>
              <a:defRPr sz="1200">
                <a:latin typeface="+mj-lt"/>
                <a:cs typeface="Georgia"/>
              </a:defRPr>
            </a:lvl2pPr>
            <a:lvl3pPr marL="1114833" indent="-201396">
              <a:buClr>
                <a:srgbClr val="EB8024"/>
              </a:buClr>
              <a:buFont typeface="Arial"/>
              <a:buChar char="•"/>
              <a:defRPr sz="1200">
                <a:latin typeface="+mj-lt"/>
                <a:cs typeface="Georgia"/>
              </a:defRPr>
            </a:lvl3pPr>
            <a:lvl4pPr marL="1571553" indent="-201396">
              <a:buClr>
                <a:srgbClr val="EB8024"/>
              </a:buClr>
              <a:buFont typeface="Arial"/>
              <a:buChar char="•"/>
              <a:defRPr sz="1200">
                <a:latin typeface="+mj-lt"/>
                <a:cs typeface="Georgia"/>
              </a:defRPr>
            </a:lvl4pPr>
            <a:lvl5pPr marL="2028273" indent="-201396">
              <a:buClr>
                <a:srgbClr val="EB8024"/>
              </a:buClr>
              <a:buFont typeface="Arial"/>
              <a:buChar char="•"/>
              <a:defRPr sz="1200">
                <a:latin typeface="+mj-lt"/>
                <a:cs typeface="Georgia"/>
              </a:defRPr>
            </a:lvl5pPr>
          </a:lstStyle>
          <a:p>
            <a:pPr lvl="0"/>
            <a:r>
              <a:rPr lang="en-US" dirty="0"/>
              <a:t>Click to edit Master text styles</a:t>
            </a:r>
          </a:p>
        </p:txBody>
      </p:sp>
    </p:spTree>
    <p:extLst>
      <p:ext uri="{BB962C8B-B14F-4D97-AF65-F5344CB8AC3E}">
        <p14:creationId xmlns:p14="http://schemas.microsoft.com/office/powerpoint/2010/main" val="389155638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keep_Statement_fullbleed">
    <p:spTree>
      <p:nvGrpSpPr>
        <p:cNvPr id="1" name=""/>
        <p:cNvGrpSpPr/>
        <p:nvPr/>
      </p:nvGrpSpPr>
      <p:grpSpPr>
        <a:xfrm>
          <a:off x="0" y="0"/>
          <a:ext cx="0" cy="0"/>
          <a:chOff x="0" y="0"/>
          <a:chExt cx="0" cy="0"/>
        </a:xfrm>
      </p:grpSpPr>
      <p:sp>
        <p:nvSpPr>
          <p:cNvPr id="12" name="Text Placeholder 11"/>
          <p:cNvSpPr>
            <a:spLocks noGrp="1"/>
          </p:cNvSpPr>
          <p:nvPr>
            <p:ph type="body" sz="quarter" idx="34" hasCustomPrompt="1"/>
          </p:nvPr>
        </p:nvSpPr>
        <p:spPr>
          <a:xfrm>
            <a:off x="881857" y="667802"/>
            <a:ext cx="5563188" cy="183537"/>
          </a:xfrm>
          <a:prstGeom prst="rect">
            <a:avLst/>
          </a:prstGeom>
        </p:spPr>
        <p:txBody>
          <a:bodyPr>
            <a:noAutofit/>
          </a:bodyPr>
          <a:lstStyle>
            <a:lvl1pPr marL="0" indent="0">
              <a:lnSpc>
                <a:spcPct val="100000"/>
              </a:lnSpc>
              <a:buNone/>
              <a:defRPr sz="1000" b="0" i="0" spc="151">
                <a:solidFill>
                  <a:srgbClr val="A7A7A7"/>
                </a:solidFill>
                <a:latin typeface="Arial" charset="0"/>
                <a:ea typeface="Arial" charset="0"/>
                <a:cs typeface="Arial" charset="0"/>
              </a:defRPr>
            </a:lvl1pPr>
          </a:lstStyle>
          <a:p>
            <a:r>
              <a:rPr lang="en-US" dirty="0"/>
              <a:t>SECTION</a:t>
            </a:r>
          </a:p>
        </p:txBody>
      </p:sp>
      <p:sp>
        <p:nvSpPr>
          <p:cNvPr id="7" name="Shape 232"/>
          <p:cNvSpPr>
            <a:spLocks noGrp="1"/>
          </p:cNvSpPr>
          <p:nvPr>
            <p:ph type="body" sz="quarter" idx="18" hasCustomPrompt="1"/>
          </p:nvPr>
        </p:nvSpPr>
        <p:spPr>
          <a:xfrm>
            <a:off x="881837" y="1191811"/>
            <a:ext cx="5563208" cy="1419860"/>
          </a:xfrm>
          <a:prstGeom prst="rect">
            <a:avLst/>
          </a:prstGeom>
        </p:spPr>
        <p:txBody>
          <a:bodyPr lIns="0" tIns="0" rIns="0" bIns="0" anchor="t" anchorCtr="0">
            <a:noAutofit/>
          </a:bodyPr>
          <a:lstStyle>
            <a:lvl1pPr marL="0" indent="0" defTabSz="641271">
              <a:lnSpc>
                <a:spcPct val="80000"/>
              </a:lnSpc>
              <a:buNone/>
              <a:defRPr sz="4400" b="1" spc="36">
                <a:solidFill>
                  <a:srgbClr val="333333"/>
                </a:solidFill>
                <a:uFill>
                  <a:solidFill>
                    <a:srgbClr val="000000"/>
                  </a:solidFill>
                </a:uFill>
                <a:latin typeface="Georgia" charset="0"/>
                <a:ea typeface="Georgia" charset="0"/>
                <a:cs typeface="Georgia" charset="0"/>
                <a:sym typeface="Quarto Bold"/>
              </a:defRPr>
            </a:lvl1pPr>
          </a:lstStyle>
          <a:p>
            <a:pPr>
              <a:defRPr>
                <a:solidFill>
                  <a:srgbClr val="424242"/>
                </a:solidFill>
              </a:defRPr>
            </a:pPr>
            <a:r>
              <a:rPr lang="en-US" dirty="0">
                <a:solidFill>
                  <a:schemeClr val="accent1">
                    <a:hueOff val="-11708571"/>
                    <a:satOff val="-92105"/>
                    <a:lumOff val="44705"/>
                  </a:schemeClr>
                </a:solidFill>
              </a:rPr>
              <a:t>Introduction statement lorem </a:t>
            </a:r>
            <a:r>
              <a:rPr lang="en-US" dirty="0" err="1">
                <a:solidFill>
                  <a:schemeClr val="accent1">
                    <a:hueOff val="-11708571"/>
                    <a:satOff val="-92105"/>
                    <a:lumOff val="44705"/>
                  </a:schemeClr>
                </a:solidFill>
              </a:rPr>
              <a:t>smet</a:t>
            </a:r>
            <a:r>
              <a:rPr lang="en-US" dirty="0">
                <a:solidFill>
                  <a:schemeClr val="accent1">
                    <a:hueOff val="-11708571"/>
                    <a:satOff val="-92105"/>
                    <a:lumOff val="44705"/>
                  </a:schemeClr>
                </a:solidFill>
              </a:rPr>
              <a:t> in </a:t>
            </a:r>
            <a:r>
              <a:rPr lang="en-US" dirty="0" err="1">
                <a:solidFill>
                  <a:schemeClr val="accent1">
                    <a:hueOff val="-11708571"/>
                    <a:satOff val="-92105"/>
                    <a:lumOff val="44705"/>
                  </a:schemeClr>
                </a:solidFill>
              </a:rPr>
              <a:t>alerno</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repre</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erit</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inaet</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voluptate</a:t>
            </a:r>
            <a:endParaRPr lang="en-US" dirty="0">
              <a:solidFill>
                <a:schemeClr val="accent1">
                  <a:hueOff val="-11708571"/>
                  <a:satOff val="-92105"/>
                  <a:lumOff val="44705"/>
                </a:schemeClr>
              </a:solidFill>
            </a:endParaRPr>
          </a:p>
        </p:txBody>
      </p:sp>
    </p:spTree>
    <p:extLst>
      <p:ext uri="{BB962C8B-B14F-4D97-AF65-F5344CB8AC3E}">
        <p14:creationId xmlns:p14="http://schemas.microsoft.com/office/powerpoint/2010/main" val="3474217463"/>
      </p:ext>
    </p:extLst>
  </p:cSld>
  <p:clrMapOvr>
    <a:masterClrMapping/>
  </p:clrMapOvr>
  <p:transition spd="med"/>
  <p:extLst mod="1">
    <p:ext uri="{DCECCB84-F9BA-43D5-87BE-67443E8EF086}">
      <p15:sldGuideLst xmlns:p15="http://schemas.microsoft.com/office/powerpoint/2012/main">
        <p15:guide id="1" orient="horz" pos="1920">
          <p15:clr>
            <a:srgbClr val="FBAE40"/>
          </p15:clr>
        </p15:guide>
        <p15:guide id="4" orient="horz" pos="4761">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ver">
    <p:bg bwMode="gray">
      <p:bgPr>
        <a:solidFill>
          <a:schemeClr val="tx2"/>
        </a:solidFill>
        <a:effectLst/>
      </p:bgPr>
    </p:bg>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9" y="4169584"/>
            <a:ext cx="11235265" cy="768000"/>
          </a:xfrm>
        </p:spPr>
        <p:txBody>
          <a:bodyPr/>
          <a:lstStyle>
            <a:lvl1pPr marL="0" indent="0" algn="ctr">
              <a:buNone/>
              <a:defRPr sz="2000" b="1">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smtClean="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pic>
        <p:nvPicPr>
          <p:cNvPr id="10" name="Imag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256000" y="6048789"/>
            <a:ext cx="1680000" cy="378305"/>
          </a:xfrm>
          <a:prstGeom prst="rect">
            <a:avLst/>
          </a:prstGeom>
        </p:spPr>
      </p:pic>
      <p:sp>
        <p:nvSpPr>
          <p:cNvPr id="8" name="Espace réservé du texte 7"/>
          <p:cNvSpPr>
            <a:spLocks noGrp="1"/>
          </p:cNvSpPr>
          <p:nvPr>
            <p:ph type="body" sz="quarter" idx="13" hasCustomPrompt="1"/>
          </p:nvPr>
        </p:nvSpPr>
        <p:spPr>
          <a:xfrm>
            <a:off x="479999" y="537599"/>
            <a:ext cx="11236800" cy="3384000"/>
          </a:xfrm>
        </p:spPr>
        <p:txBody>
          <a:bodyPr anchor="b" anchorCtr="0"/>
          <a:lstStyle>
            <a:lvl1pPr marL="0" indent="0">
              <a:lnSpc>
                <a:spcPct val="95000"/>
              </a:lnSpc>
              <a:buFont typeface="Arial" panose="020B0604020202020204" pitchFamily="34" charset="0"/>
              <a:buNone/>
              <a:defRPr sz="4000">
                <a:solidFill>
                  <a:schemeClr val="bg1"/>
                </a:solidFill>
              </a:defRPr>
            </a:lvl1pPr>
            <a:lvl2pPr marL="0" indent="0">
              <a:lnSpc>
                <a:spcPct val="95000"/>
              </a:lnSpc>
              <a:buNone/>
              <a:defRPr sz="3333">
                <a:solidFill>
                  <a:schemeClr val="bg1"/>
                </a:solidFill>
              </a:defRPr>
            </a:lvl2pPr>
          </a:lstStyle>
          <a:p>
            <a:pPr lvl="0"/>
            <a:r>
              <a:rPr lang="en-US" noProof="0" dirty="0" smtClean="0"/>
              <a:t>Title</a:t>
            </a:r>
          </a:p>
          <a:p>
            <a:pPr lvl="1"/>
            <a:r>
              <a:rPr lang="en-US" noProof="0" dirty="0" smtClean="0"/>
              <a:t>Subtitle</a:t>
            </a:r>
          </a:p>
        </p:txBody>
      </p:sp>
    </p:spTree>
    <p:extLst>
      <p:ext uri="{BB962C8B-B14F-4D97-AF65-F5344CB8AC3E}">
        <p14:creationId xmlns:p14="http://schemas.microsoft.com/office/powerpoint/2010/main" val="3347208738"/>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1_Cover &amp; Visual">
    <p:spTree>
      <p:nvGrpSpPr>
        <p:cNvPr id="1" name=""/>
        <p:cNvGrpSpPr/>
        <p:nvPr/>
      </p:nvGrpSpPr>
      <p:grpSpPr>
        <a:xfrm>
          <a:off x="0" y="0"/>
          <a:ext cx="0" cy="0"/>
          <a:chOff x="0" y="0"/>
          <a:chExt cx="0" cy="0"/>
        </a:xfrm>
      </p:grpSpPr>
      <p:sp>
        <p:nvSpPr>
          <p:cNvPr id="9" name="Espace réservé du texte 8"/>
          <p:cNvSpPr>
            <a:spLocks noGrp="1"/>
          </p:cNvSpPr>
          <p:nvPr>
            <p:ph type="body" sz="quarter" idx="20" hasCustomPrompt="1"/>
          </p:nvPr>
        </p:nvSpPr>
        <p:spPr>
          <a:xfrm>
            <a:off x="0" y="0"/>
            <a:ext cx="12192000" cy="3552000"/>
          </a:xfrm>
          <a:solidFill>
            <a:srgbClr val="FFCD1E"/>
          </a:solidFill>
          <a:ln>
            <a:solidFill>
              <a:schemeClr val="bg1">
                <a:alpha val="0"/>
              </a:schemeClr>
            </a:solidFill>
          </a:ln>
        </p:spPr>
        <p:txBody>
          <a:bodyPr/>
          <a:lstStyle>
            <a:lvl1pPr>
              <a:defRPr sz="133" baseline="0">
                <a:solidFill>
                  <a:schemeClr val="bg1">
                    <a:alpha val="0"/>
                  </a:schemeClr>
                </a:solidFill>
              </a:defRPr>
            </a:lvl1pPr>
          </a:lstStyle>
          <a:p>
            <a:pPr lvl="0"/>
            <a:r>
              <a:rPr lang="en-US" noProof="0" dirty="0" smtClean="0"/>
              <a:t> </a:t>
            </a:r>
            <a:endParaRPr lang="en-US" noProof="0" dirty="0"/>
          </a:p>
        </p:txBody>
      </p:sp>
      <p:sp>
        <p:nvSpPr>
          <p:cNvPr id="19" name="Espace réservé pour une image  4"/>
          <p:cNvSpPr>
            <a:spLocks noGrp="1"/>
          </p:cNvSpPr>
          <p:nvPr>
            <p:ph type="pic" sz="quarter" idx="14" hasCustomPrompt="1"/>
          </p:nvPr>
        </p:nvSpPr>
        <p:spPr bwMode="gray">
          <a:xfrm>
            <a:off x="1487488" y="1273333"/>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20" name="Espace réservé pour une image  4"/>
          <p:cNvSpPr>
            <a:spLocks noGrp="1"/>
          </p:cNvSpPr>
          <p:nvPr>
            <p:ph type="pic" sz="quarter" idx="15" hasCustomPrompt="1"/>
          </p:nvPr>
        </p:nvSpPr>
        <p:spPr bwMode="gray">
          <a:xfrm>
            <a:off x="9495340" y="1273333"/>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21" name="Espace réservé pour une image  4"/>
          <p:cNvSpPr>
            <a:spLocks noGrp="1"/>
          </p:cNvSpPr>
          <p:nvPr>
            <p:ph type="pic" sz="quarter" idx="16" hasCustomPrompt="1"/>
          </p:nvPr>
        </p:nvSpPr>
        <p:spPr bwMode="gray">
          <a:xfrm>
            <a:off x="3089059" y="1273333"/>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22" name="Espace réservé pour une image  4"/>
          <p:cNvSpPr>
            <a:spLocks noGrp="1"/>
          </p:cNvSpPr>
          <p:nvPr>
            <p:ph type="pic" sz="quarter" idx="17" hasCustomPrompt="1"/>
          </p:nvPr>
        </p:nvSpPr>
        <p:spPr bwMode="gray">
          <a:xfrm>
            <a:off x="4690629" y="1273333"/>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23" name="Espace réservé pour une image  4"/>
          <p:cNvSpPr>
            <a:spLocks noGrp="1"/>
          </p:cNvSpPr>
          <p:nvPr>
            <p:ph type="pic" sz="quarter" idx="18" hasCustomPrompt="1"/>
          </p:nvPr>
        </p:nvSpPr>
        <p:spPr bwMode="gray">
          <a:xfrm>
            <a:off x="6292200" y="1273333"/>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24" name="Espace réservé pour une image  4"/>
          <p:cNvSpPr>
            <a:spLocks noGrp="1"/>
          </p:cNvSpPr>
          <p:nvPr>
            <p:ph type="pic" sz="quarter" idx="19" hasCustomPrompt="1"/>
          </p:nvPr>
        </p:nvSpPr>
        <p:spPr bwMode="gray">
          <a:xfrm>
            <a:off x="7893771" y="1273333"/>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3" name="Sous-titre 2"/>
          <p:cNvSpPr>
            <a:spLocks noGrp="1"/>
          </p:cNvSpPr>
          <p:nvPr>
            <p:ph type="subTitle" idx="1" hasCustomPrompt="1"/>
          </p:nvPr>
        </p:nvSpPr>
        <p:spPr bwMode="gray">
          <a:xfrm>
            <a:off x="478368" y="5360638"/>
            <a:ext cx="11235265" cy="612645"/>
          </a:xfrm>
        </p:spPr>
        <p:txBody>
          <a:bodyPr/>
          <a:lstStyle>
            <a:lvl1pPr marL="0" indent="0" algn="ctr">
              <a:buNone/>
              <a:defRPr sz="1467" b="1">
                <a:solidFill>
                  <a:schemeClr val="accent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smtClean="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pic>
        <p:nvPicPr>
          <p:cNvPr id="425" name="Image 4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5256000" y="6048788"/>
            <a:ext cx="1680000" cy="378304"/>
          </a:xfrm>
          <a:prstGeom prst="rect">
            <a:avLst/>
          </a:prstGeom>
        </p:spPr>
      </p:pic>
      <p:sp>
        <p:nvSpPr>
          <p:cNvPr id="8" name="Espace réservé du texte 7"/>
          <p:cNvSpPr>
            <a:spLocks noGrp="1"/>
          </p:cNvSpPr>
          <p:nvPr>
            <p:ph type="body" sz="quarter" idx="21" hasCustomPrompt="1"/>
          </p:nvPr>
        </p:nvSpPr>
        <p:spPr>
          <a:xfrm>
            <a:off x="480000" y="3571200"/>
            <a:ext cx="11236800" cy="1579200"/>
          </a:xfrm>
        </p:spPr>
        <p:txBody>
          <a:bodyPr anchor="b" anchorCtr="0"/>
          <a:lstStyle>
            <a:lvl1pPr marL="0" indent="0">
              <a:lnSpc>
                <a:spcPct val="95000"/>
              </a:lnSpc>
              <a:buFont typeface="Arial" panose="020B0604020202020204" pitchFamily="34" charset="0"/>
              <a:buNone/>
              <a:defRPr sz="2893"/>
            </a:lvl1pPr>
            <a:lvl2pPr marL="0" indent="0">
              <a:lnSpc>
                <a:spcPct val="95000"/>
              </a:lnSpc>
              <a:buNone/>
              <a:defRPr sz="2133"/>
            </a:lvl2pPr>
          </a:lstStyle>
          <a:p>
            <a:pPr lvl="0"/>
            <a:r>
              <a:rPr lang="en-US" noProof="0" dirty="0" smtClean="0"/>
              <a:t>Title</a:t>
            </a:r>
          </a:p>
          <a:p>
            <a:pPr lvl="1"/>
            <a:r>
              <a:rPr lang="en-US" noProof="0" dirty="0" smtClean="0"/>
              <a:t>Subtitle</a:t>
            </a:r>
          </a:p>
        </p:txBody>
      </p:sp>
      <p:sp>
        <p:nvSpPr>
          <p:cNvPr id="18" name="McK Disclaimer"/>
          <p:cNvSpPr>
            <a:spLocks noChangeArrowheads="1"/>
          </p:cNvSpPr>
          <p:nvPr userDrawn="1">
            <p:custDataLst>
              <p:tags r:id="rId1"/>
            </p:custDataLst>
          </p:nvPr>
        </p:nvSpPr>
        <p:spPr bwMode="auto">
          <a:xfrm>
            <a:off x="5244905" y="6639993"/>
            <a:ext cx="1702193" cy="218008"/>
          </a:xfrm>
          <a:prstGeom prst="rect">
            <a:avLst/>
          </a:prstGeom>
          <a:noFill/>
          <a:ln>
            <a:noFill/>
          </a:ln>
          <a:effectLst/>
          <a:extLst/>
        </p:spPr>
        <p:txBody>
          <a:bodyPr wrap="square" lIns="0" tIns="0" rIns="0" bIns="0" anchor="b">
            <a:spAutoFit/>
          </a:bodyPr>
          <a:lstStyle/>
          <a:p>
            <a:pPr marL="0" marR="0" lvl="0" indent="0" algn="ctr" defTabSz="1219170" rtl="0" eaLnBrk="1" fontAlgn="auto" latinLnBrk="0" hangingPunct="1">
              <a:lnSpc>
                <a:spcPts val="1733"/>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Arial"/>
                <a:ea typeface="Batang"/>
                <a:cs typeface="Times New Roman"/>
              </a:rPr>
              <a:t>Altran Confidential</a:t>
            </a:r>
            <a:endParaRPr kumimoji="0" lang="en-US" sz="1067" b="0" i="0" u="none" strike="noStrike" kern="1200" cap="none" spc="0" normalizeH="0" baseline="0" noProof="0" dirty="0">
              <a:ln>
                <a:noFill/>
              </a:ln>
              <a:solidFill>
                <a:srgbClr val="595959"/>
              </a:solidFill>
              <a:effectLst/>
              <a:uLnTx/>
              <a:uFillTx/>
              <a:latin typeface="Arial"/>
              <a:ea typeface="Batang"/>
              <a:cs typeface="Times New Roman"/>
            </a:endParaRPr>
          </a:p>
        </p:txBody>
      </p:sp>
    </p:spTree>
    <p:extLst>
      <p:ext uri="{BB962C8B-B14F-4D97-AF65-F5344CB8AC3E}">
        <p14:creationId xmlns:p14="http://schemas.microsoft.com/office/powerpoint/2010/main" val="2052214167"/>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Cover &amp; Visual">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8" y="5360638"/>
            <a:ext cx="11235265" cy="612645"/>
          </a:xfrm>
        </p:spPr>
        <p:txBody>
          <a:bodyPr/>
          <a:lstStyle>
            <a:lvl1pPr marL="0" indent="0" algn="ctr">
              <a:buNone/>
              <a:defRPr sz="1467" b="1">
                <a:solidFill>
                  <a:schemeClr val="accent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smtClean="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9" name="Espace réservé pour une image  11"/>
          <p:cNvSpPr>
            <a:spLocks noGrp="1"/>
          </p:cNvSpPr>
          <p:nvPr>
            <p:ph type="pic" sz="quarter" idx="14" hasCustomPrompt="1"/>
          </p:nvPr>
        </p:nvSpPr>
        <p:spPr bwMode="gray">
          <a:xfrm>
            <a:off x="0" y="0"/>
            <a:ext cx="12192000" cy="3552000"/>
          </a:xfrm>
          <a:solidFill>
            <a:srgbClr val="EAEAEA"/>
          </a:solidFill>
        </p:spPr>
        <p:txBody>
          <a:bodyPr tIns="540000" anchor="ctr" anchorCtr="0"/>
          <a:lstStyle>
            <a:lvl1pPr>
              <a:defRPr sz="1333"/>
            </a:lvl1pPr>
          </a:lstStyle>
          <a:p>
            <a:r>
              <a:rPr lang="en-US" noProof="0" dirty="0" smtClean="0"/>
              <a:t>Select the icon to insert a picture</a:t>
            </a:r>
            <a:endParaRPr lang="en-US" noProof="0" dirty="0"/>
          </a:p>
        </p:txBody>
      </p:sp>
      <p:pic>
        <p:nvPicPr>
          <p:cNvPr id="8" name="Imag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5256000" y="6048788"/>
            <a:ext cx="1680000" cy="378304"/>
          </a:xfrm>
          <a:prstGeom prst="rect">
            <a:avLst/>
          </a:prstGeom>
        </p:spPr>
      </p:pic>
      <p:sp>
        <p:nvSpPr>
          <p:cNvPr id="10" name="Espace réservé du texte 7"/>
          <p:cNvSpPr>
            <a:spLocks noGrp="1"/>
          </p:cNvSpPr>
          <p:nvPr>
            <p:ph type="body" sz="quarter" idx="21" hasCustomPrompt="1"/>
          </p:nvPr>
        </p:nvSpPr>
        <p:spPr>
          <a:xfrm>
            <a:off x="480000" y="3571200"/>
            <a:ext cx="11236800" cy="1579200"/>
          </a:xfrm>
        </p:spPr>
        <p:txBody>
          <a:bodyPr anchor="b" anchorCtr="0"/>
          <a:lstStyle>
            <a:lvl1pPr marL="0" indent="0">
              <a:lnSpc>
                <a:spcPct val="95000"/>
              </a:lnSpc>
              <a:buFont typeface="Arial" panose="020B0604020202020204" pitchFamily="34" charset="0"/>
              <a:buNone/>
              <a:defRPr sz="2893"/>
            </a:lvl1pPr>
            <a:lvl2pPr marL="0" indent="0">
              <a:lnSpc>
                <a:spcPct val="95000"/>
              </a:lnSpc>
              <a:buNone/>
              <a:defRPr sz="2133"/>
            </a:lvl2pPr>
          </a:lstStyle>
          <a:p>
            <a:pPr lvl="0"/>
            <a:r>
              <a:rPr lang="en-US" noProof="0" dirty="0" smtClean="0"/>
              <a:t>Title</a:t>
            </a:r>
          </a:p>
          <a:p>
            <a:pPr lvl="1"/>
            <a:r>
              <a:rPr lang="en-US" noProof="0" dirty="0" smtClean="0"/>
              <a:t>Subtitle</a:t>
            </a:r>
          </a:p>
        </p:txBody>
      </p:sp>
      <p:sp>
        <p:nvSpPr>
          <p:cNvPr id="11" name="McK Disclaimer"/>
          <p:cNvSpPr>
            <a:spLocks noChangeArrowheads="1"/>
          </p:cNvSpPr>
          <p:nvPr userDrawn="1">
            <p:custDataLst>
              <p:tags r:id="rId1"/>
            </p:custDataLst>
          </p:nvPr>
        </p:nvSpPr>
        <p:spPr bwMode="auto">
          <a:xfrm>
            <a:off x="5244905" y="6639993"/>
            <a:ext cx="1702193" cy="218008"/>
          </a:xfrm>
          <a:prstGeom prst="rect">
            <a:avLst/>
          </a:prstGeom>
          <a:noFill/>
          <a:ln>
            <a:noFill/>
          </a:ln>
          <a:effectLst/>
          <a:extLst/>
        </p:spPr>
        <p:txBody>
          <a:bodyPr wrap="square" lIns="0" tIns="0" rIns="0" bIns="0" anchor="b">
            <a:spAutoFit/>
          </a:bodyPr>
          <a:lstStyle/>
          <a:p>
            <a:pPr marL="0" marR="0" lvl="0" indent="0" algn="ctr" defTabSz="1219170" rtl="0" eaLnBrk="1" fontAlgn="auto" latinLnBrk="0" hangingPunct="1">
              <a:lnSpc>
                <a:spcPts val="1733"/>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Arial"/>
                <a:ea typeface="Batang"/>
                <a:cs typeface="Times New Roman"/>
              </a:rPr>
              <a:t>Altran Confidential</a:t>
            </a:r>
            <a:endParaRPr kumimoji="0" lang="en-US" sz="1067" b="0" i="0" u="none" strike="noStrike" kern="1200" cap="none" spc="0" normalizeH="0" baseline="0" noProof="0" dirty="0">
              <a:ln>
                <a:noFill/>
              </a:ln>
              <a:solidFill>
                <a:srgbClr val="595959"/>
              </a:solidFill>
              <a:effectLst/>
              <a:uLnTx/>
              <a:uFillTx/>
              <a:latin typeface="Arial"/>
              <a:ea typeface="Batang"/>
              <a:cs typeface="Times New Roman"/>
            </a:endParaRPr>
          </a:p>
        </p:txBody>
      </p:sp>
    </p:spTree>
    <p:extLst>
      <p:ext uri="{BB962C8B-B14F-4D97-AF65-F5344CB8AC3E}">
        <p14:creationId xmlns:p14="http://schemas.microsoft.com/office/powerpoint/2010/main" val="2643620336"/>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12" name="Espace réservé du numéro de diapositive 11"/>
          <p:cNvSpPr>
            <a:spLocks noGrp="1"/>
          </p:cNvSpPr>
          <p:nvPr>
            <p:ph type="sldNum" sz="quarter" idx="11"/>
          </p:nvPr>
        </p:nvSpPr>
        <p:spPr bwMode="gray"/>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Body)"/>
              <a:ea typeface="+mn-ea"/>
              <a:cs typeface="+mn-cs"/>
            </a:endParaRPr>
          </a:p>
        </p:txBody>
      </p:sp>
      <p:sp>
        <p:nvSpPr>
          <p:cNvPr id="13" name="Espace réservé du pied de page 12"/>
          <p:cNvSpPr>
            <a:spLocks noGrp="1"/>
          </p:cNvSpPr>
          <p:nvPr>
            <p:ph type="ftr" sz="quarter" idx="12"/>
          </p:nvPr>
        </p:nvSpPr>
        <p:spPr bwMode="gray"/>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Body)"/>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Body)"/>
              <a:ea typeface="+mn-ea"/>
              <a:cs typeface="+mn-cs"/>
            </a:endParaRPr>
          </a:p>
        </p:txBody>
      </p:sp>
      <p:sp>
        <p:nvSpPr>
          <p:cNvPr id="4" name="Titre 3"/>
          <p:cNvSpPr>
            <a:spLocks noGrp="1"/>
          </p:cNvSpPr>
          <p:nvPr>
            <p:ph type="title" hasCustomPrompt="1"/>
          </p:nvPr>
        </p:nvSpPr>
        <p:spPr bwMode="gray"/>
        <p:txBody>
          <a:bodyPr/>
          <a:lstStyle>
            <a:lvl1pPr algn="l">
              <a:defRPr sz="4000" b="0">
                <a:solidFill>
                  <a:schemeClr val="accent4"/>
                </a:solidFill>
              </a:defRPr>
            </a:lvl1pPr>
          </a:lstStyle>
          <a:p>
            <a:r>
              <a:rPr lang="en-US" noProof="0" dirty="0" smtClean="0"/>
              <a:t>Title</a:t>
            </a:r>
            <a:endParaRPr lang="en-US" noProof="0" dirty="0"/>
          </a:p>
        </p:txBody>
      </p:sp>
      <p:sp>
        <p:nvSpPr>
          <p:cNvPr id="5" name="Espace réservé du texte 4"/>
          <p:cNvSpPr>
            <a:spLocks noGrp="1"/>
          </p:cNvSpPr>
          <p:nvPr>
            <p:ph type="body" sz="quarter" idx="13" hasCustomPrompt="1"/>
          </p:nvPr>
        </p:nvSpPr>
        <p:spPr bwMode="gray">
          <a:xfrm>
            <a:off x="911424" y="1796819"/>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8" name="Espace réservé du texte 7"/>
          <p:cNvSpPr>
            <a:spLocks noGrp="1"/>
          </p:cNvSpPr>
          <p:nvPr>
            <p:ph type="body" sz="quarter" idx="14" hasCustomPrompt="1"/>
          </p:nvPr>
        </p:nvSpPr>
        <p:spPr bwMode="gray">
          <a:xfrm>
            <a:off x="1555702" y="1940761"/>
            <a:ext cx="10156921" cy="432123"/>
          </a:xfrm>
        </p:spPr>
        <p:txBody>
          <a:bodyPr/>
          <a:lstStyle>
            <a:lvl1pPr algn="l">
              <a:defRPr>
                <a:solidFill>
                  <a:schemeClr val="accent4"/>
                </a:solidFill>
              </a:defRPr>
            </a:lvl1pPr>
          </a:lstStyle>
          <a:p>
            <a:pPr lvl="0"/>
            <a:r>
              <a:rPr lang="en-US" noProof="0" dirty="0" smtClean="0"/>
              <a:t>Text</a:t>
            </a:r>
          </a:p>
        </p:txBody>
      </p:sp>
      <p:sp>
        <p:nvSpPr>
          <p:cNvPr id="9" name="Espace réservé du texte 4"/>
          <p:cNvSpPr>
            <a:spLocks noGrp="1"/>
          </p:cNvSpPr>
          <p:nvPr>
            <p:ph type="body" sz="quarter" idx="15" hasCustomPrompt="1"/>
          </p:nvPr>
        </p:nvSpPr>
        <p:spPr bwMode="gray">
          <a:xfrm>
            <a:off x="911424" y="2478495"/>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10" name="Espace réservé du texte 7"/>
          <p:cNvSpPr>
            <a:spLocks noGrp="1"/>
          </p:cNvSpPr>
          <p:nvPr>
            <p:ph type="body" sz="quarter" idx="16" hasCustomPrompt="1"/>
          </p:nvPr>
        </p:nvSpPr>
        <p:spPr bwMode="gray">
          <a:xfrm>
            <a:off x="1555702" y="2622437"/>
            <a:ext cx="10156921" cy="432123"/>
          </a:xfrm>
        </p:spPr>
        <p:txBody>
          <a:bodyPr/>
          <a:lstStyle>
            <a:lvl1pPr algn="l">
              <a:defRPr>
                <a:solidFill>
                  <a:schemeClr val="accent4"/>
                </a:solidFill>
              </a:defRPr>
            </a:lvl1pPr>
          </a:lstStyle>
          <a:p>
            <a:pPr lvl="0"/>
            <a:r>
              <a:rPr lang="en-US" noProof="0" dirty="0" smtClean="0"/>
              <a:t>Text</a:t>
            </a:r>
          </a:p>
        </p:txBody>
      </p:sp>
      <p:sp>
        <p:nvSpPr>
          <p:cNvPr id="14" name="Espace réservé du texte 4"/>
          <p:cNvSpPr>
            <a:spLocks noGrp="1"/>
          </p:cNvSpPr>
          <p:nvPr>
            <p:ph type="body" sz="quarter" idx="17" hasCustomPrompt="1"/>
          </p:nvPr>
        </p:nvSpPr>
        <p:spPr bwMode="gray">
          <a:xfrm>
            <a:off x="911424" y="3160171"/>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15" name="Espace réservé du texte 7"/>
          <p:cNvSpPr>
            <a:spLocks noGrp="1"/>
          </p:cNvSpPr>
          <p:nvPr>
            <p:ph type="body" sz="quarter" idx="18" hasCustomPrompt="1"/>
          </p:nvPr>
        </p:nvSpPr>
        <p:spPr bwMode="gray">
          <a:xfrm>
            <a:off x="1555702" y="3304113"/>
            <a:ext cx="10156921" cy="432123"/>
          </a:xfrm>
        </p:spPr>
        <p:txBody>
          <a:bodyPr/>
          <a:lstStyle>
            <a:lvl1pPr algn="l">
              <a:defRPr>
                <a:solidFill>
                  <a:schemeClr val="accent4"/>
                </a:solidFill>
              </a:defRPr>
            </a:lvl1pPr>
          </a:lstStyle>
          <a:p>
            <a:pPr lvl="0"/>
            <a:r>
              <a:rPr lang="en-US" noProof="0" dirty="0" smtClean="0"/>
              <a:t>Text</a:t>
            </a:r>
          </a:p>
        </p:txBody>
      </p:sp>
      <p:sp>
        <p:nvSpPr>
          <p:cNvPr id="16" name="Espace réservé du texte 4"/>
          <p:cNvSpPr>
            <a:spLocks noGrp="1"/>
          </p:cNvSpPr>
          <p:nvPr>
            <p:ph type="body" sz="quarter" idx="19" hasCustomPrompt="1"/>
          </p:nvPr>
        </p:nvSpPr>
        <p:spPr bwMode="gray">
          <a:xfrm>
            <a:off x="911424" y="3841847"/>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17" name="Espace réservé du texte 7"/>
          <p:cNvSpPr>
            <a:spLocks noGrp="1"/>
          </p:cNvSpPr>
          <p:nvPr>
            <p:ph type="body" sz="quarter" idx="20" hasCustomPrompt="1"/>
          </p:nvPr>
        </p:nvSpPr>
        <p:spPr bwMode="gray">
          <a:xfrm>
            <a:off x="1555702" y="3985789"/>
            <a:ext cx="10156921" cy="432123"/>
          </a:xfrm>
        </p:spPr>
        <p:txBody>
          <a:bodyPr/>
          <a:lstStyle>
            <a:lvl1pPr algn="l">
              <a:defRPr>
                <a:solidFill>
                  <a:schemeClr val="accent4"/>
                </a:solidFill>
              </a:defRPr>
            </a:lvl1pPr>
          </a:lstStyle>
          <a:p>
            <a:pPr lvl="0"/>
            <a:r>
              <a:rPr lang="en-US" noProof="0" dirty="0" smtClean="0"/>
              <a:t>Text</a:t>
            </a:r>
          </a:p>
        </p:txBody>
      </p:sp>
      <p:sp>
        <p:nvSpPr>
          <p:cNvPr id="18" name="Espace réservé du texte 4"/>
          <p:cNvSpPr>
            <a:spLocks noGrp="1"/>
          </p:cNvSpPr>
          <p:nvPr>
            <p:ph type="body" sz="quarter" idx="21" hasCustomPrompt="1"/>
          </p:nvPr>
        </p:nvSpPr>
        <p:spPr bwMode="gray">
          <a:xfrm>
            <a:off x="911424" y="4523523"/>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19" name="Espace réservé du texte 7"/>
          <p:cNvSpPr>
            <a:spLocks noGrp="1"/>
          </p:cNvSpPr>
          <p:nvPr>
            <p:ph type="body" sz="quarter" idx="22" hasCustomPrompt="1"/>
          </p:nvPr>
        </p:nvSpPr>
        <p:spPr bwMode="gray">
          <a:xfrm>
            <a:off x="1555702" y="4667465"/>
            <a:ext cx="10156921" cy="432123"/>
          </a:xfrm>
        </p:spPr>
        <p:txBody>
          <a:bodyPr/>
          <a:lstStyle>
            <a:lvl1pPr algn="l">
              <a:defRPr>
                <a:solidFill>
                  <a:schemeClr val="accent4"/>
                </a:solidFill>
              </a:defRPr>
            </a:lvl1pPr>
          </a:lstStyle>
          <a:p>
            <a:pPr lvl="0"/>
            <a:r>
              <a:rPr lang="en-US" noProof="0" dirty="0" smtClean="0"/>
              <a:t>Text</a:t>
            </a:r>
          </a:p>
        </p:txBody>
      </p:sp>
      <p:sp>
        <p:nvSpPr>
          <p:cNvPr id="20" name="Espace réservé du texte 4"/>
          <p:cNvSpPr>
            <a:spLocks noGrp="1"/>
          </p:cNvSpPr>
          <p:nvPr>
            <p:ph type="body" sz="quarter" idx="23" hasCustomPrompt="1"/>
          </p:nvPr>
        </p:nvSpPr>
        <p:spPr bwMode="gray">
          <a:xfrm>
            <a:off x="911424" y="5205197"/>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21" name="Espace réservé du texte 7"/>
          <p:cNvSpPr>
            <a:spLocks noGrp="1"/>
          </p:cNvSpPr>
          <p:nvPr>
            <p:ph type="body" sz="quarter" idx="24" hasCustomPrompt="1"/>
          </p:nvPr>
        </p:nvSpPr>
        <p:spPr bwMode="gray">
          <a:xfrm>
            <a:off x="1555702" y="5349140"/>
            <a:ext cx="10156921" cy="432123"/>
          </a:xfrm>
        </p:spPr>
        <p:txBody>
          <a:bodyPr/>
          <a:lstStyle>
            <a:lvl1pPr algn="l">
              <a:defRPr>
                <a:solidFill>
                  <a:schemeClr val="accent4"/>
                </a:solidFill>
              </a:defRPr>
            </a:lvl1pPr>
          </a:lstStyle>
          <a:p>
            <a:pPr lvl="0"/>
            <a:r>
              <a:rPr lang="en-US" noProof="0" dirty="0" smtClean="0"/>
              <a:t>Text</a:t>
            </a:r>
          </a:p>
        </p:txBody>
      </p:sp>
    </p:spTree>
    <p:extLst>
      <p:ext uri="{BB962C8B-B14F-4D97-AF65-F5344CB8AC3E}">
        <p14:creationId xmlns:p14="http://schemas.microsoft.com/office/powerpoint/2010/main" val="2627697108"/>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da 3 colum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12" name="Espace réservé du numéro de diapositive 11"/>
          <p:cNvSpPr>
            <a:spLocks noGrp="1"/>
          </p:cNvSpPr>
          <p:nvPr>
            <p:ph type="sldNum" sz="quarter" idx="11"/>
          </p:nvPr>
        </p:nvSpPr>
        <p:spPr bwMode="gray"/>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Body)"/>
              <a:ea typeface="+mn-ea"/>
              <a:cs typeface="+mn-cs"/>
            </a:endParaRPr>
          </a:p>
        </p:txBody>
      </p:sp>
      <p:sp>
        <p:nvSpPr>
          <p:cNvPr id="13" name="Espace réservé du pied de page 12"/>
          <p:cNvSpPr>
            <a:spLocks noGrp="1"/>
          </p:cNvSpPr>
          <p:nvPr>
            <p:ph type="ftr" sz="quarter" idx="12"/>
          </p:nvPr>
        </p:nvSpPr>
        <p:spPr bwMode="gray"/>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Body)"/>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Body)"/>
              <a:ea typeface="+mn-ea"/>
              <a:cs typeface="+mn-cs"/>
            </a:endParaRPr>
          </a:p>
        </p:txBody>
      </p:sp>
      <p:sp>
        <p:nvSpPr>
          <p:cNvPr id="4" name="Titre 3"/>
          <p:cNvSpPr>
            <a:spLocks noGrp="1"/>
          </p:cNvSpPr>
          <p:nvPr>
            <p:ph type="title" hasCustomPrompt="1"/>
          </p:nvPr>
        </p:nvSpPr>
        <p:spPr bwMode="gray"/>
        <p:txBody>
          <a:bodyPr/>
          <a:lstStyle>
            <a:lvl1pPr algn="l">
              <a:defRPr sz="4000" b="0">
                <a:solidFill>
                  <a:schemeClr val="accent4"/>
                </a:solidFill>
              </a:defRPr>
            </a:lvl1pPr>
          </a:lstStyle>
          <a:p>
            <a:r>
              <a:rPr lang="en-US" noProof="0" dirty="0" smtClean="0"/>
              <a:t>Title</a:t>
            </a:r>
            <a:endParaRPr lang="en-US" noProof="0" dirty="0"/>
          </a:p>
        </p:txBody>
      </p:sp>
      <p:sp>
        <p:nvSpPr>
          <p:cNvPr id="5" name="Espace réservé du texte 4"/>
          <p:cNvSpPr>
            <a:spLocks noGrp="1"/>
          </p:cNvSpPr>
          <p:nvPr>
            <p:ph type="body" sz="quarter" idx="13" hasCustomPrompt="1"/>
          </p:nvPr>
        </p:nvSpPr>
        <p:spPr bwMode="gray">
          <a:xfrm>
            <a:off x="911488" y="2276947"/>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8" name="Espace réservé du texte 7"/>
          <p:cNvSpPr>
            <a:spLocks noGrp="1"/>
          </p:cNvSpPr>
          <p:nvPr>
            <p:ph type="body" sz="quarter" idx="14" hasCustomPrompt="1"/>
          </p:nvPr>
        </p:nvSpPr>
        <p:spPr bwMode="gray">
          <a:xfrm>
            <a:off x="1555767" y="2420889"/>
            <a:ext cx="2880000" cy="673100"/>
          </a:xfrm>
        </p:spPr>
        <p:txBody>
          <a:bodyPr/>
          <a:lstStyle>
            <a:lvl1pPr algn="l">
              <a:defRPr>
                <a:solidFill>
                  <a:schemeClr val="accent4"/>
                </a:solidFill>
              </a:defRPr>
            </a:lvl1pPr>
          </a:lstStyle>
          <a:p>
            <a:pPr lvl="0"/>
            <a:r>
              <a:rPr lang="en-US" noProof="0" dirty="0" smtClean="0"/>
              <a:t>Text</a:t>
            </a:r>
          </a:p>
        </p:txBody>
      </p:sp>
      <p:sp>
        <p:nvSpPr>
          <p:cNvPr id="9" name="Espace réservé du texte 4"/>
          <p:cNvSpPr>
            <a:spLocks noGrp="1"/>
          </p:cNvSpPr>
          <p:nvPr>
            <p:ph type="body" sz="quarter" idx="15" hasCustomPrompt="1"/>
          </p:nvPr>
        </p:nvSpPr>
        <p:spPr bwMode="gray">
          <a:xfrm>
            <a:off x="911488" y="3155365"/>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10" name="Espace réservé du texte 7"/>
          <p:cNvSpPr>
            <a:spLocks noGrp="1"/>
          </p:cNvSpPr>
          <p:nvPr>
            <p:ph type="body" sz="quarter" idx="16" hasCustomPrompt="1"/>
          </p:nvPr>
        </p:nvSpPr>
        <p:spPr bwMode="gray">
          <a:xfrm>
            <a:off x="1555767" y="3299307"/>
            <a:ext cx="2880000" cy="673100"/>
          </a:xfrm>
        </p:spPr>
        <p:txBody>
          <a:bodyPr/>
          <a:lstStyle>
            <a:lvl1pPr algn="l">
              <a:defRPr>
                <a:solidFill>
                  <a:schemeClr val="accent4"/>
                </a:solidFill>
              </a:defRPr>
            </a:lvl1pPr>
          </a:lstStyle>
          <a:p>
            <a:pPr lvl="0"/>
            <a:r>
              <a:rPr lang="en-US" noProof="0" dirty="0" smtClean="0"/>
              <a:t>Text</a:t>
            </a:r>
          </a:p>
        </p:txBody>
      </p:sp>
      <p:sp>
        <p:nvSpPr>
          <p:cNvPr id="14" name="Espace réservé du texte 4"/>
          <p:cNvSpPr>
            <a:spLocks noGrp="1"/>
          </p:cNvSpPr>
          <p:nvPr>
            <p:ph type="body" sz="quarter" idx="17" hasCustomPrompt="1"/>
          </p:nvPr>
        </p:nvSpPr>
        <p:spPr bwMode="gray">
          <a:xfrm>
            <a:off x="911488" y="4033785"/>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15" name="Espace réservé du texte 7"/>
          <p:cNvSpPr>
            <a:spLocks noGrp="1"/>
          </p:cNvSpPr>
          <p:nvPr>
            <p:ph type="body" sz="quarter" idx="18" hasCustomPrompt="1"/>
          </p:nvPr>
        </p:nvSpPr>
        <p:spPr bwMode="gray">
          <a:xfrm>
            <a:off x="1555767" y="4177727"/>
            <a:ext cx="2880000" cy="673100"/>
          </a:xfrm>
        </p:spPr>
        <p:txBody>
          <a:bodyPr/>
          <a:lstStyle>
            <a:lvl1pPr algn="l">
              <a:defRPr>
                <a:solidFill>
                  <a:schemeClr val="accent4"/>
                </a:solidFill>
              </a:defRPr>
            </a:lvl1pPr>
          </a:lstStyle>
          <a:p>
            <a:pPr lvl="0"/>
            <a:r>
              <a:rPr lang="en-US" noProof="0" dirty="0" smtClean="0"/>
              <a:t>Text</a:t>
            </a:r>
          </a:p>
        </p:txBody>
      </p:sp>
      <p:sp>
        <p:nvSpPr>
          <p:cNvPr id="16" name="Espace réservé du texte 4"/>
          <p:cNvSpPr>
            <a:spLocks noGrp="1"/>
          </p:cNvSpPr>
          <p:nvPr>
            <p:ph type="body" sz="quarter" idx="19" hasCustomPrompt="1"/>
          </p:nvPr>
        </p:nvSpPr>
        <p:spPr bwMode="gray">
          <a:xfrm>
            <a:off x="4530773" y="2276947"/>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17" name="Espace réservé du texte 7"/>
          <p:cNvSpPr>
            <a:spLocks noGrp="1"/>
          </p:cNvSpPr>
          <p:nvPr>
            <p:ph type="body" sz="quarter" idx="20" hasCustomPrompt="1"/>
          </p:nvPr>
        </p:nvSpPr>
        <p:spPr bwMode="gray">
          <a:xfrm>
            <a:off x="5175052" y="2420889"/>
            <a:ext cx="2880000" cy="673100"/>
          </a:xfrm>
        </p:spPr>
        <p:txBody>
          <a:bodyPr/>
          <a:lstStyle>
            <a:lvl1pPr algn="l">
              <a:defRPr>
                <a:solidFill>
                  <a:schemeClr val="accent4"/>
                </a:solidFill>
              </a:defRPr>
            </a:lvl1pPr>
          </a:lstStyle>
          <a:p>
            <a:pPr lvl="0"/>
            <a:r>
              <a:rPr lang="en-US" noProof="0" dirty="0" smtClean="0"/>
              <a:t>Text</a:t>
            </a:r>
          </a:p>
        </p:txBody>
      </p:sp>
      <p:sp>
        <p:nvSpPr>
          <p:cNvPr id="18" name="Espace réservé du texte 4"/>
          <p:cNvSpPr>
            <a:spLocks noGrp="1"/>
          </p:cNvSpPr>
          <p:nvPr>
            <p:ph type="body" sz="quarter" idx="21" hasCustomPrompt="1"/>
          </p:nvPr>
        </p:nvSpPr>
        <p:spPr bwMode="gray">
          <a:xfrm>
            <a:off x="4530773" y="3155365"/>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19" name="Espace réservé du texte 7"/>
          <p:cNvSpPr>
            <a:spLocks noGrp="1"/>
          </p:cNvSpPr>
          <p:nvPr>
            <p:ph type="body" sz="quarter" idx="22" hasCustomPrompt="1"/>
          </p:nvPr>
        </p:nvSpPr>
        <p:spPr bwMode="gray">
          <a:xfrm>
            <a:off x="5175052" y="3299307"/>
            <a:ext cx="2880000" cy="673100"/>
          </a:xfrm>
        </p:spPr>
        <p:txBody>
          <a:bodyPr/>
          <a:lstStyle>
            <a:lvl1pPr algn="l">
              <a:defRPr>
                <a:solidFill>
                  <a:schemeClr val="accent4"/>
                </a:solidFill>
              </a:defRPr>
            </a:lvl1pPr>
          </a:lstStyle>
          <a:p>
            <a:pPr lvl="0"/>
            <a:r>
              <a:rPr lang="en-US" noProof="0" dirty="0" smtClean="0"/>
              <a:t>Text</a:t>
            </a:r>
          </a:p>
        </p:txBody>
      </p:sp>
      <p:sp>
        <p:nvSpPr>
          <p:cNvPr id="20" name="Espace réservé du texte 4"/>
          <p:cNvSpPr>
            <a:spLocks noGrp="1"/>
          </p:cNvSpPr>
          <p:nvPr>
            <p:ph type="body" sz="quarter" idx="23" hasCustomPrompt="1"/>
          </p:nvPr>
        </p:nvSpPr>
        <p:spPr bwMode="gray">
          <a:xfrm>
            <a:off x="4530773" y="4033785"/>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21" name="Espace réservé du texte 7"/>
          <p:cNvSpPr>
            <a:spLocks noGrp="1"/>
          </p:cNvSpPr>
          <p:nvPr>
            <p:ph type="body" sz="quarter" idx="24" hasCustomPrompt="1"/>
          </p:nvPr>
        </p:nvSpPr>
        <p:spPr bwMode="gray">
          <a:xfrm>
            <a:off x="5175052" y="4177727"/>
            <a:ext cx="2880000" cy="673100"/>
          </a:xfrm>
        </p:spPr>
        <p:txBody>
          <a:bodyPr/>
          <a:lstStyle>
            <a:lvl1pPr algn="l">
              <a:defRPr>
                <a:solidFill>
                  <a:schemeClr val="accent4"/>
                </a:solidFill>
              </a:defRPr>
            </a:lvl1pPr>
          </a:lstStyle>
          <a:p>
            <a:pPr lvl="0"/>
            <a:r>
              <a:rPr lang="en-US" noProof="0" dirty="0" smtClean="0"/>
              <a:t>Text</a:t>
            </a:r>
          </a:p>
        </p:txBody>
      </p:sp>
      <p:sp>
        <p:nvSpPr>
          <p:cNvPr id="22" name="Espace réservé du texte 4"/>
          <p:cNvSpPr>
            <a:spLocks noGrp="1"/>
          </p:cNvSpPr>
          <p:nvPr>
            <p:ph type="body" sz="quarter" idx="25" hasCustomPrompt="1"/>
          </p:nvPr>
        </p:nvSpPr>
        <p:spPr bwMode="gray">
          <a:xfrm>
            <a:off x="8180735" y="2276947"/>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23" name="Espace réservé du texte 7"/>
          <p:cNvSpPr>
            <a:spLocks noGrp="1"/>
          </p:cNvSpPr>
          <p:nvPr>
            <p:ph type="body" sz="quarter" idx="26" hasCustomPrompt="1"/>
          </p:nvPr>
        </p:nvSpPr>
        <p:spPr bwMode="gray">
          <a:xfrm>
            <a:off x="8825013" y="2420889"/>
            <a:ext cx="2880000" cy="673100"/>
          </a:xfrm>
        </p:spPr>
        <p:txBody>
          <a:bodyPr/>
          <a:lstStyle>
            <a:lvl1pPr algn="l">
              <a:defRPr>
                <a:solidFill>
                  <a:schemeClr val="accent4"/>
                </a:solidFill>
              </a:defRPr>
            </a:lvl1pPr>
          </a:lstStyle>
          <a:p>
            <a:pPr lvl="0"/>
            <a:r>
              <a:rPr lang="en-US" noProof="0" dirty="0" smtClean="0"/>
              <a:t>Text</a:t>
            </a:r>
          </a:p>
        </p:txBody>
      </p:sp>
      <p:sp>
        <p:nvSpPr>
          <p:cNvPr id="24" name="Espace réservé du texte 4"/>
          <p:cNvSpPr>
            <a:spLocks noGrp="1"/>
          </p:cNvSpPr>
          <p:nvPr>
            <p:ph type="body" sz="quarter" idx="27" hasCustomPrompt="1"/>
          </p:nvPr>
        </p:nvSpPr>
        <p:spPr bwMode="gray">
          <a:xfrm>
            <a:off x="8180735" y="3155365"/>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25" name="Espace réservé du texte 7"/>
          <p:cNvSpPr>
            <a:spLocks noGrp="1"/>
          </p:cNvSpPr>
          <p:nvPr>
            <p:ph type="body" sz="quarter" idx="28" hasCustomPrompt="1"/>
          </p:nvPr>
        </p:nvSpPr>
        <p:spPr bwMode="gray">
          <a:xfrm>
            <a:off x="8825013" y="3299307"/>
            <a:ext cx="2880000" cy="673100"/>
          </a:xfrm>
        </p:spPr>
        <p:txBody>
          <a:bodyPr/>
          <a:lstStyle>
            <a:lvl1pPr algn="l">
              <a:defRPr>
                <a:solidFill>
                  <a:schemeClr val="accent4"/>
                </a:solidFill>
              </a:defRPr>
            </a:lvl1pPr>
          </a:lstStyle>
          <a:p>
            <a:pPr lvl="0"/>
            <a:r>
              <a:rPr lang="en-US" noProof="0" dirty="0" smtClean="0"/>
              <a:t>Text</a:t>
            </a:r>
          </a:p>
        </p:txBody>
      </p:sp>
      <p:sp>
        <p:nvSpPr>
          <p:cNvPr id="26" name="Espace réservé du texte 4"/>
          <p:cNvSpPr>
            <a:spLocks noGrp="1"/>
          </p:cNvSpPr>
          <p:nvPr>
            <p:ph type="body" sz="quarter" idx="29" hasCustomPrompt="1"/>
          </p:nvPr>
        </p:nvSpPr>
        <p:spPr bwMode="gray">
          <a:xfrm>
            <a:off x="8180735" y="4033785"/>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27" name="Espace réservé du texte 7"/>
          <p:cNvSpPr>
            <a:spLocks noGrp="1"/>
          </p:cNvSpPr>
          <p:nvPr>
            <p:ph type="body" sz="quarter" idx="30" hasCustomPrompt="1"/>
          </p:nvPr>
        </p:nvSpPr>
        <p:spPr bwMode="gray">
          <a:xfrm>
            <a:off x="8825013" y="4177727"/>
            <a:ext cx="2880000" cy="673100"/>
          </a:xfrm>
        </p:spPr>
        <p:txBody>
          <a:bodyPr/>
          <a:lstStyle>
            <a:lvl1pPr algn="l">
              <a:defRPr>
                <a:solidFill>
                  <a:schemeClr val="accent4"/>
                </a:solidFill>
              </a:defRPr>
            </a:lvl1pPr>
          </a:lstStyle>
          <a:p>
            <a:pPr lvl="0"/>
            <a:r>
              <a:rPr lang="en-US" noProof="0" dirty="0" smtClean="0"/>
              <a:t>Text</a:t>
            </a:r>
          </a:p>
        </p:txBody>
      </p:sp>
    </p:spTree>
    <p:extLst>
      <p:ext uri="{BB962C8B-B14F-4D97-AF65-F5344CB8AC3E}">
        <p14:creationId xmlns:p14="http://schemas.microsoft.com/office/powerpoint/2010/main" val="1425014676"/>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hapter P2185C">
    <p:spTree>
      <p:nvGrpSpPr>
        <p:cNvPr id="1" name=""/>
        <p:cNvGrpSpPr/>
        <p:nvPr/>
      </p:nvGrpSpPr>
      <p:grpSpPr>
        <a:xfrm>
          <a:off x="0" y="0"/>
          <a:ext cx="0" cy="0"/>
          <a:chOff x="0" y="0"/>
          <a:chExt cx="0" cy="0"/>
        </a:xfrm>
      </p:grpSpPr>
      <p:sp>
        <p:nvSpPr>
          <p:cNvPr id="2" name="Rectangle 1"/>
          <p:cNvSpPr/>
          <p:nvPr userDrawn="1"/>
        </p:nvSpPr>
        <p:spPr bwMode="gray">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Body)"/>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1" name="McK Disclaimer"/>
          <p:cNvSpPr>
            <a:spLocks noChangeArrowheads="1"/>
          </p:cNvSpPr>
          <p:nvPr userDrawn="1">
            <p:custDataLst>
              <p:tags r:id="rId1"/>
            </p:custDataLst>
          </p:nvPr>
        </p:nvSpPr>
        <p:spPr bwMode="auto">
          <a:xfrm>
            <a:off x="5244905" y="6639993"/>
            <a:ext cx="1702193" cy="218008"/>
          </a:xfrm>
          <a:prstGeom prst="rect">
            <a:avLst/>
          </a:prstGeom>
          <a:noFill/>
          <a:ln>
            <a:noFill/>
          </a:ln>
          <a:effectLst/>
          <a:extLst/>
        </p:spPr>
        <p:txBody>
          <a:bodyPr wrap="square" lIns="0" tIns="0" rIns="0" bIns="0" anchor="b">
            <a:spAutoFit/>
          </a:bodyPr>
          <a:lstStyle/>
          <a:p>
            <a:pPr marL="0" marR="0" lvl="0" indent="0" algn="ctr" defTabSz="1219170" rtl="0" eaLnBrk="1" fontAlgn="auto" latinLnBrk="0" hangingPunct="1">
              <a:lnSpc>
                <a:spcPts val="1733"/>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Arial"/>
                <a:ea typeface="Batang"/>
                <a:cs typeface="Times New Roman"/>
              </a:rPr>
              <a:t>Altran Confidential</a:t>
            </a:r>
            <a:endParaRPr kumimoji="0" lang="en-US" sz="1067" b="0" i="0" u="none" strike="noStrike" kern="1200" cap="none" spc="0" normalizeH="0" baseline="0" noProof="0" dirty="0">
              <a:ln>
                <a:noFill/>
              </a:ln>
              <a:solidFill>
                <a:srgbClr val="595959"/>
              </a:solidFill>
              <a:effectLst/>
              <a:uLnTx/>
              <a:uFillTx/>
              <a:latin typeface="Arial"/>
              <a:ea typeface="Batang"/>
              <a:cs typeface="Times New Roman"/>
            </a:endParaRPr>
          </a:p>
        </p:txBody>
      </p:sp>
    </p:spTree>
    <p:extLst>
      <p:ext uri="{BB962C8B-B14F-4D97-AF65-F5344CB8AC3E}">
        <p14:creationId xmlns:p14="http://schemas.microsoft.com/office/powerpoint/2010/main" val="3342698566"/>
      </p:ext>
    </p:extLst>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hapter P291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Body)"/>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2" name="McK Disclaimer"/>
          <p:cNvSpPr>
            <a:spLocks noChangeArrowheads="1"/>
          </p:cNvSpPr>
          <p:nvPr userDrawn="1">
            <p:custDataLst>
              <p:tags r:id="rId1"/>
            </p:custDataLst>
          </p:nvPr>
        </p:nvSpPr>
        <p:spPr bwMode="auto">
          <a:xfrm>
            <a:off x="5244905" y="6639993"/>
            <a:ext cx="1702193" cy="218008"/>
          </a:xfrm>
          <a:prstGeom prst="rect">
            <a:avLst/>
          </a:prstGeom>
          <a:noFill/>
          <a:ln>
            <a:noFill/>
          </a:ln>
          <a:effectLst/>
          <a:extLst/>
        </p:spPr>
        <p:txBody>
          <a:bodyPr wrap="square" lIns="0" tIns="0" rIns="0" bIns="0" anchor="b">
            <a:spAutoFit/>
          </a:bodyPr>
          <a:lstStyle/>
          <a:p>
            <a:pPr marL="0" marR="0" lvl="0" indent="0" algn="ctr" defTabSz="1219170" rtl="0" eaLnBrk="1" fontAlgn="auto" latinLnBrk="0" hangingPunct="1">
              <a:lnSpc>
                <a:spcPts val="1733"/>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Arial"/>
                <a:ea typeface="Batang"/>
                <a:cs typeface="Times New Roman"/>
              </a:rPr>
              <a:t>Altran Confidential</a:t>
            </a:r>
            <a:endParaRPr kumimoji="0" lang="en-US" sz="1067" b="0" i="0" u="none" strike="noStrike" kern="1200" cap="none" spc="0" normalizeH="0" baseline="0" noProof="0" dirty="0">
              <a:ln>
                <a:noFill/>
              </a:ln>
              <a:solidFill>
                <a:srgbClr val="595959"/>
              </a:solidFill>
              <a:effectLst/>
              <a:uLnTx/>
              <a:uFillTx/>
              <a:latin typeface="Arial"/>
              <a:ea typeface="Batang"/>
              <a:cs typeface="Times New Roman"/>
            </a:endParaRPr>
          </a:p>
        </p:txBody>
      </p:sp>
    </p:spTree>
    <p:extLst>
      <p:ext uri="{BB962C8B-B14F-4D97-AF65-F5344CB8AC3E}">
        <p14:creationId xmlns:p14="http://schemas.microsoft.com/office/powerpoint/2010/main" val="869675420"/>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hapter P393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Body)"/>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2" name="McK Disclaimer"/>
          <p:cNvSpPr>
            <a:spLocks noChangeArrowheads="1"/>
          </p:cNvSpPr>
          <p:nvPr userDrawn="1">
            <p:custDataLst>
              <p:tags r:id="rId1"/>
            </p:custDataLst>
          </p:nvPr>
        </p:nvSpPr>
        <p:spPr bwMode="auto">
          <a:xfrm>
            <a:off x="5244905" y="6639993"/>
            <a:ext cx="1702193" cy="218008"/>
          </a:xfrm>
          <a:prstGeom prst="rect">
            <a:avLst/>
          </a:prstGeom>
          <a:noFill/>
          <a:ln>
            <a:noFill/>
          </a:ln>
          <a:effectLst/>
          <a:extLst/>
        </p:spPr>
        <p:txBody>
          <a:bodyPr wrap="square" lIns="0" tIns="0" rIns="0" bIns="0" anchor="b">
            <a:spAutoFit/>
          </a:bodyPr>
          <a:lstStyle/>
          <a:p>
            <a:pPr marL="0" marR="0" lvl="0" indent="0" algn="ctr" defTabSz="1219170" rtl="0" eaLnBrk="1" fontAlgn="auto" latinLnBrk="0" hangingPunct="1">
              <a:lnSpc>
                <a:spcPts val="1733"/>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Arial"/>
                <a:ea typeface="Batang"/>
                <a:cs typeface="Times New Roman"/>
              </a:rPr>
              <a:t>Altran Confidential</a:t>
            </a:r>
            <a:endParaRPr kumimoji="0" lang="en-US" sz="1067" b="0" i="0" u="none" strike="noStrike" kern="1200" cap="none" spc="0" normalizeH="0" baseline="0" noProof="0" dirty="0">
              <a:ln>
                <a:noFill/>
              </a:ln>
              <a:solidFill>
                <a:srgbClr val="595959"/>
              </a:solidFill>
              <a:effectLst/>
              <a:uLnTx/>
              <a:uFillTx/>
              <a:latin typeface="Arial"/>
              <a:ea typeface="Batang"/>
              <a:cs typeface="Times New Roman"/>
            </a:endParaRPr>
          </a:p>
        </p:txBody>
      </p:sp>
    </p:spTree>
    <p:extLst>
      <p:ext uri="{BB962C8B-B14F-4D97-AF65-F5344CB8AC3E}">
        <p14:creationId xmlns:p14="http://schemas.microsoft.com/office/powerpoint/2010/main" val="401418441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text 3 column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chemeClr val="accent5"/>
                </a:solidFill>
              </a:defRPr>
            </a:lvl1pPr>
          </a:lstStyle>
          <a:p>
            <a:r>
              <a:rPr lang="en-US" noProof="0" dirty="0"/>
              <a:t>Title</a:t>
            </a:r>
          </a:p>
        </p:txBody>
      </p:sp>
      <p:sp>
        <p:nvSpPr>
          <p:cNvPr id="7" name="Espace réservé de la date 6"/>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8" name="Espace réservé du pied de page 7"/>
          <p:cNvSpPr>
            <a:spLocks noGrp="1"/>
          </p:cNvSpPr>
          <p:nvPr>
            <p:ph type="ftr" sz="quarter" idx="11"/>
          </p:nvPr>
        </p:nvSpPr>
        <p:spPr bwMode="gray"/>
        <p:txBody>
          <a:bodyPr/>
          <a:lstStyle/>
          <a:p>
            <a:pPr defTabSz="1219170"/>
            <a:endParaRPr lang="en-US" dirty="0">
              <a:solidFill>
                <a:srgbClr val="464B69"/>
              </a:solidFill>
            </a:endParaRPr>
          </a:p>
        </p:txBody>
      </p:sp>
      <p:sp>
        <p:nvSpPr>
          <p:cNvPr id="9" name="Espace réservé du numéro de diapositive 8"/>
          <p:cNvSpPr>
            <a:spLocks noGrp="1"/>
          </p:cNvSpPr>
          <p:nvPr>
            <p:ph type="sldNum" sz="quarter" idx="12"/>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6" name="Espace réservé du texte 5"/>
          <p:cNvSpPr>
            <a:spLocks noGrp="1"/>
          </p:cNvSpPr>
          <p:nvPr>
            <p:ph type="body" sz="quarter" idx="13" hasCustomPrompt="1"/>
          </p:nvPr>
        </p:nvSpPr>
        <p:spPr bwMode="gray">
          <a:xfrm>
            <a:off x="478367" y="2468034"/>
            <a:ext cx="3600000"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0" name="Espace réservé du texte 5"/>
          <p:cNvSpPr>
            <a:spLocks noGrp="1"/>
          </p:cNvSpPr>
          <p:nvPr>
            <p:ph type="body" sz="quarter" idx="14" hasCustomPrompt="1"/>
          </p:nvPr>
        </p:nvSpPr>
        <p:spPr bwMode="gray">
          <a:xfrm>
            <a:off x="4295296" y="2468034"/>
            <a:ext cx="3600000"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1" name="Espace réservé du texte 5"/>
          <p:cNvSpPr>
            <a:spLocks noGrp="1"/>
          </p:cNvSpPr>
          <p:nvPr>
            <p:ph type="body" sz="quarter" idx="15" hasCustomPrompt="1"/>
          </p:nvPr>
        </p:nvSpPr>
        <p:spPr bwMode="gray">
          <a:xfrm>
            <a:off x="8112225" y="2468034"/>
            <a:ext cx="3601409"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Tree>
    <p:extLst>
      <p:ext uri="{BB962C8B-B14F-4D97-AF65-F5344CB8AC3E}">
        <p14:creationId xmlns:p14="http://schemas.microsoft.com/office/powerpoint/2010/main" val="4121394281"/>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hapter P166C">
    <p:spTree>
      <p:nvGrpSpPr>
        <p:cNvPr id="1" name=""/>
        <p:cNvGrpSpPr/>
        <p:nvPr/>
      </p:nvGrpSpPr>
      <p:grpSpPr>
        <a:xfrm>
          <a:off x="0" y="0"/>
          <a:ext cx="0" cy="0"/>
          <a:chOff x="0" y="0"/>
          <a:chExt cx="0" cy="0"/>
        </a:xfrm>
      </p:grpSpPr>
      <p:sp>
        <p:nvSpPr>
          <p:cNvPr id="12" name="Rectangle 11"/>
          <p:cNvSpPr/>
          <p:nvPr userDrawn="1"/>
        </p:nvSpPr>
        <p:spPr bwMode="gray">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Body)"/>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1" name="McK Disclaimer"/>
          <p:cNvSpPr>
            <a:spLocks noChangeArrowheads="1"/>
          </p:cNvSpPr>
          <p:nvPr userDrawn="1">
            <p:custDataLst>
              <p:tags r:id="rId1"/>
            </p:custDataLst>
          </p:nvPr>
        </p:nvSpPr>
        <p:spPr bwMode="auto">
          <a:xfrm>
            <a:off x="5244905" y="6639993"/>
            <a:ext cx="1702193" cy="218008"/>
          </a:xfrm>
          <a:prstGeom prst="rect">
            <a:avLst/>
          </a:prstGeom>
          <a:noFill/>
          <a:ln>
            <a:noFill/>
          </a:ln>
          <a:effectLst/>
          <a:extLst/>
        </p:spPr>
        <p:txBody>
          <a:bodyPr wrap="square" lIns="0" tIns="0" rIns="0" bIns="0" anchor="b">
            <a:spAutoFit/>
          </a:bodyPr>
          <a:lstStyle/>
          <a:p>
            <a:pPr marL="0" marR="0" lvl="0" indent="0" algn="ctr" defTabSz="1219170" rtl="0" eaLnBrk="1" fontAlgn="auto" latinLnBrk="0" hangingPunct="1">
              <a:lnSpc>
                <a:spcPts val="1733"/>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Arial"/>
                <a:ea typeface="Batang"/>
                <a:cs typeface="Times New Roman"/>
              </a:rPr>
              <a:t>Altran Confidential</a:t>
            </a:r>
            <a:endParaRPr kumimoji="0" lang="en-US" sz="1067" b="0" i="0" u="none" strike="noStrike" kern="1200" cap="none" spc="0" normalizeH="0" baseline="0" noProof="0" dirty="0">
              <a:ln>
                <a:noFill/>
              </a:ln>
              <a:solidFill>
                <a:srgbClr val="595959"/>
              </a:solidFill>
              <a:effectLst/>
              <a:uLnTx/>
              <a:uFillTx/>
              <a:latin typeface="Arial"/>
              <a:ea typeface="Batang"/>
              <a:cs typeface="Times New Roman"/>
            </a:endParaRPr>
          </a:p>
        </p:txBody>
      </p:sp>
    </p:spTree>
    <p:extLst>
      <p:ext uri="{BB962C8B-B14F-4D97-AF65-F5344CB8AC3E}">
        <p14:creationId xmlns:p14="http://schemas.microsoft.com/office/powerpoint/2010/main" val="3408761741"/>
      </p:ext>
    </p:extLst>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hapter P631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Body)"/>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2" name="McK Disclaimer"/>
          <p:cNvSpPr>
            <a:spLocks noChangeArrowheads="1"/>
          </p:cNvSpPr>
          <p:nvPr userDrawn="1">
            <p:custDataLst>
              <p:tags r:id="rId1"/>
            </p:custDataLst>
          </p:nvPr>
        </p:nvSpPr>
        <p:spPr bwMode="auto">
          <a:xfrm>
            <a:off x="5244905" y="6639993"/>
            <a:ext cx="1702193" cy="218008"/>
          </a:xfrm>
          <a:prstGeom prst="rect">
            <a:avLst/>
          </a:prstGeom>
          <a:noFill/>
          <a:ln>
            <a:noFill/>
          </a:ln>
          <a:effectLst/>
          <a:extLst/>
        </p:spPr>
        <p:txBody>
          <a:bodyPr wrap="square" lIns="0" tIns="0" rIns="0" bIns="0" anchor="b">
            <a:spAutoFit/>
          </a:bodyPr>
          <a:lstStyle/>
          <a:p>
            <a:pPr marL="0" marR="0" lvl="0" indent="0" algn="ctr" defTabSz="1219170" rtl="0" eaLnBrk="1" fontAlgn="auto" latinLnBrk="0" hangingPunct="1">
              <a:lnSpc>
                <a:spcPts val="1733"/>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Arial"/>
                <a:ea typeface="Batang"/>
                <a:cs typeface="Times New Roman"/>
              </a:rPr>
              <a:t>Altran Confidential</a:t>
            </a:r>
            <a:endParaRPr kumimoji="0" lang="en-US" sz="1067" b="0" i="0" u="none" strike="noStrike" kern="1200" cap="none" spc="0" normalizeH="0" baseline="0" noProof="0" dirty="0">
              <a:ln>
                <a:noFill/>
              </a:ln>
              <a:solidFill>
                <a:srgbClr val="595959"/>
              </a:solidFill>
              <a:effectLst/>
              <a:uLnTx/>
              <a:uFillTx/>
              <a:latin typeface="Arial"/>
              <a:ea typeface="Batang"/>
              <a:cs typeface="Times New Roman"/>
            </a:endParaRPr>
          </a:p>
        </p:txBody>
      </p:sp>
    </p:spTree>
    <p:extLst>
      <p:ext uri="{BB962C8B-B14F-4D97-AF65-F5344CB8AC3E}">
        <p14:creationId xmlns:p14="http://schemas.microsoft.com/office/powerpoint/2010/main" val="1503885669"/>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hapter P541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5F82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Body)"/>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2" name="McK Disclaimer"/>
          <p:cNvSpPr>
            <a:spLocks noChangeArrowheads="1"/>
          </p:cNvSpPr>
          <p:nvPr userDrawn="1">
            <p:custDataLst>
              <p:tags r:id="rId1"/>
            </p:custDataLst>
          </p:nvPr>
        </p:nvSpPr>
        <p:spPr bwMode="auto">
          <a:xfrm>
            <a:off x="5244905" y="6639993"/>
            <a:ext cx="1702193" cy="218008"/>
          </a:xfrm>
          <a:prstGeom prst="rect">
            <a:avLst/>
          </a:prstGeom>
          <a:noFill/>
          <a:ln>
            <a:noFill/>
          </a:ln>
          <a:effectLst/>
          <a:extLst/>
        </p:spPr>
        <p:txBody>
          <a:bodyPr wrap="square" lIns="0" tIns="0" rIns="0" bIns="0" anchor="b">
            <a:spAutoFit/>
          </a:bodyPr>
          <a:lstStyle/>
          <a:p>
            <a:pPr marL="0" marR="0" lvl="0" indent="0" algn="ctr" defTabSz="1219170" rtl="0" eaLnBrk="1" fontAlgn="auto" latinLnBrk="0" hangingPunct="1">
              <a:lnSpc>
                <a:spcPts val="1733"/>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Arial"/>
                <a:ea typeface="Batang"/>
                <a:cs typeface="Times New Roman"/>
              </a:rPr>
              <a:t>Altran Confidential</a:t>
            </a:r>
            <a:endParaRPr kumimoji="0" lang="en-US" sz="1067" b="0" i="0" u="none" strike="noStrike" kern="1200" cap="none" spc="0" normalizeH="0" baseline="0" noProof="0" dirty="0">
              <a:ln>
                <a:noFill/>
              </a:ln>
              <a:solidFill>
                <a:srgbClr val="595959"/>
              </a:solidFill>
              <a:effectLst/>
              <a:uLnTx/>
              <a:uFillTx/>
              <a:latin typeface="Arial"/>
              <a:ea typeface="Batang"/>
              <a:cs typeface="Times New Roman"/>
            </a:endParaRPr>
          </a:p>
        </p:txBody>
      </p:sp>
    </p:spTree>
    <p:extLst>
      <p:ext uri="{BB962C8B-B14F-4D97-AF65-F5344CB8AC3E}">
        <p14:creationId xmlns:p14="http://schemas.microsoft.com/office/powerpoint/2010/main" val="361549448"/>
      </p:ext>
    </p:extLst>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hapter P381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DC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Body)"/>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2" name="McK Disclaimer"/>
          <p:cNvSpPr>
            <a:spLocks noChangeArrowheads="1"/>
          </p:cNvSpPr>
          <p:nvPr userDrawn="1">
            <p:custDataLst>
              <p:tags r:id="rId1"/>
            </p:custDataLst>
          </p:nvPr>
        </p:nvSpPr>
        <p:spPr bwMode="auto">
          <a:xfrm>
            <a:off x="5244905" y="6639993"/>
            <a:ext cx="1702193" cy="218008"/>
          </a:xfrm>
          <a:prstGeom prst="rect">
            <a:avLst/>
          </a:prstGeom>
          <a:noFill/>
          <a:ln>
            <a:noFill/>
          </a:ln>
          <a:effectLst/>
          <a:extLst/>
        </p:spPr>
        <p:txBody>
          <a:bodyPr wrap="square" lIns="0" tIns="0" rIns="0" bIns="0" anchor="b">
            <a:spAutoFit/>
          </a:bodyPr>
          <a:lstStyle/>
          <a:p>
            <a:pPr marL="0" marR="0" lvl="0" indent="0" algn="ctr" defTabSz="1219170" rtl="0" eaLnBrk="1" fontAlgn="auto" latinLnBrk="0" hangingPunct="1">
              <a:lnSpc>
                <a:spcPts val="1733"/>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Arial"/>
                <a:ea typeface="Batang"/>
                <a:cs typeface="Times New Roman"/>
              </a:rPr>
              <a:t>Altran Confidential</a:t>
            </a:r>
            <a:endParaRPr kumimoji="0" lang="en-US" sz="1067" b="0" i="0" u="none" strike="noStrike" kern="1200" cap="none" spc="0" normalizeH="0" baseline="0" noProof="0" dirty="0">
              <a:ln>
                <a:noFill/>
              </a:ln>
              <a:solidFill>
                <a:srgbClr val="595959"/>
              </a:solidFill>
              <a:effectLst/>
              <a:uLnTx/>
              <a:uFillTx/>
              <a:latin typeface="Arial"/>
              <a:ea typeface="Batang"/>
              <a:cs typeface="Times New Roman"/>
            </a:endParaRPr>
          </a:p>
        </p:txBody>
      </p:sp>
    </p:spTree>
    <p:extLst>
      <p:ext uri="{BB962C8B-B14F-4D97-AF65-F5344CB8AC3E}">
        <p14:creationId xmlns:p14="http://schemas.microsoft.com/office/powerpoint/2010/main" val="2977440467"/>
      </p:ext>
    </p:extLst>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hapter P7506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FFC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Body)"/>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2" name="McK Disclaimer"/>
          <p:cNvSpPr>
            <a:spLocks noChangeArrowheads="1"/>
          </p:cNvSpPr>
          <p:nvPr userDrawn="1">
            <p:custDataLst>
              <p:tags r:id="rId1"/>
            </p:custDataLst>
          </p:nvPr>
        </p:nvSpPr>
        <p:spPr bwMode="auto">
          <a:xfrm>
            <a:off x="5244905" y="6639993"/>
            <a:ext cx="1702193" cy="218008"/>
          </a:xfrm>
          <a:prstGeom prst="rect">
            <a:avLst/>
          </a:prstGeom>
          <a:noFill/>
          <a:ln>
            <a:noFill/>
          </a:ln>
          <a:effectLst/>
          <a:extLst/>
        </p:spPr>
        <p:txBody>
          <a:bodyPr wrap="square" lIns="0" tIns="0" rIns="0" bIns="0" anchor="b">
            <a:spAutoFit/>
          </a:bodyPr>
          <a:lstStyle/>
          <a:p>
            <a:pPr marL="0" marR="0" lvl="0" indent="0" algn="ctr" defTabSz="1219170" rtl="0" eaLnBrk="1" fontAlgn="auto" latinLnBrk="0" hangingPunct="1">
              <a:lnSpc>
                <a:spcPts val="1733"/>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Arial"/>
                <a:ea typeface="Batang"/>
                <a:cs typeface="Times New Roman"/>
              </a:rPr>
              <a:t>Altran Confidential</a:t>
            </a:r>
            <a:endParaRPr kumimoji="0" lang="en-US" sz="1067" b="0" i="0" u="none" strike="noStrike" kern="1200" cap="none" spc="0" normalizeH="0" baseline="0" noProof="0" dirty="0">
              <a:ln>
                <a:noFill/>
              </a:ln>
              <a:solidFill>
                <a:srgbClr val="595959"/>
              </a:solidFill>
              <a:effectLst/>
              <a:uLnTx/>
              <a:uFillTx/>
              <a:latin typeface="Arial"/>
              <a:ea typeface="Batang"/>
              <a:cs typeface="Times New Roman"/>
            </a:endParaRPr>
          </a:p>
        </p:txBody>
      </p:sp>
    </p:spTree>
    <p:extLst>
      <p:ext uri="{BB962C8B-B14F-4D97-AF65-F5344CB8AC3E}">
        <p14:creationId xmlns:p14="http://schemas.microsoft.com/office/powerpoint/2010/main" val="25227908"/>
      </p:ext>
    </p:extLst>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hapter P7670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Body)"/>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2" name="McK Disclaimer"/>
          <p:cNvSpPr>
            <a:spLocks noChangeArrowheads="1"/>
          </p:cNvSpPr>
          <p:nvPr userDrawn="1">
            <p:custDataLst>
              <p:tags r:id="rId1"/>
            </p:custDataLst>
          </p:nvPr>
        </p:nvSpPr>
        <p:spPr bwMode="auto">
          <a:xfrm>
            <a:off x="5244905" y="6639993"/>
            <a:ext cx="1702193" cy="218008"/>
          </a:xfrm>
          <a:prstGeom prst="rect">
            <a:avLst/>
          </a:prstGeom>
          <a:noFill/>
          <a:ln>
            <a:noFill/>
          </a:ln>
          <a:effectLst/>
          <a:extLst/>
        </p:spPr>
        <p:txBody>
          <a:bodyPr wrap="square" lIns="0" tIns="0" rIns="0" bIns="0" anchor="b">
            <a:spAutoFit/>
          </a:bodyPr>
          <a:lstStyle/>
          <a:p>
            <a:pPr marL="0" marR="0" lvl="0" indent="0" algn="ctr" defTabSz="1219170" rtl="0" eaLnBrk="1" fontAlgn="auto" latinLnBrk="0" hangingPunct="1">
              <a:lnSpc>
                <a:spcPts val="1733"/>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Arial"/>
                <a:ea typeface="Batang"/>
                <a:cs typeface="Times New Roman"/>
              </a:rPr>
              <a:t>Altran Confidential</a:t>
            </a:r>
            <a:endParaRPr kumimoji="0" lang="en-US" sz="1067" b="0" i="0" u="none" strike="noStrike" kern="1200" cap="none" spc="0" normalizeH="0" baseline="0" noProof="0" dirty="0">
              <a:ln>
                <a:noFill/>
              </a:ln>
              <a:solidFill>
                <a:srgbClr val="595959"/>
              </a:solidFill>
              <a:effectLst/>
              <a:uLnTx/>
              <a:uFillTx/>
              <a:latin typeface="Arial"/>
              <a:ea typeface="Batang"/>
              <a:cs typeface="Times New Roman"/>
            </a:endParaRPr>
          </a:p>
        </p:txBody>
      </p:sp>
    </p:spTree>
    <p:extLst>
      <p:ext uri="{BB962C8B-B14F-4D97-AF65-F5344CB8AC3E}">
        <p14:creationId xmlns:p14="http://schemas.microsoft.com/office/powerpoint/2010/main" val="255656523"/>
      </p:ext>
    </p:extLst>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hapter P1787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E63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Body)"/>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2" name="McK Disclaimer"/>
          <p:cNvSpPr>
            <a:spLocks noChangeArrowheads="1"/>
          </p:cNvSpPr>
          <p:nvPr userDrawn="1">
            <p:custDataLst>
              <p:tags r:id="rId1"/>
            </p:custDataLst>
          </p:nvPr>
        </p:nvSpPr>
        <p:spPr bwMode="auto">
          <a:xfrm>
            <a:off x="5244905" y="6639993"/>
            <a:ext cx="1702193" cy="218008"/>
          </a:xfrm>
          <a:prstGeom prst="rect">
            <a:avLst/>
          </a:prstGeom>
          <a:noFill/>
          <a:ln>
            <a:noFill/>
          </a:ln>
          <a:effectLst/>
          <a:extLst/>
        </p:spPr>
        <p:txBody>
          <a:bodyPr wrap="square" lIns="0" tIns="0" rIns="0" bIns="0" anchor="b">
            <a:spAutoFit/>
          </a:bodyPr>
          <a:lstStyle/>
          <a:p>
            <a:pPr marL="0" marR="0" lvl="0" indent="0" algn="ctr" defTabSz="1219170" rtl="0" eaLnBrk="1" fontAlgn="auto" latinLnBrk="0" hangingPunct="1">
              <a:lnSpc>
                <a:spcPts val="1733"/>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Arial"/>
                <a:ea typeface="Batang"/>
                <a:cs typeface="Times New Roman"/>
              </a:rPr>
              <a:t>Altran Confidential</a:t>
            </a:r>
            <a:endParaRPr kumimoji="0" lang="en-US" sz="1067" b="0" i="0" u="none" strike="noStrike" kern="1200" cap="none" spc="0" normalizeH="0" baseline="0" noProof="0" dirty="0">
              <a:ln>
                <a:noFill/>
              </a:ln>
              <a:solidFill>
                <a:srgbClr val="595959"/>
              </a:solidFill>
              <a:effectLst/>
              <a:uLnTx/>
              <a:uFillTx/>
              <a:latin typeface="Arial"/>
              <a:ea typeface="Batang"/>
              <a:cs typeface="Times New Roman"/>
            </a:endParaRPr>
          </a:p>
        </p:txBody>
      </p:sp>
    </p:spTree>
    <p:extLst>
      <p:ext uri="{BB962C8B-B14F-4D97-AF65-F5344CB8AC3E}">
        <p14:creationId xmlns:p14="http://schemas.microsoft.com/office/powerpoint/2010/main" val="2265516574"/>
      </p:ext>
    </p:extLst>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hapter P527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Body)"/>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2" name="McK Disclaimer"/>
          <p:cNvSpPr>
            <a:spLocks noChangeArrowheads="1"/>
          </p:cNvSpPr>
          <p:nvPr userDrawn="1">
            <p:custDataLst>
              <p:tags r:id="rId1"/>
            </p:custDataLst>
          </p:nvPr>
        </p:nvSpPr>
        <p:spPr bwMode="auto">
          <a:xfrm>
            <a:off x="5244905" y="6639993"/>
            <a:ext cx="1702193" cy="218008"/>
          </a:xfrm>
          <a:prstGeom prst="rect">
            <a:avLst/>
          </a:prstGeom>
          <a:noFill/>
          <a:ln>
            <a:noFill/>
          </a:ln>
          <a:effectLst/>
          <a:extLst/>
        </p:spPr>
        <p:txBody>
          <a:bodyPr wrap="square" lIns="0" tIns="0" rIns="0" bIns="0" anchor="b">
            <a:spAutoFit/>
          </a:bodyPr>
          <a:lstStyle/>
          <a:p>
            <a:pPr marL="0" marR="0" lvl="0" indent="0" algn="ctr" defTabSz="1219170" rtl="0" eaLnBrk="1" fontAlgn="auto" latinLnBrk="0" hangingPunct="1">
              <a:lnSpc>
                <a:spcPts val="1733"/>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Arial"/>
                <a:ea typeface="Batang"/>
                <a:cs typeface="Times New Roman"/>
              </a:rPr>
              <a:t>Altran Confidential</a:t>
            </a:r>
            <a:endParaRPr kumimoji="0" lang="en-US" sz="1067" b="0" i="0" u="none" strike="noStrike" kern="1200" cap="none" spc="0" normalizeH="0" baseline="0" noProof="0" dirty="0">
              <a:ln>
                <a:noFill/>
              </a:ln>
              <a:solidFill>
                <a:srgbClr val="595959"/>
              </a:solidFill>
              <a:effectLst/>
              <a:uLnTx/>
              <a:uFillTx/>
              <a:latin typeface="Arial"/>
              <a:ea typeface="Batang"/>
              <a:cs typeface="Times New Roman"/>
            </a:endParaRPr>
          </a:p>
        </p:txBody>
      </p:sp>
    </p:spTree>
    <p:extLst>
      <p:ext uri="{BB962C8B-B14F-4D97-AF65-F5344CB8AC3E}">
        <p14:creationId xmlns:p14="http://schemas.microsoft.com/office/powerpoint/2010/main" val="3854602116"/>
      </p:ext>
    </p:extLst>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hapter P214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Body)"/>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2" name="McK Disclaimer"/>
          <p:cNvSpPr>
            <a:spLocks noChangeArrowheads="1"/>
          </p:cNvSpPr>
          <p:nvPr userDrawn="1">
            <p:custDataLst>
              <p:tags r:id="rId1"/>
            </p:custDataLst>
          </p:nvPr>
        </p:nvSpPr>
        <p:spPr bwMode="auto">
          <a:xfrm>
            <a:off x="5244905" y="6639993"/>
            <a:ext cx="1702193" cy="218008"/>
          </a:xfrm>
          <a:prstGeom prst="rect">
            <a:avLst/>
          </a:prstGeom>
          <a:noFill/>
          <a:ln>
            <a:noFill/>
          </a:ln>
          <a:effectLst/>
          <a:extLst/>
        </p:spPr>
        <p:txBody>
          <a:bodyPr wrap="square" lIns="0" tIns="0" rIns="0" bIns="0" anchor="b">
            <a:spAutoFit/>
          </a:bodyPr>
          <a:lstStyle/>
          <a:p>
            <a:pPr marL="0" marR="0" lvl="0" indent="0" algn="ctr" defTabSz="1219170" rtl="0" eaLnBrk="1" fontAlgn="auto" latinLnBrk="0" hangingPunct="1">
              <a:lnSpc>
                <a:spcPts val="1733"/>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Arial"/>
                <a:ea typeface="Batang"/>
                <a:cs typeface="Times New Roman"/>
              </a:rPr>
              <a:t>Altran Confidential</a:t>
            </a:r>
            <a:endParaRPr kumimoji="0" lang="en-US" sz="1067" b="0" i="0" u="none" strike="noStrike" kern="1200" cap="none" spc="0" normalizeH="0" baseline="0" noProof="0" dirty="0">
              <a:ln>
                <a:noFill/>
              </a:ln>
              <a:solidFill>
                <a:srgbClr val="595959"/>
              </a:solidFill>
              <a:effectLst/>
              <a:uLnTx/>
              <a:uFillTx/>
              <a:latin typeface="Arial"/>
              <a:ea typeface="Batang"/>
              <a:cs typeface="Times New Roman"/>
            </a:endParaRPr>
          </a:p>
        </p:txBody>
      </p:sp>
    </p:spTree>
    <p:extLst>
      <p:ext uri="{BB962C8B-B14F-4D97-AF65-F5344CB8AC3E}">
        <p14:creationId xmlns:p14="http://schemas.microsoft.com/office/powerpoint/2010/main" val="364470951"/>
      </p:ext>
    </p:extLst>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mp; tex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lgn="l">
              <a:defRPr>
                <a:solidFill>
                  <a:schemeClr val="accent5"/>
                </a:solidFill>
              </a:defRPr>
            </a:lvl1pPr>
          </a:lstStyle>
          <a:p>
            <a:r>
              <a:rPr lang="en-US" noProof="0" dirty="0" smtClean="0"/>
              <a:t>Title</a:t>
            </a:r>
            <a:endParaRPr lang="en-US" noProof="0" dirty="0"/>
          </a:p>
        </p:txBody>
      </p:sp>
      <p:sp>
        <p:nvSpPr>
          <p:cNvPr id="3" name="Espace réservé du contenu 2"/>
          <p:cNvSpPr>
            <a:spLocks noGrp="1"/>
          </p:cNvSpPr>
          <p:nvPr>
            <p:ph idx="1" hasCustomPrompt="1"/>
          </p:nvPr>
        </p:nvSpPr>
        <p:spPr bwMode="gray"/>
        <p:txBody>
          <a:body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
        <p:nvSpPr>
          <p:cNvPr id="7" name="Espace réservé de la date 6"/>
          <p:cNvSpPr>
            <a:spLocks noGrp="1"/>
          </p:cNvSpPr>
          <p:nvPr>
            <p:ph type="dt" sz="half" idx="10"/>
          </p:nvPr>
        </p:nvSpPr>
        <p:spPr bwMode="gray"/>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8" name="Espace réservé du pied de page 7"/>
          <p:cNvSpPr>
            <a:spLocks noGrp="1"/>
          </p:cNvSpPr>
          <p:nvPr>
            <p:ph type="ftr" sz="quarter" idx="11"/>
          </p:nvPr>
        </p:nvSpPr>
        <p:spPr bwMode="gray"/>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Body)"/>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Body)"/>
              <a:ea typeface="+mn-ea"/>
              <a:cs typeface="+mn-cs"/>
            </a:endParaRPr>
          </a:p>
        </p:txBody>
      </p:sp>
      <p:sp>
        <p:nvSpPr>
          <p:cNvPr id="9" name="Espace réservé du numéro de diapositive 8"/>
          <p:cNvSpPr>
            <a:spLocks noGrp="1"/>
          </p:cNvSpPr>
          <p:nvPr>
            <p:ph type="sldNum" sz="quarter" idx="12"/>
          </p:nvPr>
        </p:nvSpPr>
        <p:spPr bwMode="gray"/>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Body)"/>
              <a:ea typeface="+mn-ea"/>
              <a:cs typeface="+mn-cs"/>
            </a:endParaRPr>
          </a:p>
        </p:txBody>
      </p:sp>
    </p:spTree>
    <p:extLst>
      <p:ext uri="{BB962C8B-B14F-4D97-AF65-F5344CB8AC3E}">
        <p14:creationId xmlns:p14="http://schemas.microsoft.com/office/powerpoint/2010/main" val="195026712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amp; Visual">
    <p:spTree>
      <p:nvGrpSpPr>
        <p:cNvPr id="1" name=""/>
        <p:cNvGrpSpPr/>
        <p:nvPr/>
      </p:nvGrpSpPr>
      <p:grpSpPr>
        <a:xfrm>
          <a:off x="0" y="0"/>
          <a:ext cx="0" cy="0"/>
          <a:chOff x="0" y="0"/>
          <a:chExt cx="0" cy="0"/>
        </a:xfrm>
      </p:grpSpPr>
      <p:sp>
        <p:nvSpPr>
          <p:cNvPr id="9" name="Espace réservé du texte 8"/>
          <p:cNvSpPr>
            <a:spLocks noGrp="1"/>
          </p:cNvSpPr>
          <p:nvPr>
            <p:ph type="body" sz="quarter" idx="20" hasCustomPrompt="1"/>
          </p:nvPr>
        </p:nvSpPr>
        <p:spPr>
          <a:xfrm>
            <a:off x="0" y="0"/>
            <a:ext cx="12192000" cy="3552000"/>
          </a:xfrm>
          <a:solidFill>
            <a:srgbClr val="FFCD1E"/>
          </a:solidFill>
          <a:ln>
            <a:solidFill>
              <a:schemeClr val="bg1">
                <a:alpha val="0"/>
              </a:schemeClr>
            </a:solidFill>
          </a:ln>
        </p:spPr>
        <p:txBody>
          <a:bodyPr/>
          <a:lstStyle>
            <a:lvl1pPr>
              <a:defRPr sz="133" baseline="0">
                <a:solidFill>
                  <a:schemeClr val="bg1">
                    <a:alpha val="0"/>
                  </a:schemeClr>
                </a:solidFill>
              </a:defRPr>
            </a:lvl1pPr>
          </a:lstStyle>
          <a:p>
            <a:pPr lvl="0"/>
            <a:r>
              <a:rPr lang="en-US" noProof="0" dirty="0"/>
              <a:t> </a:t>
            </a:r>
          </a:p>
        </p:txBody>
      </p:sp>
      <p:sp>
        <p:nvSpPr>
          <p:cNvPr id="19" name="Espace réservé pour une image  4"/>
          <p:cNvSpPr>
            <a:spLocks noGrp="1"/>
          </p:cNvSpPr>
          <p:nvPr>
            <p:ph type="pic" sz="quarter" idx="14" hasCustomPrompt="1"/>
          </p:nvPr>
        </p:nvSpPr>
        <p:spPr bwMode="gray">
          <a:xfrm>
            <a:off x="1487488" y="1273333"/>
            <a:ext cx="1152000" cy="1152000"/>
          </a:xfrm>
        </p:spPr>
        <p:txBody>
          <a:bodyPr anchor="ctr" anchorCtr="0"/>
          <a:lstStyle>
            <a:lvl1pPr>
              <a:defRPr sz="1333"/>
            </a:lvl1pPr>
          </a:lstStyle>
          <a:p>
            <a:r>
              <a:rPr lang="en-US" noProof="0" dirty="0"/>
              <a:t>Select the icon to insert a picture</a:t>
            </a:r>
          </a:p>
        </p:txBody>
      </p:sp>
      <p:sp>
        <p:nvSpPr>
          <p:cNvPr id="20" name="Espace réservé pour une image  4"/>
          <p:cNvSpPr>
            <a:spLocks noGrp="1"/>
          </p:cNvSpPr>
          <p:nvPr>
            <p:ph type="pic" sz="quarter" idx="15" hasCustomPrompt="1"/>
          </p:nvPr>
        </p:nvSpPr>
        <p:spPr bwMode="gray">
          <a:xfrm>
            <a:off x="9495340" y="1273333"/>
            <a:ext cx="1152000" cy="1152000"/>
          </a:xfrm>
        </p:spPr>
        <p:txBody>
          <a:bodyPr anchor="ctr" anchorCtr="0"/>
          <a:lstStyle>
            <a:lvl1pPr>
              <a:defRPr sz="1333"/>
            </a:lvl1pPr>
          </a:lstStyle>
          <a:p>
            <a:r>
              <a:rPr lang="en-US" noProof="0" dirty="0"/>
              <a:t>Select the icon to insert a picture</a:t>
            </a:r>
          </a:p>
        </p:txBody>
      </p:sp>
      <p:sp>
        <p:nvSpPr>
          <p:cNvPr id="21" name="Espace réservé pour une image  4"/>
          <p:cNvSpPr>
            <a:spLocks noGrp="1"/>
          </p:cNvSpPr>
          <p:nvPr>
            <p:ph type="pic" sz="quarter" idx="16" hasCustomPrompt="1"/>
          </p:nvPr>
        </p:nvSpPr>
        <p:spPr bwMode="gray">
          <a:xfrm>
            <a:off x="3089059" y="1273333"/>
            <a:ext cx="1152000" cy="1152000"/>
          </a:xfrm>
        </p:spPr>
        <p:txBody>
          <a:bodyPr anchor="ctr" anchorCtr="0"/>
          <a:lstStyle>
            <a:lvl1pPr>
              <a:defRPr sz="1333"/>
            </a:lvl1pPr>
          </a:lstStyle>
          <a:p>
            <a:r>
              <a:rPr lang="en-US" noProof="0" dirty="0"/>
              <a:t>Select the icon to insert a picture</a:t>
            </a:r>
          </a:p>
        </p:txBody>
      </p:sp>
      <p:sp>
        <p:nvSpPr>
          <p:cNvPr id="22" name="Espace réservé pour une image  4"/>
          <p:cNvSpPr>
            <a:spLocks noGrp="1"/>
          </p:cNvSpPr>
          <p:nvPr>
            <p:ph type="pic" sz="quarter" idx="17" hasCustomPrompt="1"/>
          </p:nvPr>
        </p:nvSpPr>
        <p:spPr bwMode="gray">
          <a:xfrm>
            <a:off x="4690629" y="1273333"/>
            <a:ext cx="1152000" cy="1152000"/>
          </a:xfrm>
        </p:spPr>
        <p:txBody>
          <a:bodyPr anchor="ctr" anchorCtr="0"/>
          <a:lstStyle>
            <a:lvl1pPr>
              <a:defRPr sz="1333"/>
            </a:lvl1pPr>
          </a:lstStyle>
          <a:p>
            <a:r>
              <a:rPr lang="en-US" noProof="0" dirty="0"/>
              <a:t>Select the icon to insert a picture</a:t>
            </a:r>
          </a:p>
        </p:txBody>
      </p:sp>
      <p:sp>
        <p:nvSpPr>
          <p:cNvPr id="23" name="Espace réservé pour une image  4"/>
          <p:cNvSpPr>
            <a:spLocks noGrp="1"/>
          </p:cNvSpPr>
          <p:nvPr>
            <p:ph type="pic" sz="quarter" idx="18" hasCustomPrompt="1"/>
          </p:nvPr>
        </p:nvSpPr>
        <p:spPr bwMode="gray">
          <a:xfrm>
            <a:off x="6292200" y="1273333"/>
            <a:ext cx="1152000" cy="1152000"/>
          </a:xfrm>
        </p:spPr>
        <p:txBody>
          <a:bodyPr anchor="ctr" anchorCtr="0"/>
          <a:lstStyle>
            <a:lvl1pPr>
              <a:defRPr sz="1333"/>
            </a:lvl1pPr>
          </a:lstStyle>
          <a:p>
            <a:r>
              <a:rPr lang="en-US" noProof="0" dirty="0"/>
              <a:t>Select the icon to insert a picture</a:t>
            </a:r>
          </a:p>
        </p:txBody>
      </p:sp>
      <p:sp>
        <p:nvSpPr>
          <p:cNvPr id="24" name="Espace réservé pour une image  4"/>
          <p:cNvSpPr>
            <a:spLocks noGrp="1"/>
          </p:cNvSpPr>
          <p:nvPr>
            <p:ph type="pic" sz="quarter" idx="19" hasCustomPrompt="1"/>
          </p:nvPr>
        </p:nvSpPr>
        <p:spPr bwMode="gray">
          <a:xfrm>
            <a:off x="7893771" y="1273333"/>
            <a:ext cx="1152000" cy="1152000"/>
          </a:xfrm>
        </p:spPr>
        <p:txBody>
          <a:bodyPr anchor="ctr" anchorCtr="0"/>
          <a:lstStyle>
            <a:lvl1pPr>
              <a:defRPr sz="1333"/>
            </a:lvl1pPr>
          </a:lstStyle>
          <a:p>
            <a:r>
              <a:rPr lang="en-US" noProof="0" dirty="0"/>
              <a:t>Select the icon to insert a picture</a:t>
            </a:r>
          </a:p>
        </p:txBody>
      </p:sp>
      <p:sp>
        <p:nvSpPr>
          <p:cNvPr id="3" name="Sous-titre 2"/>
          <p:cNvSpPr>
            <a:spLocks noGrp="1"/>
          </p:cNvSpPr>
          <p:nvPr>
            <p:ph type="subTitle" idx="1" hasCustomPrompt="1"/>
          </p:nvPr>
        </p:nvSpPr>
        <p:spPr bwMode="gray">
          <a:xfrm>
            <a:off x="478368" y="5360638"/>
            <a:ext cx="11235265" cy="612645"/>
          </a:xfrm>
        </p:spPr>
        <p:txBody>
          <a:bodyPr/>
          <a:lstStyle>
            <a:lvl1pPr marL="0" indent="0" algn="ctr">
              <a:buNone/>
              <a:defRPr sz="1467" b="1">
                <a:solidFill>
                  <a:schemeClr val="accent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pic>
        <p:nvPicPr>
          <p:cNvPr id="425" name="Image 42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256000" y="6048788"/>
            <a:ext cx="1680000" cy="378304"/>
          </a:xfrm>
          <a:prstGeom prst="rect">
            <a:avLst/>
          </a:prstGeom>
        </p:spPr>
      </p:pic>
      <p:sp>
        <p:nvSpPr>
          <p:cNvPr id="8" name="Espace réservé du texte 7"/>
          <p:cNvSpPr>
            <a:spLocks noGrp="1"/>
          </p:cNvSpPr>
          <p:nvPr>
            <p:ph type="body" sz="quarter" idx="21" hasCustomPrompt="1"/>
          </p:nvPr>
        </p:nvSpPr>
        <p:spPr>
          <a:xfrm>
            <a:off x="480000" y="3571200"/>
            <a:ext cx="11236800" cy="1579200"/>
          </a:xfrm>
        </p:spPr>
        <p:txBody>
          <a:bodyPr anchor="b" anchorCtr="0"/>
          <a:lstStyle>
            <a:lvl1pPr marL="0" indent="0">
              <a:lnSpc>
                <a:spcPct val="95000"/>
              </a:lnSpc>
              <a:buFont typeface="Arial" panose="020B0604020202020204" pitchFamily="34" charset="0"/>
              <a:buNone/>
              <a:defRPr sz="2893"/>
            </a:lvl1pPr>
            <a:lvl2pPr marL="0" indent="0">
              <a:lnSpc>
                <a:spcPct val="95000"/>
              </a:lnSpc>
              <a:buNone/>
              <a:defRPr sz="2133"/>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98589514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5" name="Espace réservé du texte 4"/>
          <p:cNvSpPr>
            <a:spLocks noGrp="1"/>
          </p:cNvSpPr>
          <p:nvPr>
            <p:ph type="body" sz="quarter" idx="13" hasCustomPrompt="1"/>
          </p:nvPr>
        </p:nvSpPr>
        <p:spPr bwMode="gray">
          <a:xfrm>
            <a:off x="478367" y="2084917"/>
            <a:ext cx="2400300" cy="3793067"/>
          </a:xfrm>
        </p:spPr>
        <p:txBody>
          <a:bodyPr/>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8" name="Espace réservé pour une image  7"/>
          <p:cNvSpPr>
            <a:spLocks noGrp="1"/>
          </p:cNvSpPr>
          <p:nvPr>
            <p:ph type="pic" sz="quarter" idx="14" hasCustomPrompt="1"/>
          </p:nvPr>
        </p:nvSpPr>
        <p:spPr bwMode="gray">
          <a:xfrm>
            <a:off x="3024718" y="0"/>
            <a:ext cx="2302933" cy="3504000"/>
          </a:xfrm>
          <a:solidFill>
            <a:srgbClr val="EAEAEA"/>
          </a:solidFill>
        </p:spPr>
        <p:txBody>
          <a:bodyPr tIns="612000" anchor="ctr" anchorCtr="0"/>
          <a:lstStyle>
            <a:lvl1pPr>
              <a:defRPr sz="1333"/>
            </a:lvl1pPr>
          </a:lstStyle>
          <a:p>
            <a:r>
              <a:rPr lang="en-US" noProof="0" dirty="0"/>
              <a:t>Select the icon to insert a picture</a:t>
            </a:r>
          </a:p>
        </p:txBody>
      </p:sp>
      <p:sp>
        <p:nvSpPr>
          <p:cNvPr id="14" name="Espace réservé pour une image  7"/>
          <p:cNvSpPr>
            <a:spLocks noGrp="1"/>
          </p:cNvSpPr>
          <p:nvPr>
            <p:ph type="pic" sz="quarter" idx="15" hasCustomPrompt="1"/>
          </p:nvPr>
        </p:nvSpPr>
        <p:spPr bwMode="gray">
          <a:xfrm>
            <a:off x="3024717" y="3786000"/>
            <a:ext cx="2304000" cy="3072000"/>
          </a:xfrm>
          <a:solidFill>
            <a:srgbClr val="EAEAEA"/>
          </a:solidFill>
        </p:spPr>
        <p:txBody>
          <a:bodyPr tIns="612000" anchor="ctr" anchorCtr="0"/>
          <a:lstStyle>
            <a:lvl1pPr>
              <a:defRPr sz="1333"/>
            </a:lvl1pPr>
          </a:lstStyle>
          <a:p>
            <a:r>
              <a:rPr lang="en-US" noProof="0" dirty="0"/>
              <a:t>Select the icon to insert a picture</a:t>
            </a:r>
          </a:p>
        </p:txBody>
      </p:sp>
      <p:sp>
        <p:nvSpPr>
          <p:cNvPr id="15" name="Espace réservé pour une image  7"/>
          <p:cNvSpPr>
            <a:spLocks noGrp="1"/>
          </p:cNvSpPr>
          <p:nvPr>
            <p:ph type="pic" sz="quarter" idx="16" hasCustomPrompt="1"/>
          </p:nvPr>
        </p:nvSpPr>
        <p:spPr bwMode="gray">
          <a:xfrm>
            <a:off x="5568471" y="0"/>
            <a:ext cx="2302933" cy="2832000"/>
          </a:xfrm>
          <a:solidFill>
            <a:srgbClr val="EAEAEA"/>
          </a:solidFill>
        </p:spPr>
        <p:txBody>
          <a:bodyPr tIns="612000" anchor="ctr" anchorCtr="0"/>
          <a:lstStyle>
            <a:lvl1pPr>
              <a:defRPr sz="1333"/>
            </a:lvl1pPr>
          </a:lstStyle>
          <a:p>
            <a:r>
              <a:rPr lang="en-US" noProof="0" dirty="0"/>
              <a:t>Select the icon to insert a picture</a:t>
            </a:r>
          </a:p>
        </p:txBody>
      </p:sp>
      <p:sp>
        <p:nvSpPr>
          <p:cNvPr id="16" name="Espace réservé pour une image  7"/>
          <p:cNvSpPr>
            <a:spLocks noGrp="1"/>
          </p:cNvSpPr>
          <p:nvPr>
            <p:ph type="pic" sz="quarter" idx="17" hasCustomPrompt="1"/>
          </p:nvPr>
        </p:nvSpPr>
        <p:spPr bwMode="gray">
          <a:xfrm>
            <a:off x="5568471" y="3114000"/>
            <a:ext cx="2304000" cy="3744000"/>
          </a:xfrm>
          <a:solidFill>
            <a:srgbClr val="EAEAEA"/>
          </a:solidFill>
        </p:spPr>
        <p:txBody>
          <a:bodyPr tIns="612000" anchor="ctr" anchorCtr="0"/>
          <a:lstStyle>
            <a:lvl1pPr>
              <a:defRPr sz="1333"/>
            </a:lvl1pPr>
          </a:lstStyle>
          <a:p>
            <a:r>
              <a:rPr lang="en-US" noProof="0" dirty="0"/>
              <a:t>Select the icon to insert a picture</a:t>
            </a:r>
          </a:p>
        </p:txBody>
      </p:sp>
      <p:sp>
        <p:nvSpPr>
          <p:cNvPr id="17" name="Espace réservé pour une image  7"/>
          <p:cNvSpPr>
            <a:spLocks noGrp="1"/>
          </p:cNvSpPr>
          <p:nvPr>
            <p:ph type="pic" sz="quarter" idx="18" hasCustomPrompt="1"/>
          </p:nvPr>
        </p:nvSpPr>
        <p:spPr bwMode="gray">
          <a:xfrm>
            <a:off x="8112224" y="-4867"/>
            <a:ext cx="2302933" cy="3888000"/>
          </a:xfrm>
          <a:solidFill>
            <a:srgbClr val="EAEAEA"/>
          </a:solidFill>
        </p:spPr>
        <p:txBody>
          <a:bodyPr tIns="612000" anchor="ctr" anchorCtr="0"/>
          <a:lstStyle>
            <a:lvl1pPr>
              <a:defRPr sz="1333"/>
            </a:lvl1pPr>
          </a:lstStyle>
          <a:p>
            <a:r>
              <a:rPr lang="en-US" noProof="0" dirty="0"/>
              <a:t>Select the icon to insert a picture</a:t>
            </a:r>
          </a:p>
        </p:txBody>
      </p:sp>
      <p:sp>
        <p:nvSpPr>
          <p:cNvPr id="18" name="Espace réservé pour une image  7"/>
          <p:cNvSpPr>
            <a:spLocks noGrp="1"/>
          </p:cNvSpPr>
          <p:nvPr>
            <p:ph type="pic" sz="quarter" idx="19" hasCustomPrompt="1"/>
          </p:nvPr>
        </p:nvSpPr>
        <p:spPr bwMode="gray">
          <a:xfrm>
            <a:off x="8112224" y="4170000"/>
            <a:ext cx="2304000" cy="2688000"/>
          </a:xfrm>
          <a:solidFill>
            <a:srgbClr val="EAEAEA"/>
          </a:solidFill>
        </p:spPr>
        <p:txBody>
          <a:bodyPr tIns="612000" anchor="ctr" anchorCtr="0"/>
          <a:lstStyle>
            <a:lvl1pPr>
              <a:defRPr sz="1333"/>
            </a:lvl1pPr>
          </a:lstStyle>
          <a:p>
            <a:r>
              <a:rPr lang="en-US" noProof="0" dirty="0"/>
              <a:t>Select the icon to insert a picture</a:t>
            </a:r>
          </a:p>
        </p:txBody>
      </p:sp>
      <p:sp>
        <p:nvSpPr>
          <p:cNvPr id="19"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20"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21"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Tree>
    <p:extLst>
      <p:ext uri="{BB962C8B-B14F-4D97-AF65-F5344CB8AC3E}">
        <p14:creationId xmlns:p14="http://schemas.microsoft.com/office/powerpoint/2010/main" val="3652711592"/>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text 3 column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chemeClr val="accent5"/>
                </a:solidFill>
              </a:defRPr>
            </a:lvl1pPr>
          </a:lstStyle>
          <a:p>
            <a:r>
              <a:rPr lang="en-US" noProof="0" dirty="0" smtClean="0"/>
              <a:t>Title</a:t>
            </a:r>
            <a:endParaRPr lang="en-US" noProof="0" dirty="0"/>
          </a:p>
        </p:txBody>
      </p:sp>
      <p:sp>
        <p:nvSpPr>
          <p:cNvPr id="7" name="Espace réservé de la date 6"/>
          <p:cNvSpPr>
            <a:spLocks noGrp="1"/>
          </p:cNvSpPr>
          <p:nvPr>
            <p:ph type="dt" sz="half" idx="10"/>
          </p:nvPr>
        </p:nvSpPr>
        <p:spPr bwMode="gray"/>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8" name="Espace réservé du pied de page 7"/>
          <p:cNvSpPr>
            <a:spLocks noGrp="1"/>
          </p:cNvSpPr>
          <p:nvPr>
            <p:ph type="ftr" sz="quarter" idx="11"/>
          </p:nvPr>
        </p:nvSpPr>
        <p:spPr bwMode="gray"/>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Body)"/>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Body)"/>
              <a:ea typeface="+mn-ea"/>
              <a:cs typeface="+mn-cs"/>
            </a:endParaRPr>
          </a:p>
        </p:txBody>
      </p:sp>
      <p:sp>
        <p:nvSpPr>
          <p:cNvPr id="9" name="Espace réservé du numéro de diapositive 8"/>
          <p:cNvSpPr>
            <a:spLocks noGrp="1"/>
          </p:cNvSpPr>
          <p:nvPr>
            <p:ph type="sldNum" sz="quarter" idx="12"/>
          </p:nvPr>
        </p:nvSpPr>
        <p:spPr bwMode="gray"/>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Body)"/>
              <a:ea typeface="+mn-ea"/>
              <a:cs typeface="+mn-cs"/>
            </a:endParaRPr>
          </a:p>
        </p:txBody>
      </p:sp>
      <p:sp>
        <p:nvSpPr>
          <p:cNvPr id="6" name="Espace réservé du texte 5"/>
          <p:cNvSpPr>
            <a:spLocks noGrp="1"/>
          </p:cNvSpPr>
          <p:nvPr>
            <p:ph type="body" sz="quarter" idx="13" hasCustomPrompt="1"/>
          </p:nvPr>
        </p:nvSpPr>
        <p:spPr bwMode="gray">
          <a:xfrm>
            <a:off x="478367" y="2468034"/>
            <a:ext cx="3600000" cy="3409951"/>
          </a:xfrm>
        </p:spPr>
        <p:txBody>
          <a:bodyPr/>
          <a:lstStyle>
            <a:lvl1pPr algn="l">
              <a:defRPr/>
            </a:lvl1pPr>
            <a:lvl2pPr algn="l">
              <a:defRPr/>
            </a:lvl2pPr>
            <a:lvl3pPr algn="l">
              <a:defRPr/>
            </a:lvl3pPr>
            <a:lvl4pPr algn="l">
              <a:defRPr/>
            </a:lvl4pPr>
            <a:lvl5pPr algn="l">
              <a:defRPr/>
            </a:lvl5p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
        <p:nvSpPr>
          <p:cNvPr id="10" name="Espace réservé du texte 5"/>
          <p:cNvSpPr>
            <a:spLocks noGrp="1"/>
          </p:cNvSpPr>
          <p:nvPr>
            <p:ph type="body" sz="quarter" idx="14" hasCustomPrompt="1"/>
          </p:nvPr>
        </p:nvSpPr>
        <p:spPr bwMode="gray">
          <a:xfrm>
            <a:off x="4295296" y="2468034"/>
            <a:ext cx="3600000" cy="3409951"/>
          </a:xfrm>
        </p:spPr>
        <p:txBody>
          <a:bodyPr/>
          <a:lstStyle>
            <a:lvl1pPr algn="l">
              <a:defRPr/>
            </a:lvl1pPr>
            <a:lvl2pPr algn="l">
              <a:defRPr/>
            </a:lvl2pPr>
            <a:lvl3pPr algn="l">
              <a:defRPr/>
            </a:lvl3pPr>
            <a:lvl4pPr algn="l">
              <a:defRPr/>
            </a:lvl4pPr>
            <a:lvl5pPr algn="l">
              <a:defRPr/>
            </a:lvl5p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
        <p:nvSpPr>
          <p:cNvPr id="11" name="Espace réservé du texte 5"/>
          <p:cNvSpPr>
            <a:spLocks noGrp="1"/>
          </p:cNvSpPr>
          <p:nvPr>
            <p:ph type="body" sz="quarter" idx="15" hasCustomPrompt="1"/>
          </p:nvPr>
        </p:nvSpPr>
        <p:spPr bwMode="gray">
          <a:xfrm>
            <a:off x="8112225" y="2468034"/>
            <a:ext cx="3601409" cy="3409951"/>
          </a:xfrm>
        </p:spPr>
        <p:txBody>
          <a:bodyPr/>
          <a:lstStyle>
            <a:lvl1pPr algn="l">
              <a:defRPr/>
            </a:lvl1pPr>
            <a:lvl2pPr algn="l">
              <a:defRPr/>
            </a:lvl2pPr>
            <a:lvl3pPr algn="l">
              <a:defRPr/>
            </a:lvl3pPr>
            <a:lvl4pPr algn="l">
              <a:defRPr/>
            </a:lvl4pPr>
            <a:lvl5pPr algn="l">
              <a:defRPr/>
            </a:lvl5p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Tree>
    <p:extLst>
      <p:ext uri="{BB962C8B-B14F-4D97-AF65-F5344CB8AC3E}">
        <p14:creationId xmlns:p14="http://schemas.microsoft.com/office/powerpoint/2010/main" val="4018486871"/>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5" name="Espace réservé du texte 4"/>
          <p:cNvSpPr>
            <a:spLocks noGrp="1"/>
          </p:cNvSpPr>
          <p:nvPr>
            <p:ph type="body" sz="quarter" idx="13" hasCustomPrompt="1"/>
          </p:nvPr>
        </p:nvSpPr>
        <p:spPr bwMode="gray">
          <a:xfrm>
            <a:off x="478367" y="2084917"/>
            <a:ext cx="2400300" cy="3793067"/>
          </a:xfrm>
        </p:spPr>
        <p:txBody>
          <a:bodyPr/>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
        <p:nvSpPr>
          <p:cNvPr id="8" name="Espace réservé pour une image  7"/>
          <p:cNvSpPr>
            <a:spLocks noGrp="1"/>
          </p:cNvSpPr>
          <p:nvPr>
            <p:ph type="pic" sz="quarter" idx="14" hasCustomPrompt="1"/>
          </p:nvPr>
        </p:nvSpPr>
        <p:spPr bwMode="gray">
          <a:xfrm>
            <a:off x="3024718" y="0"/>
            <a:ext cx="2302933" cy="3504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4" name="Espace réservé pour une image  7"/>
          <p:cNvSpPr>
            <a:spLocks noGrp="1"/>
          </p:cNvSpPr>
          <p:nvPr>
            <p:ph type="pic" sz="quarter" idx="15" hasCustomPrompt="1"/>
          </p:nvPr>
        </p:nvSpPr>
        <p:spPr bwMode="gray">
          <a:xfrm>
            <a:off x="3024717" y="3786000"/>
            <a:ext cx="2304000" cy="3072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5" name="Espace réservé pour une image  7"/>
          <p:cNvSpPr>
            <a:spLocks noGrp="1"/>
          </p:cNvSpPr>
          <p:nvPr>
            <p:ph type="pic" sz="quarter" idx="16" hasCustomPrompt="1"/>
          </p:nvPr>
        </p:nvSpPr>
        <p:spPr bwMode="gray">
          <a:xfrm>
            <a:off x="5568471" y="0"/>
            <a:ext cx="2302933" cy="2832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6" name="Espace réservé pour une image  7"/>
          <p:cNvSpPr>
            <a:spLocks noGrp="1"/>
          </p:cNvSpPr>
          <p:nvPr>
            <p:ph type="pic" sz="quarter" idx="17" hasCustomPrompt="1"/>
          </p:nvPr>
        </p:nvSpPr>
        <p:spPr bwMode="gray">
          <a:xfrm>
            <a:off x="5568471" y="3114000"/>
            <a:ext cx="2304000" cy="3744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7" name="Espace réservé pour une image  7"/>
          <p:cNvSpPr>
            <a:spLocks noGrp="1"/>
          </p:cNvSpPr>
          <p:nvPr>
            <p:ph type="pic" sz="quarter" idx="18" hasCustomPrompt="1"/>
          </p:nvPr>
        </p:nvSpPr>
        <p:spPr bwMode="gray">
          <a:xfrm>
            <a:off x="8112224" y="-4867"/>
            <a:ext cx="2302933" cy="3888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8" name="Espace réservé pour une image  7"/>
          <p:cNvSpPr>
            <a:spLocks noGrp="1"/>
          </p:cNvSpPr>
          <p:nvPr>
            <p:ph type="pic" sz="quarter" idx="19" hasCustomPrompt="1"/>
          </p:nvPr>
        </p:nvSpPr>
        <p:spPr bwMode="gray">
          <a:xfrm>
            <a:off x="8112224" y="4170000"/>
            <a:ext cx="2304000" cy="2688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9"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20"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21"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Tree>
    <p:extLst>
      <p:ext uri="{BB962C8B-B14F-4D97-AF65-F5344CB8AC3E}">
        <p14:creationId xmlns:p14="http://schemas.microsoft.com/office/powerpoint/2010/main" val="1539385882"/>
      </p:ext>
    </p:extLst>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Text ico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12" name="Espace réservé du numéro de diapositive 11"/>
          <p:cNvSpPr>
            <a:spLocks noGrp="1"/>
          </p:cNvSpPr>
          <p:nvPr>
            <p:ph type="sldNum" sz="quarter" idx="11"/>
          </p:nvPr>
        </p:nvSpPr>
        <p:spPr bwMode="gray"/>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Body)"/>
              <a:ea typeface="+mn-ea"/>
              <a:cs typeface="+mn-cs"/>
            </a:endParaRPr>
          </a:p>
        </p:txBody>
      </p:sp>
      <p:sp>
        <p:nvSpPr>
          <p:cNvPr id="13" name="Espace réservé du pied de page 12"/>
          <p:cNvSpPr>
            <a:spLocks noGrp="1"/>
          </p:cNvSpPr>
          <p:nvPr>
            <p:ph type="ftr" sz="quarter" idx="12"/>
          </p:nvPr>
        </p:nvSpPr>
        <p:spPr bwMode="gray"/>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Body)"/>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Body)"/>
              <a:ea typeface="+mn-ea"/>
              <a:cs typeface="+mn-cs"/>
            </a:endParaRPr>
          </a:p>
        </p:txBody>
      </p:sp>
      <p:sp>
        <p:nvSpPr>
          <p:cNvPr id="10" name="Espace réservé pour une image  4"/>
          <p:cNvSpPr>
            <a:spLocks noGrp="1"/>
          </p:cNvSpPr>
          <p:nvPr>
            <p:ph type="pic" sz="quarter" idx="14" hasCustomPrompt="1"/>
          </p:nvPr>
        </p:nvSpPr>
        <p:spPr bwMode="gray">
          <a:xfrm>
            <a:off x="2664616" y="1152548"/>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8" name="Espace réservé du texte 7"/>
          <p:cNvSpPr>
            <a:spLocks noGrp="1"/>
          </p:cNvSpPr>
          <p:nvPr>
            <p:ph type="body" sz="quarter" idx="15" hasCustomPrompt="1"/>
          </p:nvPr>
        </p:nvSpPr>
        <p:spPr bwMode="gray">
          <a:xfrm>
            <a:off x="2112434" y="2314864"/>
            <a:ext cx="2256367" cy="1114136"/>
          </a:xfrm>
        </p:spPr>
        <p:txBody>
          <a:bodyPr/>
          <a:lstStyle>
            <a:lvl1pPr>
              <a:defRPr sz="1333">
                <a:solidFill>
                  <a:schemeClr val="bg1"/>
                </a:solidFill>
              </a:defRPr>
            </a:lvl1pPr>
          </a:lstStyle>
          <a:p>
            <a:pPr lvl="0"/>
            <a:r>
              <a:rPr lang="en-US" noProof="0" dirty="0" smtClean="0"/>
              <a:t>Text</a:t>
            </a:r>
          </a:p>
        </p:txBody>
      </p:sp>
      <p:sp>
        <p:nvSpPr>
          <p:cNvPr id="14" name="Espace réservé pour une image  4"/>
          <p:cNvSpPr>
            <a:spLocks noGrp="1"/>
          </p:cNvSpPr>
          <p:nvPr>
            <p:ph type="pic" sz="quarter" idx="16" hasCustomPrompt="1"/>
          </p:nvPr>
        </p:nvSpPr>
        <p:spPr bwMode="gray">
          <a:xfrm>
            <a:off x="5520000" y="1152548"/>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15" name="Espace réservé du texte 7"/>
          <p:cNvSpPr>
            <a:spLocks noGrp="1"/>
          </p:cNvSpPr>
          <p:nvPr>
            <p:ph type="body" sz="quarter" idx="17" hasCustomPrompt="1"/>
          </p:nvPr>
        </p:nvSpPr>
        <p:spPr bwMode="gray">
          <a:xfrm>
            <a:off x="4967818" y="2314864"/>
            <a:ext cx="2256367" cy="1114136"/>
          </a:xfrm>
        </p:spPr>
        <p:txBody>
          <a:bodyPr/>
          <a:lstStyle>
            <a:lvl1pPr>
              <a:defRPr sz="1333">
                <a:solidFill>
                  <a:schemeClr val="bg1"/>
                </a:solidFill>
              </a:defRPr>
            </a:lvl1pPr>
          </a:lstStyle>
          <a:p>
            <a:pPr lvl="0"/>
            <a:r>
              <a:rPr lang="en-US" noProof="0" dirty="0" smtClean="0"/>
              <a:t>Text</a:t>
            </a:r>
          </a:p>
        </p:txBody>
      </p:sp>
      <p:sp>
        <p:nvSpPr>
          <p:cNvPr id="16" name="Espace réservé pour une image  4"/>
          <p:cNvSpPr>
            <a:spLocks noGrp="1"/>
          </p:cNvSpPr>
          <p:nvPr>
            <p:ph type="pic" sz="quarter" idx="18" hasCustomPrompt="1"/>
          </p:nvPr>
        </p:nvSpPr>
        <p:spPr bwMode="gray">
          <a:xfrm>
            <a:off x="8400256" y="1152548"/>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17" name="Espace réservé du texte 7"/>
          <p:cNvSpPr>
            <a:spLocks noGrp="1"/>
          </p:cNvSpPr>
          <p:nvPr>
            <p:ph type="body" sz="quarter" idx="19" hasCustomPrompt="1"/>
          </p:nvPr>
        </p:nvSpPr>
        <p:spPr bwMode="gray">
          <a:xfrm>
            <a:off x="7848074" y="2314864"/>
            <a:ext cx="2256367" cy="1114136"/>
          </a:xfrm>
        </p:spPr>
        <p:txBody>
          <a:bodyPr/>
          <a:lstStyle>
            <a:lvl1pPr>
              <a:defRPr sz="1333">
                <a:solidFill>
                  <a:schemeClr val="bg1"/>
                </a:solidFill>
              </a:defRPr>
            </a:lvl1pPr>
          </a:lstStyle>
          <a:p>
            <a:pPr lvl="0"/>
            <a:r>
              <a:rPr lang="en-US" noProof="0" dirty="0" smtClean="0"/>
              <a:t>Text</a:t>
            </a:r>
          </a:p>
        </p:txBody>
      </p:sp>
      <p:sp>
        <p:nvSpPr>
          <p:cNvPr id="18" name="Espace réservé du texte 17"/>
          <p:cNvSpPr>
            <a:spLocks noGrp="1"/>
          </p:cNvSpPr>
          <p:nvPr>
            <p:ph type="body" sz="quarter" idx="20" hasCustomPrompt="1"/>
          </p:nvPr>
        </p:nvSpPr>
        <p:spPr bwMode="gray">
          <a:xfrm>
            <a:off x="478367" y="4389107"/>
            <a:ext cx="11235267" cy="1488877"/>
          </a:xfrm>
        </p:spPr>
        <p:txBody>
          <a:bodyPr/>
          <a:lstStyle>
            <a:lvl1pPr>
              <a:defRPr sz="1333"/>
            </a:lvl1pPr>
            <a:lvl2pPr>
              <a:defRPr sz="1333"/>
            </a:lvl2pPr>
          </a:lstStyle>
          <a:p>
            <a:pPr lvl="0"/>
            <a:r>
              <a:rPr lang="en-US" noProof="0" dirty="0" smtClean="0"/>
              <a:t>Text level 1</a:t>
            </a:r>
          </a:p>
          <a:p>
            <a:pPr lvl="1"/>
            <a:r>
              <a:rPr lang="en-US" noProof="0" dirty="0" smtClean="0"/>
              <a:t>Text level 2</a:t>
            </a:r>
          </a:p>
        </p:txBody>
      </p:sp>
      <p:sp>
        <p:nvSpPr>
          <p:cNvPr id="5" name="Espace réservé pour une image  4"/>
          <p:cNvSpPr>
            <a:spLocks noGrp="1"/>
          </p:cNvSpPr>
          <p:nvPr>
            <p:ph type="pic" sz="quarter" idx="13" hasCustomPrompt="1"/>
          </p:nvPr>
        </p:nvSpPr>
        <p:spPr bwMode="gray">
          <a:xfrm>
            <a:off x="0" y="0"/>
            <a:ext cx="12192000" cy="3912000"/>
          </a:xfrm>
          <a:solidFill>
            <a:srgbClr val="EAEAEA"/>
          </a:solidFill>
        </p:spPr>
        <p:txBody>
          <a:bodyPr bIns="1548000" anchor="ctr" anchorCtr="0"/>
          <a:lstStyle>
            <a:lvl1pPr>
              <a:defRPr sz="1333"/>
            </a:lvl1pPr>
          </a:lstStyle>
          <a:p>
            <a:r>
              <a:rPr lang="en-US" noProof="0" dirty="0" smtClean="0"/>
              <a:t>Select the icon to insert a picture then </a:t>
            </a:r>
            <a:br>
              <a:rPr lang="en-US" noProof="0" dirty="0" smtClean="0"/>
            </a:br>
            <a:r>
              <a:rPr lang="en-US" noProof="0" dirty="0" smtClean="0"/>
              <a:t>place the visual into background position </a:t>
            </a:r>
            <a:br>
              <a:rPr lang="en-US" noProof="0" dirty="0" smtClean="0"/>
            </a:br>
            <a:r>
              <a:rPr lang="en-US" noProof="0" dirty="0" smtClean="0"/>
              <a:t>(Right click with the mouse / Send to back)</a:t>
            </a:r>
          </a:p>
        </p:txBody>
      </p:sp>
    </p:spTree>
    <p:extLst>
      <p:ext uri="{BB962C8B-B14F-4D97-AF65-F5344CB8AC3E}">
        <p14:creationId xmlns:p14="http://schemas.microsoft.com/office/powerpoint/2010/main" val="1316139556"/>
      </p:ext>
    </p:extLst>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17" name="Espace réservé du texte 4"/>
          <p:cNvSpPr>
            <a:spLocks noGrp="1"/>
          </p:cNvSpPr>
          <p:nvPr>
            <p:ph type="body" sz="quarter" idx="18" hasCustomPrompt="1"/>
          </p:nvPr>
        </p:nvSpPr>
        <p:spPr bwMode="gray">
          <a:xfrm>
            <a:off x="7540504" y="4149080"/>
            <a:ext cx="1248139" cy="1104000"/>
          </a:xfrm>
          <a:prstGeom prst="callout2">
            <a:avLst>
              <a:gd name="adj1" fmla="val 43813"/>
              <a:gd name="adj2" fmla="val -10594"/>
              <a:gd name="adj3" fmla="val 43813"/>
              <a:gd name="adj4" fmla="val -42349"/>
              <a:gd name="adj5" fmla="val 3930"/>
              <a:gd name="adj6" fmla="val -74212"/>
            </a:avLst>
          </a:prstGeom>
          <a:ln>
            <a:solidFill>
              <a:schemeClr val="accent1"/>
            </a:solidFill>
          </a:ln>
        </p:spPr>
        <p:txBody>
          <a:bodyPr anchor="ctr" anchorCtr="0"/>
          <a:lstStyle>
            <a:lvl1pPr algn="l">
              <a:defRPr sz="1333" b="1">
                <a:solidFill>
                  <a:schemeClr val="accent1"/>
                </a:solidFill>
              </a:defRPr>
            </a:lvl1pPr>
            <a:lvl2pPr algn="l">
              <a:defRPr sz="1333" b="1">
                <a:solidFill>
                  <a:schemeClr val="accent1"/>
                </a:solidFill>
              </a:defRPr>
            </a:lvl2pPr>
          </a:lstStyle>
          <a:p>
            <a:pPr lvl="0"/>
            <a:r>
              <a:rPr lang="en-US" noProof="0" dirty="0" smtClean="0"/>
              <a:t>Text level 1</a:t>
            </a:r>
          </a:p>
          <a:p>
            <a:pPr lvl="1"/>
            <a:r>
              <a:rPr lang="en-US" noProof="0" dirty="0" smtClean="0"/>
              <a:t>Text level 2</a:t>
            </a:r>
          </a:p>
        </p:txBody>
      </p:sp>
      <p:sp>
        <p:nvSpPr>
          <p:cNvPr id="15" name="Espace réservé du texte 4"/>
          <p:cNvSpPr>
            <a:spLocks noGrp="1"/>
          </p:cNvSpPr>
          <p:nvPr>
            <p:ph type="body" sz="quarter" idx="16" hasCustomPrompt="1"/>
          </p:nvPr>
        </p:nvSpPr>
        <p:spPr bwMode="gray">
          <a:xfrm>
            <a:off x="3359696" y="4149080"/>
            <a:ext cx="1248139" cy="1104000"/>
          </a:xfrm>
          <a:prstGeom prst="callout2">
            <a:avLst>
              <a:gd name="adj1" fmla="val 44643"/>
              <a:gd name="adj2" fmla="val 114996"/>
              <a:gd name="adj3" fmla="val 44643"/>
              <a:gd name="adj4" fmla="val 145669"/>
              <a:gd name="adj5" fmla="val 3100"/>
              <a:gd name="adj6" fmla="val 176234"/>
            </a:avLst>
          </a:prstGeom>
          <a:ln>
            <a:solidFill>
              <a:schemeClr val="accent5"/>
            </a:solidFill>
          </a:ln>
        </p:spPr>
        <p:txBody>
          <a:bodyPr anchor="ctr" anchorCtr="0"/>
          <a:lstStyle>
            <a:lvl1pPr algn="r">
              <a:defRPr sz="1333" b="1">
                <a:solidFill>
                  <a:schemeClr val="accent5"/>
                </a:solidFill>
              </a:defRPr>
            </a:lvl1pPr>
            <a:lvl2pPr algn="r">
              <a:defRPr sz="1333" b="1">
                <a:solidFill>
                  <a:schemeClr val="accent5"/>
                </a:solidFill>
              </a:defRPr>
            </a:lvl2pPr>
          </a:lstStyle>
          <a:p>
            <a:pPr lvl="0"/>
            <a:r>
              <a:rPr lang="en-US" noProof="0" dirty="0" smtClean="0"/>
              <a:t>Text level 1</a:t>
            </a:r>
          </a:p>
          <a:p>
            <a:pPr lvl="1"/>
            <a:r>
              <a:rPr lang="en-US" noProof="0" dirty="0" smtClean="0"/>
              <a:t>Text level 2</a:t>
            </a:r>
          </a:p>
        </p:txBody>
      </p:sp>
      <p:sp>
        <p:nvSpPr>
          <p:cNvPr id="10" name="Espace réservé du texte 4"/>
          <p:cNvSpPr>
            <a:spLocks noGrp="1"/>
          </p:cNvSpPr>
          <p:nvPr>
            <p:ph type="body" sz="quarter" idx="14" hasCustomPrompt="1"/>
          </p:nvPr>
        </p:nvSpPr>
        <p:spPr bwMode="gray">
          <a:xfrm>
            <a:off x="3359697" y="1744572"/>
            <a:ext cx="1248139" cy="1104000"/>
          </a:xfrm>
          <a:prstGeom prst="callout2">
            <a:avLst>
              <a:gd name="adj1" fmla="val 48795"/>
              <a:gd name="adj2" fmla="val 112793"/>
              <a:gd name="adj3" fmla="val 48795"/>
              <a:gd name="adj4" fmla="val 145669"/>
              <a:gd name="adj5" fmla="val 85303"/>
              <a:gd name="adj6" fmla="val 178437"/>
            </a:avLst>
          </a:prstGeom>
          <a:ln>
            <a:solidFill>
              <a:schemeClr val="bg2"/>
            </a:solidFill>
          </a:ln>
        </p:spPr>
        <p:txBody>
          <a:bodyPr anchor="ctr" anchorCtr="0"/>
          <a:lstStyle>
            <a:lvl1pPr algn="r">
              <a:defRPr sz="1333" b="1">
                <a:solidFill>
                  <a:schemeClr val="bg2"/>
                </a:solidFill>
              </a:defRPr>
            </a:lvl1pPr>
            <a:lvl2pPr algn="r">
              <a:defRPr sz="1333" b="1">
                <a:solidFill>
                  <a:schemeClr val="bg2"/>
                </a:solidFill>
              </a:defRPr>
            </a:lvl2pPr>
          </a:lstStyle>
          <a:p>
            <a:pPr lvl="0"/>
            <a:r>
              <a:rPr lang="en-US" noProof="0" dirty="0" smtClean="0"/>
              <a:t>Text level 1</a:t>
            </a:r>
          </a:p>
          <a:p>
            <a:pPr lvl="1"/>
            <a:r>
              <a:rPr lang="en-US" noProof="0" dirty="0" smtClean="0"/>
              <a:t>Text level 2</a:t>
            </a:r>
          </a:p>
        </p:txBody>
      </p:sp>
      <p:sp>
        <p:nvSpPr>
          <p:cNvPr id="20" name="Espace réservé du texte 4"/>
          <p:cNvSpPr>
            <a:spLocks noGrp="1"/>
          </p:cNvSpPr>
          <p:nvPr>
            <p:ph type="body" sz="quarter" idx="21" hasCustomPrompt="1"/>
          </p:nvPr>
        </p:nvSpPr>
        <p:spPr bwMode="gray">
          <a:xfrm>
            <a:off x="7540504" y="1738983"/>
            <a:ext cx="1248139" cy="1104000"/>
          </a:xfrm>
          <a:prstGeom prst="callout2">
            <a:avLst>
              <a:gd name="adj1" fmla="val 48795"/>
              <a:gd name="adj2" fmla="val -10594"/>
              <a:gd name="adj3" fmla="val 48794"/>
              <a:gd name="adj4" fmla="val -43818"/>
              <a:gd name="adj5" fmla="val 81982"/>
              <a:gd name="adj6" fmla="val -72009"/>
            </a:avLst>
          </a:prstGeom>
          <a:ln>
            <a:solidFill>
              <a:srgbClr val="FFCD1E"/>
            </a:solidFill>
          </a:ln>
        </p:spPr>
        <p:txBody>
          <a:bodyPr anchor="ctr" anchorCtr="0"/>
          <a:lstStyle>
            <a:lvl1pPr algn="l">
              <a:defRPr sz="1333" b="1">
                <a:solidFill>
                  <a:srgbClr val="FFCD1E"/>
                </a:solidFill>
              </a:defRPr>
            </a:lvl1pPr>
            <a:lvl2pPr algn="l">
              <a:defRPr sz="1333" b="1">
                <a:solidFill>
                  <a:srgbClr val="FFCD1E"/>
                </a:solidFill>
              </a:defRPr>
            </a:lvl2pPr>
          </a:lstStyle>
          <a:p>
            <a:pPr lvl="0"/>
            <a:r>
              <a:rPr lang="en-US" noProof="0" dirty="0" smtClean="0"/>
              <a:t>Text level 1</a:t>
            </a:r>
          </a:p>
          <a:p>
            <a:pPr lvl="1"/>
            <a:r>
              <a:rPr lang="en-US" noProof="0" dirty="0" smtClean="0"/>
              <a:t>Text level 2</a:t>
            </a:r>
          </a:p>
        </p:txBody>
      </p:sp>
      <p:sp>
        <p:nvSpPr>
          <p:cNvPr id="11" name="Espace réservé de la date 10"/>
          <p:cNvSpPr>
            <a:spLocks noGrp="1"/>
          </p:cNvSpPr>
          <p:nvPr>
            <p:ph type="dt" sz="half" idx="10"/>
          </p:nvPr>
        </p:nvSpPr>
        <p:spPr bwMode="gray"/>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12" name="Espace réservé du numéro de diapositive 11"/>
          <p:cNvSpPr>
            <a:spLocks noGrp="1"/>
          </p:cNvSpPr>
          <p:nvPr>
            <p:ph type="sldNum" sz="quarter" idx="11"/>
          </p:nvPr>
        </p:nvSpPr>
        <p:spPr bwMode="gray"/>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Body)"/>
              <a:ea typeface="+mn-ea"/>
              <a:cs typeface="+mn-cs"/>
            </a:endParaRPr>
          </a:p>
        </p:txBody>
      </p:sp>
      <p:sp>
        <p:nvSpPr>
          <p:cNvPr id="13" name="Espace réservé du pied de page 12"/>
          <p:cNvSpPr>
            <a:spLocks noGrp="1"/>
          </p:cNvSpPr>
          <p:nvPr>
            <p:ph type="ftr" sz="quarter" idx="12"/>
          </p:nvPr>
        </p:nvSpPr>
        <p:spPr bwMode="gray"/>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Body)"/>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Body)"/>
              <a:ea typeface="+mn-ea"/>
              <a:cs typeface="+mn-cs"/>
            </a:endParaRPr>
          </a:p>
        </p:txBody>
      </p:sp>
      <p:sp>
        <p:nvSpPr>
          <p:cNvPr id="14" name="Espace réservé du texte 4"/>
          <p:cNvSpPr>
            <a:spLocks noGrp="1"/>
          </p:cNvSpPr>
          <p:nvPr>
            <p:ph type="body" sz="quarter" idx="15" hasCustomPrompt="1"/>
          </p:nvPr>
        </p:nvSpPr>
        <p:spPr bwMode="gray">
          <a:xfrm>
            <a:off x="1055440" y="1738983"/>
            <a:ext cx="2304256" cy="1017943"/>
          </a:xfrm>
          <a:prstGeom prst="roundRect">
            <a:avLst>
              <a:gd name="adj" fmla="val 5779"/>
            </a:avLst>
          </a:prstGeom>
          <a:solidFill>
            <a:schemeClr val="bg2"/>
          </a:solidFill>
        </p:spPr>
        <p:txBody>
          <a:bodyPr lIns="72000" tIns="36000" rIns="36000" bIns="36000" anchor="ctr" anchorCtr="0"/>
          <a:lstStyle>
            <a:lvl1pPr algn="l">
              <a:lnSpc>
                <a:spcPct val="100000"/>
              </a:lnSpc>
              <a:defRPr>
                <a:solidFill>
                  <a:schemeClr val="bg1"/>
                </a:solidFill>
              </a:defRPr>
            </a:lvl1pPr>
            <a:lvl2pPr algn="l">
              <a:lnSpc>
                <a:spcPct val="100000"/>
              </a:lnSpc>
              <a:spcBef>
                <a:spcPts val="0"/>
              </a:spcBef>
              <a:spcAft>
                <a:spcPts val="0"/>
              </a:spcAft>
              <a:defRPr>
                <a:solidFill>
                  <a:schemeClr val="bg1"/>
                </a:solidFill>
              </a:defRPr>
            </a:lvl2pPr>
          </a:lstStyle>
          <a:p>
            <a:pPr lvl="0"/>
            <a:r>
              <a:rPr lang="en-US" noProof="0" dirty="0" smtClean="0"/>
              <a:t>Text level 1</a:t>
            </a:r>
          </a:p>
          <a:p>
            <a:pPr lvl="1"/>
            <a:r>
              <a:rPr lang="en-US" noProof="0" dirty="0" smtClean="0"/>
              <a:t>Text level 2</a:t>
            </a:r>
          </a:p>
        </p:txBody>
      </p:sp>
      <p:sp>
        <p:nvSpPr>
          <p:cNvPr id="3" name="Titre 2"/>
          <p:cNvSpPr>
            <a:spLocks noGrp="1"/>
          </p:cNvSpPr>
          <p:nvPr>
            <p:ph type="title" hasCustomPrompt="1"/>
          </p:nvPr>
        </p:nvSpPr>
        <p:spPr bwMode="gray">
          <a:xfrm>
            <a:off x="478368" y="584884"/>
            <a:ext cx="11235267" cy="864000"/>
          </a:xfrm>
        </p:spPr>
        <p:txBody>
          <a:bodyPr/>
          <a:lstStyle>
            <a:lvl1pPr>
              <a:defRPr/>
            </a:lvl1pPr>
          </a:lstStyle>
          <a:p>
            <a:r>
              <a:rPr lang="en-US" noProof="0" dirty="0" smtClean="0"/>
              <a:t>Title</a:t>
            </a:r>
            <a:endParaRPr lang="en-US" noProof="0" dirty="0"/>
          </a:p>
        </p:txBody>
      </p:sp>
      <p:sp>
        <p:nvSpPr>
          <p:cNvPr id="16" name="Espace réservé du texte 4"/>
          <p:cNvSpPr>
            <a:spLocks noGrp="1"/>
          </p:cNvSpPr>
          <p:nvPr>
            <p:ph type="body" sz="quarter" idx="17" hasCustomPrompt="1"/>
          </p:nvPr>
        </p:nvSpPr>
        <p:spPr bwMode="gray">
          <a:xfrm>
            <a:off x="1055439" y="4143491"/>
            <a:ext cx="2304256" cy="1017943"/>
          </a:xfrm>
          <a:prstGeom prst="roundRect">
            <a:avLst>
              <a:gd name="adj" fmla="val 5779"/>
            </a:avLst>
          </a:prstGeom>
          <a:solidFill>
            <a:schemeClr val="accent5"/>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smtClean="0"/>
              <a:t>Text level 1</a:t>
            </a:r>
          </a:p>
          <a:p>
            <a:pPr lvl="1"/>
            <a:r>
              <a:rPr lang="en-US" noProof="0" dirty="0" smtClean="0"/>
              <a:t>Text level 2</a:t>
            </a:r>
          </a:p>
        </p:txBody>
      </p:sp>
      <p:sp>
        <p:nvSpPr>
          <p:cNvPr id="18" name="Espace réservé du texte 4"/>
          <p:cNvSpPr>
            <a:spLocks noGrp="1"/>
          </p:cNvSpPr>
          <p:nvPr>
            <p:ph type="body" sz="quarter" idx="19" hasCustomPrompt="1"/>
          </p:nvPr>
        </p:nvSpPr>
        <p:spPr bwMode="gray">
          <a:xfrm>
            <a:off x="8871143" y="4149081"/>
            <a:ext cx="2304256" cy="1017943"/>
          </a:xfrm>
          <a:prstGeom prst="roundRect">
            <a:avLst>
              <a:gd name="adj" fmla="val 5779"/>
            </a:avLst>
          </a:prstGeom>
          <a:solidFill>
            <a:schemeClr val="accent1"/>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smtClean="0"/>
              <a:t>Text level 1</a:t>
            </a:r>
          </a:p>
          <a:p>
            <a:pPr lvl="1"/>
            <a:r>
              <a:rPr lang="en-US" noProof="0" dirty="0" smtClean="0"/>
              <a:t>Text level 2</a:t>
            </a:r>
          </a:p>
        </p:txBody>
      </p:sp>
      <p:sp>
        <p:nvSpPr>
          <p:cNvPr id="19" name="Espace réservé du texte 4"/>
          <p:cNvSpPr>
            <a:spLocks noGrp="1"/>
          </p:cNvSpPr>
          <p:nvPr>
            <p:ph type="body" sz="quarter" idx="20" hasCustomPrompt="1"/>
          </p:nvPr>
        </p:nvSpPr>
        <p:spPr bwMode="gray">
          <a:xfrm>
            <a:off x="8871143" y="1738983"/>
            <a:ext cx="2304256" cy="1017943"/>
          </a:xfrm>
          <a:prstGeom prst="roundRect">
            <a:avLst>
              <a:gd name="adj" fmla="val 5779"/>
            </a:avLst>
          </a:prstGeom>
          <a:solidFill>
            <a:srgbClr val="FFCD1E"/>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smtClean="0"/>
              <a:t>Text level 1</a:t>
            </a:r>
          </a:p>
          <a:p>
            <a:pPr lvl="1"/>
            <a:r>
              <a:rPr lang="en-US" noProof="0" dirty="0" smtClean="0"/>
              <a:t>Text level 2</a:t>
            </a:r>
          </a:p>
        </p:txBody>
      </p:sp>
      <p:sp>
        <p:nvSpPr>
          <p:cNvPr id="5" name="Espace réservé du texte 4"/>
          <p:cNvSpPr>
            <a:spLocks noGrp="1"/>
          </p:cNvSpPr>
          <p:nvPr>
            <p:ph type="body" sz="quarter" idx="13" hasCustomPrompt="1"/>
          </p:nvPr>
        </p:nvSpPr>
        <p:spPr bwMode="gray">
          <a:xfrm>
            <a:off x="5135894" y="2468034"/>
            <a:ext cx="1921073" cy="1921933"/>
          </a:xfrm>
          <a:prstGeom prst="ellipse">
            <a:avLst/>
          </a:prstGeom>
          <a:solidFill>
            <a:schemeClr val="tx2"/>
          </a:solidFill>
        </p:spPr>
        <p:txBody>
          <a:bodyPr anchor="ctr" anchorCtr="0"/>
          <a:lstStyle>
            <a:lvl1pPr>
              <a:lnSpc>
                <a:spcPct val="100000"/>
              </a:lnSpc>
              <a:defRPr sz="1333">
                <a:solidFill>
                  <a:schemeClr val="bg1"/>
                </a:solidFill>
              </a:defRPr>
            </a:lvl1pPr>
            <a:lvl2pPr>
              <a:lnSpc>
                <a:spcPct val="100000"/>
              </a:lnSpc>
              <a:defRPr sz="1333">
                <a:solidFill>
                  <a:schemeClr val="bg1"/>
                </a:solidFill>
              </a:defRPr>
            </a:lvl2pPr>
          </a:lstStyle>
          <a:p>
            <a:pPr lvl="0"/>
            <a:r>
              <a:rPr lang="en-US" noProof="0" dirty="0" smtClean="0"/>
              <a:t>Text level 1</a:t>
            </a:r>
          </a:p>
          <a:p>
            <a:pPr lvl="1"/>
            <a:r>
              <a:rPr lang="en-US" noProof="0" dirty="0" smtClean="0"/>
              <a:t>Text level 2</a:t>
            </a:r>
          </a:p>
        </p:txBody>
      </p:sp>
    </p:spTree>
    <p:extLst>
      <p:ext uri="{BB962C8B-B14F-4D97-AF65-F5344CB8AC3E}">
        <p14:creationId xmlns:p14="http://schemas.microsoft.com/office/powerpoint/2010/main" val="301147206"/>
      </p:ext>
    </p:extLst>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12" name="Espace réservé du numéro de diapositive 11"/>
          <p:cNvSpPr>
            <a:spLocks noGrp="1"/>
          </p:cNvSpPr>
          <p:nvPr>
            <p:ph type="sldNum" sz="quarter" idx="11"/>
          </p:nvPr>
        </p:nvSpPr>
        <p:spPr bwMode="gray"/>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Body)"/>
              <a:ea typeface="+mn-ea"/>
              <a:cs typeface="+mn-cs"/>
            </a:endParaRPr>
          </a:p>
        </p:txBody>
      </p:sp>
      <p:sp>
        <p:nvSpPr>
          <p:cNvPr id="13" name="Espace réservé du pied de page 12"/>
          <p:cNvSpPr>
            <a:spLocks noGrp="1"/>
          </p:cNvSpPr>
          <p:nvPr>
            <p:ph type="ftr" sz="quarter" idx="12"/>
          </p:nvPr>
        </p:nvSpPr>
        <p:spPr bwMode="gray"/>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Body)"/>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Body)"/>
              <a:ea typeface="+mn-ea"/>
              <a:cs typeface="+mn-cs"/>
            </a:endParaRPr>
          </a:p>
        </p:txBody>
      </p:sp>
      <p:sp>
        <p:nvSpPr>
          <p:cNvPr id="4" name="Titre 3"/>
          <p:cNvSpPr>
            <a:spLocks noGrp="1"/>
          </p:cNvSpPr>
          <p:nvPr>
            <p:ph type="title" hasCustomPrompt="1"/>
          </p:nvPr>
        </p:nvSpPr>
        <p:spPr bwMode="gray">
          <a:xfrm>
            <a:off x="478368" y="584885"/>
            <a:ext cx="11235267" cy="443849"/>
          </a:xfrm>
        </p:spPr>
        <p:txBody>
          <a:bodyPr/>
          <a:lstStyle>
            <a:lvl1pPr>
              <a:defRPr/>
            </a:lvl1pPr>
          </a:lstStyle>
          <a:p>
            <a:r>
              <a:rPr lang="en-US" noProof="0" dirty="0" smtClean="0"/>
              <a:t>Title</a:t>
            </a:r>
            <a:endParaRPr lang="en-US" noProof="0" dirty="0"/>
          </a:p>
        </p:txBody>
      </p:sp>
      <p:sp>
        <p:nvSpPr>
          <p:cNvPr id="5" name="Espace réservé du tableau 4"/>
          <p:cNvSpPr>
            <a:spLocks noGrp="1"/>
          </p:cNvSpPr>
          <p:nvPr>
            <p:ph type="tbl" sz="quarter" idx="13" hasCustomPrompt="1"/>
          </p:nvPr>
        </p:nvSpPr>
        <p:spPr bwMode="gray">
          <a:xfrm>
            <a:off x="478367" y="1028701"/>
            <a:ext cx="11235267" cy="4944583"/>
          </a:xfrm>
        </p:spPr>
        <p:txBody>
          <a:bodyPr tIns="540000" anchor="ctr" anchorCtr="0"/>
          <a:lstStyle>
            <a:lvl1pPr>
              <a:defRPr/>
            </a:lvl1pPr>
          </a:lstStyle>
          <a:p>
            <a:r>
              <a:rPr lang="en-US" noProof="0" dirty="0" smtClean="0"/>
              <a:t>Table</a:t>
            </a:r>
            <a:endParaRPr lang="en-US" noProof="0" dirty="0"/>
          </a:p>
        </p:txBody>
      </p:sp>
    </p:spTree>
    <p:extLst>
      <p:ext uri="{BB962C8B-B14F-4D97-AF65-F5344CB8AC3E}">
        <p14:creationId xmlns:p14="http://schemas.microsoft.com/office/powerpoint/2010/main" val="4119917930"/>
      </p:ext>
    </p:extLst>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12" name="Espace réservé du numéro de diapositive 11"/>
          <p:cNvSpPr>
            <a:spLocks noGrp="1"/>
          </p:cNvSpPr>
          <p:nvPr>
            <p:ph type="sldNum" sz="quarter" idx="11"/>
          </p:nvPr>
        </p:nvSpPr>
        <p:spPr bwMode="gray"/>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Body)"/>
              <a:ea typeface="+mn-ea"/>
              <a:cs typeface="+mn-cs"/>
            </a:endParaRPr>
          </a:p>
        </p:txBody>
      </p:sp>
      <p:sp>
        <p:nvSpPr>
          <p:cNvPr id="13" name="Espace réservé du pied de page 12"/>
          <p:cNvSpPr>
            <a:spLocks noGrp="1"/>
          </p:cNvSpPr>
          <p:nvPr>
            <p:ph type="ftr" sz="quarter" idx="12"/>
          </p:nvPr>
        </p:nvSpPr>
        <p:spPr bwMode="gray"/>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Body)"/>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Body)"/>
              <a:ea typeface="+mn-ea"/>
              <a:cs typeface="+mn-cs"/>
            </a:endParaRPr>
          </a:p>
        </p:txBody>
      </p:sp>
      <p:sp>
        <p:nvSpPr>
          <p:cNvPr id="4" name="Titre 3"/>
          <p:cNvSpPr>
            <a:spLocks noGrp="1"/>
          </p:cNvSpPr>
          <p:nvPr>
            <p:ph type="title" hasCustomPrompt="1"/>
          </p:nvPr>
        </p:nvSpPr>
        <p:spPr bwMode="gray">
          <a:xfrm>
            <a:off x="478368" y="584884"/>
            <a:ext cx="11235267" cy="864000"/>
          </a:xfrm>
        </p:spPr>
        <p:txBody>
          <a:bodyPr/>
          <a:lstStyle>
            <a:lvl1pPr>
              <a:defRPr/>
            </a:lvl1pPr>
          </a:lstStyle>
          <a:p>
            <a:r>
              <a:rPr lang="en-US" noProof="0" dirty="0" smtClean="0"/>
              <a:t>Title</a:t>
            </a:r>
            <a:endParaRPr lang="en-US" noProof="0" dirty="0"/>
          </a:p>
        </p:txBody>
      </p:sp>
      <p:sp>
        <p:nvSpPr>
          <p:cNvPr id="5" name="Espace réservé du texte 4"/>
          <p:cNvSpPr>
            <a:spLocks noGrp="1"/>
          </p:cNvSpPr>
          <p:nvPr>
            <p:ph type="body" sz="quarter" idx="13" hasCustomPrompt="1"/>
          </p:nvPr>
        </p:nvSpPr>
        <p:spPr bwMode="gray">
          <a:xfrm>
            <a:off x="478368"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smtClean="0"/>
              <a:t>Text level 1</a:t>
            </a:r>
          </a:p>
          <a:p>
            <a:pPr lvl="1"/>
            <a:r>
              <a:rPr lang="en-US" noProof="0" dirty="0" smtClean="0"/>
              <a:t>Text level 2</a:t>
            </a:r>
          </a:p>
        </p:txBody>
      </p:sp>
      <p:sp>
        <p:nvSpPr>
          <p:cNvPr id="10" name="Espace réservé du texte 4"/>
          <p:cNvSpPr>
            <a:spLocks noGrp="1"/>
          </p:cNvSpPr>
          <p:nvPr>
            <p:ph type="body" sz="quarter" idx="14" hasCustomPrompt="1"/>
          </p:nvPr>
        </p:nvSpPr>
        <p:spPr bwMode="gray">
          <a:xfrm>
            <a:off x="459377" y="2468033"/>
            <a:ext cx="1632000" cy="912000"/>
          </a:xfrm>
        </p:spPr>
        <p:txBody>
          <a:bodyPr anchor="ctr" anchorCtr="0"/>
          <a:lstStyle>
            <a:lvl1pPr>
              <a:defRPr sz="1333" b="1"/>
            </a:lvl1pPr>
            <a:lvl2pPr marL="0" indent="0">
              <a:buNone/>
              <a:defRPr sz="1333" b="0"/>
            </a:lvl2pPr>
          </a:lstStyle>
          <a:p>
            <a:pPr lvl="0"/>
            <a:r>
              <a:rPr lang="en-US" noProof="0" dirty="0" smtClean="0"/>
              <a:t>Text level 1</a:t>
            </a:r>
          </a:p>
          <a:p>
            <a:pPr lvl="1"/>
            <a:r>
              <a:rPr lang="en-US" noProof="0" dirty="0" smtClean="0"/>
              <a:t>Text level 2</a:t>
            </a:r>
          </a:p>
        </p:txBody>
      </p:sp>
      <p:sp>
        <p:nvSpPr>
          <p:cNvPr id="14" name="Espace réservé du texte 4"/>
          <p:cNvSpPr>
            <a:spLocks noGrp="1"/>
          </p:cNvSpPr>
          <p:nvPr>
            <p:ph type="body" sz="quarter" idx="15" hasCustomPrompt="1"/>
          </p:nvPr>
        </p:nvSpPr>
        <p:spPr bwMode="gray">
          <a:xfrm>
            <a:off x="2159564" y="2459636"/>
            <a:ext cx="912000" cy="912000"/>
          </a:xfrm>
          <a:prstGeom prst="ellipse">
            <a:avLst/>
          </a:prstGeom>
          <a:solidFill>
            <a:srgbClr val="DCDC00"/>
          </a:solidFill>
        </p:spPr>
        <p:txBody>
          <a:bodyPr wrap="none" anchor="ctr" anchorCtr="0"/>
          <a:lstStyle>
            <a:lvl1pPr>
              <a:defRPr sz="2000">
                <a:solidFill>
                  <a:schemeClr val="bg1"/>
                </a:solidFill>
              </a:defRPr>
            </a:lvl1pPr>
            <a:lvl2pPr>
              <a:defRPr sz="1333"/>
            </a:lvl2pPr>
          </a:lstStyle>
          <a:p>
            <a:pPr lvl="0"/>
            <a:r>
              <a:rPr lang="en-US" noProof="0" dirty="0" smtClean="0"/>
              <a:t>+00%</a:t>
            </a:r>
          </a:p>
        </p:txBody>
      </p:sp>
      <p:sp>
        <p:nvSpPr>
          <p:cNvPr id="15" name="Espace réservé du texte 4"/>
          <p:cNvSpPr>
            <a:spLocks noGrp="1"/>
          </p:cNvSpPr>
          <p:nvPr>
            <p:ph type="body" sz="quarter" idx="16" hasCustomPrompt="1"/>
          </p:nvPr>
        </p:nvSpPr>
        <p:spPr bwMode="gray">
          <a:xfrm>
            <a:off x="459377" y="3552783"/>
            <a:ext cx="1632000" cy="912000"/>
          </a:xfrm>
        </p:spPr>
        <p:txBody>
          <a:bodyPr anchor="ctr" anchorCtr="0"/>
          <a:lstStyle>
            <a:lvl1pPr>
              <a:defRPr sz="1333" b="1"/>
            </a:lvl1pPr>
            <a:lvl2pPr marL="0" indent="0">
              <a:buNone/>
              <a:defRPr sz="1333" b="0"/>
            </a:lvl2pPr>
          </a:lstStyle>
          <a:p>
            <a:pPr lvl="0"/>
            <a:r>
              <a:rPr lang="en-US" noProof="0" dirty="0" smtClean="0"/>
              <a:t>Text level 1</a:t>
            </a:r>
          </a:p>
          <a:p>
            <a:pPr lvl="1"/>
            <a:r>
              <a:rPr lang="en-US" noProof="0" dirty="0" smtClean="0"/>
              <a:t>Text level 2</a:t>
            </a:r>
          </a:p>
        </p:txBody>
      </p:sp>
      <p:sp>
        <p:nvSpPr>
          <p:cNvPr id="16" name="Espace réservé du texte 4"/>
          <p:cNvSpPr>
            <a:spLocks noGrp="1"/>
          </p:cNvSpPr>
          <p:nvPr>
            <p:ph type="body" sz="quarter" idx="17" hasCustomPrompt="1"/>
          </p:nvPr>
        </p:nvSpPr>
        <p:spPr bwMode="gray">
          <a:xfrm>
            <a:off x="2159564" y="3544385"/>
            <a:ext cx="912000" cy="912000"/>
          </a:xfrm>
          <a:prstGeom prst="ellipse">
            <a:avLst/>
          </a:prstGeom>
          <a:solidFill>
            <a:schemeClr val="accent6"/>
          </a:solidFill>
        </p:spPr>
        <p:txBody>
          <a:bodyPr wrap="none" anchor="ctr" anchorCtr="0"/>
          <a:lstStyle>
            <a:lvl1pPr>
              <a:defRPr sz="2000">
                <a:solidFill>
                  <a:schemeClr val="bg1"/>
                </a:solidFill>
              </a:defRPr>
            </a:lvl1pPr>
            <a:lvl2pPr>
              <a:defRPr sz="1333"/>
            </a:lvl2pPr>
          </a:lstStyle>
          <a:p>
            <a:pPr lvl="0"/>
            <a:r>
              <a:rPr lang="en-US" noProof="0" dirty="0" smtClean="0"/>
              <a:t>+00%</a:t>
            </a:r>
          </a:p>
        </p:txBody>
      </p:sp>
      <p:sp>
        <p:nvSpPr>
          <p:cNvPr id="17" name="Espace réservé du texte 4"/>
          <p:cNvSpPr>
            <a:spLocks noGrp="1"/>
          </p:cNvSpPr>
          <p:nvPr>
            <p:ph type="body" sz="quarter" idx="18" hasCustomPrompt="1"/>
          </p:nvPr>
        </p:nvSpPr>
        <p:spPr bwMode="gray">
          <a:xfrm>
            <a:off x="459377" y="4637531"/>
            <a:ext cx="1632000" cy="912000"/>
          </a:xfrm>
        </p:spPr>
        <p:txBody>
          <a:bodyPr anchor="ctr" anchorCtr="0"/>
          <a:lstStyle>
            <a:lvl1pPr>
              <a:defRPr sz="1333" b="1"/>
            </a:lvl1pPr>
            <a:lvl2pPr marL="0" indent="0">
              <a:buNone/>
              <a:defRPr sz="1333" b="0"/>
            </a:lvl2pPr>
          </a:lstStyle>
          <a:p>
            <a:pPr lvl="0"/>
            <a:r>
              <a:rPr lang="en-US" noProof="0" dirty="0" smtClean="0"/>
              <a:t>Text level 1</a:t>
            </a:r>
          </a:p>
          <a:p>
            <a:pPr lvl="1"/>
            <a:r>
              <a:rPr lang="en-US" noProof="0" dirty="0" smtClean="0"/>
              <a:t>Text level 2</a:t>
            </a:r>
          </a:p>
        </p:txBody>
      </p:sp>
      <p:sp>
        <p:nvSpPr>
          <p:cNvPr id="18" name="Espace réservé du texte 4"/>
          <p:cNvSpPr>
            <a:spLocks noGrp="1"/>
          </p:cNvSpPr>
          <p:nvPr>
            <p:ph type="body" sz="quarter" idx="19" hasCustomPrompt="1"/>
          </p:nvPr>
        </p:nvSpPr>
        <p:spPr bwMode="gray">
          <a:xfrm>
            <a:off x="2159564" y="4629133"/>
            <a:ext cx="912000" cy="912000"/>
          </a:xfrm>
          <a:prstGeom prst="ellipse">
            <a:avLst/>
          </a:prstGeom>
          <a:solidFill>
            <a:schemeClr val="bg2"/>
          </a:solidFill>
        </p:spPr>
        <p:txBody>
          <a:bodyPr wrap="none" anchor="ctr" anchorCtr="0"/>
          <a:lstStyle>
            <a:lvl1pPr>
              <a:defRPr sz="2000">
                <a:solidFill>
                  <a:schemeClr val="bg1"/>
                </a:solidFill>
              </a:defRPr>
            </a:lvl1pPr>
            <a:lvl2pPr>
              <a:defRPr sz="1333"/>
            </a:lvl2pPr>
          </a:lstStyle>
          <a:p>
            <a:pPr lvl="0"/>
            <a:r>
              <a:rPr lang="en-US" noProof="0" dirty="0" smtClean="0"/>
              <a:t>+00%</a:t>
            </a:r>
          </a:p>
        </p:txBody>
      </p:sp>
      <p:sp>
        <p:nvSpPr>
          <p:cNvPr id="19" name="Espace réservé du texte 4"/>
          <p:cNvSpPr>
            <a:spLocks noGrp="1"/>
          </p:cNvSpPr>
          <p:nvPr>
            <p:ph type="body" sz="quarter" idx="20" hasCustomPrompt="1"/>
          </p:nvPr>
        </p:nvSpPr>
        <p:spPr bwMode="gray">
          <a:xfrm>
            <a:off x="4284324"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smtClean="0"/>
              <a:t>Text level 1</a:t>
            </a:r>
          </a:p>
          <a:p>
            <a:pPr lvl="1"/>
            <a:r>
              <a:rPr lang="en-US" noProof="0" dirty="0" smtClean="0"/>
              <a:t>Text level 2</a:t>
            </a:r>
          </a:p>
        </p:txBody>
      </p:sp>
      <p:sp>
        <p:nvSpPr>
          <p:cNvPr id="8" name="Espace réservé du graphique 7"/>
          <p:cNvSpPr>
            <a:spLocks noGrp="1"/>
          </p:cNvSpPr>
          <p:nvPr>
            <p:ph type="chart" sz="quarter" idx="21" hasCustomPrompt="1"/>
          </p:nvPr>
        </p:nvSpPr>
        <p:spPr bwMode="gray">
          <a:xfrm>
            <a:off x="4284324" y="2372884"/>
            <a:ext cx="3624000" cy="3505101"/>
          </a:xfrm>
        </p:spPr>
        <p:txBody>
          <a:bodyPr tIns="540000" anchor="ctr" anchorCtr="0"/>
          <a:lstStyle>
            <a:lvl1pPr>
              <a:defRPr/>
            </a:lvl1pPr>
          </a:lstStyle>
          <a:p>
            <a:r>
              <a:rPr lang="en-US" noProof="0" dirty="0" smtClean="0"/>
              <a:t>Graph</a:t>
            </a:r>
            <a:endParaRPr lang="en-US" noProof="0" dirty="0"/>
          </a:p>
        </p:txBody>
      </p:sp>
      <p:sp>
        <p:nvSpPr>
          <p:cNvPr id="20" name="Espace réservé du texte 4"/>
          <p:cNvSpPr>
            <a:spLocks noGrp="1"/>
          </p:cNvSpPr>
          <p:nvPr>
            <p:ph type="body" sz="quarter" idx="22" hasCustomPrompt="1"/>
          </p:nvPr>
        </p:nvSpPr>
        <p:spPr bwMode="gray">
          <a:xfrm>
            <a:off x="8069456"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smtClean="0"/>
              <a:t>Text level 1</a:t>
            </a:r>
          </a:p>
          <a:p>
            <a:pPr lvl="1"/>
            <a:r>
              <a:rPr lang="en-US" noProof="0" dirty="0" smtClean="0"/>
              <a:t>Text level 2</a:t>
            </a:r>
          </a:p>
        </p:txBody>
      </p:sp>
      <p:sp>
        <p:nvSpPr>
          <p:cNvPr id="21" name="Espace réservé du graphique 7"/>
          <p:cNvSpPr>
            <a:spLocks noGrp="1"/>
          </p:cNvSpPr>
          <p:nvPr>
            <p:ph type="chart" sz="quarter" idx="23" hasCustomPrompt="1"/>
          </p:nvPr>
        </p:nvSpPr>
        <p:spPr bwMode="gray">
          <a:xfrm>
            <a:off x="8069456" y="2372884"/>
            <a:ext cx="3624000" cy="3505101"/>
          </a:xfrm>
        </p:spPr>
        <p:txBody>
          <a:bodyPr tIns="540000" anchor="ctr" anchorCtr="0"/>
          <a:lstStyle/>
          <a:p>
            <a:r>
              <a:rPr lang="en-US" noProof="0" dirty="0" smtClean="0"/>
              <a:t>Graph</a:t>
            </a:r>
            <a:endParaRPr lang="en-US" noProof="0" dirty="0"/>
          </a:p>
        </p:txBody>
      </p:sp>
    </p:spTree>
    <p:extLst>
      <p:ext uri="{BB962C8B-B14F-4D97-AF65-F5344CB8AC3E}">
        <p14:creationId xmlns:p14="http://schemas.microsoft.com/office/powerpoint/2010/main" val="26750104"/>
      </p:ext>
    </p:extLst>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8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12" name="Espace réservé du numéro de diapositive 11"/>
          <p:cNvSpPr>
            <a:spLocks noGrp="1"/>
          </p:cNvSpPr>
          <p:nvPr>
            <p:ph type="sldNum" sz="quarter" idx="11"/>
          </p:nvPr>
        </p:nvSpPr>
        <p:spPr bwMode="gray"/>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Body)"/>
              <a:ea typeface="+mn-ea"/>
              <a:cs typeface="+mn-cs"/>
            </a:endParaRPr>
          </a:p>
        </p:txBody>
      </p:sp>
      <p:sp>
        <p:nvSpPr>
          <p:cNvPr id="13" name="Espace réservé du pied de page 12"/>
          <p:cNvSpPr>
            <a:spLocks noGrp="1"/>
          </p:cNvSpPr>
          <p:nvPr>
            <p:ph type="ftr" sz="quarter" idx="12"/>
          </p:nvPr>
        </p:nvSpPr>
        <p:spPr bwMode="gray"/>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Body)"/>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Body)"/>
              <a:ea typeface="+mn-ea"/>
              <a:cs typeface="+mn-cs"/>
            </a:endParaRPr>
          </a:p>
        </p:txBody>
      </p:sp>
      <p:sp>
        <p:nvSpPr>
          <p:cNvPr id="4" name="Titre 3"/>
          <p:cNvSpPr>
            <a:spLocks noGrp="1"/>
          </p:cNvSpPr>
          <p:nvPr>
            <p:ph type="title" hasCustomPrompt="1"/>
          </p:nvPr>
        </p:nvSpPr>
        <p:spPr bwMode="gray"/>
        <p:txBody>
          <a:bodyPr/>
          <a:lstStyle>
            <a:lvl1pPr>
              <a:defRPr/>
            </a:lvl1pPr>
          </a:lstStyle>
          <a:p>
            <a:r>
              <a:rPr lang="en-US" noProof="0" dirty="0" smtClean="0"/>
              <a:t>Title</a:t>
            </a:r>
            <a:endParaRPr lang="en-US" noProof="0" dirty="0"/>
          </a:p>
        </p:txBody>
      </p:sp>
      <p:sp>
        <p:nvSpPr>
          <p:cNvPr id="5" name="Espace réservé du texte 4"/>
          <p:cNvSpPr>
            <a:spLocks noGrp="1"/>
          </p:cNvSpPr>
          <p:nvPr>
            <p:ph type="body" sz="quarter" idx="13" hasCustomPrompt="1"/>
          </p:nvPr>
        </p:nvSpPr>
        <p:spPr bwMode="gray">
          <a:xfrm>
            <a:off x="2556084" y="2409550"/>
            <a:ext cx="1678517" cy="1680633"/>
          </a:xfrm>
          <a:prstGeom prst="ellipse">
            <a:avLst/>
          </a:prstGeom>
          <a:solidFill>
            <a:srgbClr val="DCDC00"/>
          </a:solidFill>
        </p:spPr>
        <p:txBody>
          <a:bodyPr anchor="ctr" anchorCtr="0"/>
          <a:lstStyle>
            <a:lvl1pPr>
              <a:defRPr sz="2933">
                <a:solidFill>
                  <a:schemeClr val="accent4"/>
                </a:solidFill>
              </a:defRPr>
            </a:lvl1pPr>
          </a:lstStyle>
          <a:p>
            <a:pPr lvl="0"/>
            <a:r>
              <a:rPr lang="en-US" noProof="0" dirty="0" smtClean="0"/>
              <a:t>+00%</a:t>
            </a:r>
            <a:endParaRPr lang="en-US" noProof="0" dirty="0"/>
          </a:p>
        </p:txBody>
      </p:sp>
      <p:sp>
        <p:nvSpPr>
          <p:cNvPr id="8" name="Espace réservé du texte 7"/>
          <p:cNvSpPr>
            <a:spLocks noGrp="1"/>
          </p:cNvSpPr>
          <p:nvPr>
            <p:ph type="body" sz="quarter" idx="14" hasCustomPrompt="1"/>
          </p:nvPr>
        </p:nvSpPr>
        <p:spPr bwMode="gray">
          <a:xfrm>
            <a:off x="2171514" y="4262895"/>
            <a:ext cx="2447660" cy="1536700"/>
          </a:xfrm>
        </p:spPr>
        <p:txBody>
          <a:bodyPr/>
          <a:lstStyle>
            <a:lvl1pPr>
              <a:defRPr sz="1333" b="1"/>
            </a:lvl1pPr>
            <a:lvl2pPr marL="0" indent="0">
              <a:buNone/>
              <a:defRPr sz="1333"/>
            </a:lvl2pPr>
          </a:lstStyle>
          <a:p>
            <a:pPr lvl="0"/>
            <a:r>
              <a:rPr lang="en-US" noProof="0" dirty="0" smtClean="0"/>
              <a:t>Text level 1</a:t>
            </a:r>
          </a:p>
          <a:p>
            <a:pPr lvl="1"/>
            <a:r>
              <a:rPr lang="en-US" noProof="0" dirty="0" smtClean="0"/>
              <a:t>Text level 2</a:t>
            </a:r>
          </a:p>
        </p:txBody>
      </p:sp>
      <p:sp>
        <p:nvSpPr>
          <p:cNvPr id="9" name="Espace réservé du texte 4"/>
          <p:cNvSpPr>
            <a:spLocks noGrp="1"/>
          </p:cNvSpPr>
          <p:nvPr>
            <p:ph type="body" sz="quarter" idx="15" hasCustomPrompt="1"/>
          </p:nvPr>
        </p:nvSpPr>
        <p:spPr bwMode="gray">
          <a:xfrm>
            <a:off x="5238144" y="2409550"/>
            <a:ext cx="1678517" cy="1680633"/>
          </a:xfrm>
          <a:prstGeom prst="ellipse">
            <a:avLst/>
          </a:prstGeom>
          <a:solidFill>
            <a:schemeClr val="bg2"/>
          </a:solidFill>
        </p:spPr>
        <p:txBody>
          <a:bodyPr anchor="ctr" anchorCtr="0"/>
          <a:lstStyle>
            <a:lvl1pPr>
              <a:defRPr sz="2933">
                <a:solidFill>
                  <a:schemeClr val="accent2"/>
                </a:solidFill>
              </a:defRPr>
            </a:lvl1pPr>
          </a:lstStyle>
          <a:p>
            <a:pPr lvl="0"/>
            <a:r>
              <a:rPr lang="en-US" noProof="0" dirty="0" smtClean="0"/>
              <a:t>+00%</a:t>
            </a:r>
            <a:endParaRPr lang="en-US" noProof="0" dirty="0"/>
          </a:p>
        </p:txBody>
      </p:sp>
      <p:sp>
        <p:nvSpPr>
          <p:cNvPr id="10" name="Espace réservé du texte 7"/>
          <p:cNvSpPr>
            <a:spLocks noGrp="1"/>
          </p:cNvSpPr>
          <p:nvPr>
            <p:ph type="body" sz="quarter" idx="16" hasCustomPrompt="1"/>
          </p:nvPr>
        </p:nvSpPr>
        <p:spPr bwMode="gray">
          <a:xfrm>
            <a:off x="4853574" y="4262895"/>
            <a:ext cx="2447660" cy="1536700"/>
          </a:xfrm>
        </p:spPr>
        <p:txBody>
          <a:bodyPr/>
          <a:lstStyle>
            <a:lvl1pPr>
              <a:defRPr sz="1333" b="1"/>
            </a:lvl1pPr>
            <a:lvl2pPr marL="0" indent="0">
              <a:buNone/>
              <a:defRPr sz="1333"/>
            </a:lvl2pPr>
          </a:lstStyle>
          <a:p>
            <a:pPr lvl="0"/>
            <a:r>
              <a:rPr lang="en-US" noProof="0" dirty="0" smtClean="0"/>
              <a:t>Text level 1</a:t>
            </a:r>
          </a:p>
          <a:p>
            <a:pPr lvl="1"/>
            <a:r>
              <a:rPr lang="en-US" noProof="0" dirty="0" smtClean="0"/>
              <a:t>Text level 2</a:t>
            </a:r>
          </a:p>
        </p:txBody>
      </p:sp>
      <p:sp>
        <p:nvSpPr>
          <p:cNvPr id="14" name="Espace réservé du texte 4"/>
          <p:cNvSpPr>
            <a:spLocks noGrp="1"/>
          </p:cNvSpPr>
          <p:nvPr>
            <p:ph type="body" sz="quarter" idx="17" hasCustomPrompt="1"/>
          </p:nvPr>
        </p:nvSpPr>
        <p:spPr bwMode="gray">
          <a:xfrm>
            <a:off x="7920203" y="2409550"/>
            <a:ext cx="1678517" cy="1680633"/>
          </a:xfrm>
          <a:prstGeom prst="ellipse">
            <a:avLst/>
          </a:prstGeom>
          <a:solidFill>
            <a:schemeClr val="accent5"/>
          </a:solidFill>
        </p:spPr>
        <p:txBody>
          <a:bodyPr anchor="ctr" anchorCtr="0"/>
          <a:lstStyle>
            <a:lvl1pPr>
              <a:defRPr sz="2933">
                <a:solidFill>
                  <a:srgbClr val="DCDC00"/>
                </a:solidFill>
              </a:defRPr>
            </a:lvl1pPr>
          </a:lstStyle>
          <a:p>
            <a:pPr lvl="0"/>
            <a:r>
              <a:rPr lang="en-US" noProof="0" dirty="0" smtClean="0"/>
              <a:t>+00%</a:t>
            </a:r>
            <a:endParaRPr lang="en-US" noProof="0" dirty="0"/>
          </a:p>
        </p:txBody>
      </p:sp>
      <p:sp>
        <p:nvSpPr>
          <p:cNvPr id="15" name="Espace réservé du texte 7"/>
          <p:cNvSpPr>
            <a:spLocks noGrp="1"/>
          </p:cNvSpPr>
          <p:nvPr>
            <p:ph type="body" sz="quarter" idx="18" hasCustomPrompt="1"/>
          </p:nvPr>
        </p:nvSpPr>
        <p:spPr bwMode="gray">
          <a:xfrm>
            <a:off x="7535633" y="4262895"/>
            <a:ext cx="2447660" cy="1536700"/>
          </a:xfrm>
        </p:spPr>
        <p:txBody>
          <a:bodyPr/>
          <a:lstStyle>
            <a:lvl1pPr>
              <a:defRPr sz="1333" b="1"/>
            </a:lvl1pPr>
            <a:lvl2pPr marL="0" indent="0">
              <a:buNone/>
              <a:defRPr sz="1333"/>
            </a:lvl2pPr>
          </a:lstStyle>
          <a:p>
            <a:pPr lvl="0"/>
            <a:r>
              <a:rPr lang="en-US" noProof="0" dirty="0" smtClean="0"/>
              <a:t>Text level 1</a:t>
            </a:r>
          </a:p>
          <a:p>
            <a:pPr lvl="1"/>
            <a:r>
              <a:rPr lang="en-US" noProof="0" dirty="0" smtClean="0"/>
              <a:t>Text level 2</a:t>
            </a:r>
          </a:p>
        </p:txBody>
      </p:sp>
    </p:spTree>
    <p:extLst>
      <p:ext uri="{BB962C8B-B14F-4D97-AF65-F5344CB8AC3E}">
        <p14:creationId xmlns:p14="http://schemas.microsoft.com/office/powerpoint/2010/main" val="3901929127"/>
      </p:ext>
    </p:extLst>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9_Titre et contenu">
    <p:spTree>
      <p:nvGrpSpPr>
        <p:cNvPr id="1" name=""/>
        <p:cNvGrpSpPr/>
        <p:nvPr/>
      </p:nvGrpSpPr>
      <p:grpSpPr>
        <a:xfrm>
          <a:off x="0" y="0"/>
          <a:ext cx="0" cy="0"/>
          <a:chOff x="0" y="0"/>
          <a:chExt cx="0" cy="0"/>
        </a:xfrm>
      </p:grpSpPr>
      <p:sp>
        <p:nvSpPr>
          <p:cNvPr id="2" name="Rectangle à coins arrondis 1"/>
          <p:cNvSpPr/>
          <p:nvPr userDrawn="1"/>
        </p:nvSpPr>
        <p:spPr bwMode="gray">
          <a:xfrm>
            <a:off x="2096041" y="2639407"/>
            <a:ext cx="1248000" cy="1584000"/>
          </a:xfrm>
          <a:prstGeom prst="roundRect">
            <a:avLst>
              <a:gd name="adj" fmla="val 231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Body)"/>
              <a:ea typeface="+mn-ea"/>
              <a:cs typeface="+mn-cs"/>
            </a:endParaRPr>
          </a:p>
        </p:txBody>
      </p:sp>
      <p:sp>
        <p:nvSpPr>
          <p:cNvPr id="11" name="Espace réservé de la date 10"/>
          <p:cNvSpPr>
            <a:spLocks noGrp="1"/>
          </p:cNvSpPr>
          <p:nvPr>
            <p:ph type="dt" sz="half" idx="10"/>
          </p:nvPr>
        </p:nvSpPr>
        <p:spPr bwMode="gray"/>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12" name="Espace réservé du numéro de diapositive 11"/>
          <p:cNvSpPr>
            <a:spLocks noGrp="1"/>
          </p:cNvSpPr>
          <p:nvPr>
            <p:ph type="sldNum" sz="quarter" idx="11"/>
          </p:nvPr>
        </p:nvSpPr>
        <p:spPr bwMode="gray"/>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Body)"/>
              <a:ea typeface="+mn-ea"/>
              <a:cs typeface="+mn-cs"/>
            </a:endParaRPr>
          </a:p>
        </p:txBody>
      </p:sp>
      <p:sp>
        <p:nvSpPr>
          <p:cNvPr id="13" name="Espace réservé du pied de page 12"/>
          <p:cNvSpPr>
            <a:spLocks noGrp="1"/>
          </p:cNvSpPr>
          <p:nvPr>
            <p:ph type="ftr" sz="quarter" idx="12"/>
          </p:nvPr>
        </p:nvSpPr>
        <p:spPr bwMode="gray"/>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Body)"/>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Body)"/>
              <a:ea typeface="+mn-ea"/>
              <a:cs typeface="+mn-cs"/>
            </a:endParaRPr>
          </a:p>
        </p:txBody>
      </p:sp>
      <p:sp>
        <p:nvSpPr>
          <p:cNvPr id="4" name="Titre 3"/>
          <p:cNvSpPr>
            <a:spLocks noGrp="1"/>
          </p:cNvSpPr>
          <p:nvPr>
            <p:ph type="title" hasCustomPrompt="1"/>
          </p:nvPr>
        </p:nvSpPr>
        <p:spPr bwMode="gray">
          <a:xfrm>
            <a:off x="2167980" y="3099312"/>
            <a:ext cx="1104123" cy="1056000"/>
          </a:xfrm>
          <a:solidFill>
            <a:schemeClr val="bg1"/>
          </a:solidFill>
        </p:spPr>
        <p:txBody>
          <a:bodyPr anchor="ctr" anchorCtr="0"/>
          <a:lstStyle>
            <a:lvl1pPr algn="ctr">
              <a:defRPr sz="6000"/>
            </a:lvl1pPr>
          </a:lstStyle>
          <a:p>
            <a:r>
              <a:rPr lang="en-US" noProof="0" dirty="0" smtClean="0"/>
              <a:t>00</a:t>
            </a:r>
            <a:endParaRPr lang="en-US" noProof="0" dirty="0"/>
          </a:p>
        </p:txBody>
      </p:sp>
      <p:sp>
        <p:nvSpPr>
          <p:cNvPr id="5" name="Espace réservé du texte 4"/>
          <p:cNvSpPr>
            <a:spLocks noGrp="1"/>
          </p:cNvSpPr>
          <p:nvPr>
            <p:ph type="body" sz="quarter" idx="13" hasCustomPrompt="1"/>
          </p:nvPr>
        </p:nvSpPr>
        <p:spPr bwMode="gray">
          <a:xfrm>
            <a:off x="6096000" y="1911301"/>
            <a:ext cx="4176184" cy="3966683"/>
          </a:xfrm>
        </p:spPr>
        <p:txBody>
          <a:bodyPr/>
          <a:lstStyle>
            <a:lvl1pPr>
              <a:spcAft>
                <a:spcPts val="933"/>
              </a:spcAft>
              <a:defRPr sz="1333" b="1" cap="all" baseline="0">
                <a:solidFill>
                  <a:schemeClr val="accent5"/>
                </a:solidFill>
              </a:defRPr>
            </a:lvl1pPr>
            <a:lvl2pPr marL="0" indent="0">
              <a:buNone/>
              <a:defRPr sz="1333"/>
            </a:lvl2pPr>
            <a:lvl3pPr>
              <a:defRPr sz="1333"/>
            </a:lvl3pPr>
            <a:lvl4pPr>
              <a:defRPr sz="1333"/>
            </a:lvl4pPr>
            <a:lvl5pPr>
              <a:defRPr sz="1333"/>
            </a:lvl5p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Tree>
    <p:extLst>
      <p:ext uri="{BB962C8B-B14F-4D97-AF65-F5344CB8AC3E}">
        <p14:creationId xmlns:p14="http://schemas.microsoft.com/office/powerpoint/2010/main" val="1293123947"/>
      </p:ext>
    </p:extLst>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End">
    <p:bg bwMode="gray">
      <p:bgPr>
        <a:solidFill>
          <a:schemeClr val="tx2"/>
        </a:solid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183899" y="3223466"/>
            <a:ext cx="1824000" cy="410733"/>
          </a:xfrm>
          <a:prstGeom prst="rect">
            <a:avLst/>
          </a:prstGeom>
        </p:spPr>
      </p:pic>
    </p:spTree>
    <p:extLst>
      <p:ext uri="{BB962C8B-B14F-4D97-AF65-F5344CB8AC3E}">
        <p14:creationId xmlns:p14="http://schemas.microsoft.com/office/powerpoint/2010/main" val="1970295519"/>
      </p:ext>
    </p:extLst>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cSld name="26_Titre et contenu">
    <p:spTree>
      <p:nvGrpSpPr>
        <p:cNvPr id="1" name=""/>
        <p:cNvGrpSpPr/>
        <p:nvPr/>
      </p:nvGrpSpPr>
      <p:grpSpPr>
        <a:xfrm>
          <a:off x="0" y="0"/>
          <a:ext cx="0" cy="0"/>
          <a:chOff x="0" y="0"/>
          <a:chExt cx="0" cy="0"/>
        </a:xfrm>
      </p:grpSpPr>
      <p:sp>
        <p:nvSpPr>
          <p:cNvPr id="13" name="Rectangle 12"/>
          <p:cNvSpPr/>
          <p:nvPr/>
        </p:nvSpPr>
        <p:spPr>
          <a:xfrm flipV="1">
            <a:off x="0" y="6309320"/>
            <a:ext cx="12192000" cy="548680"/>
          </a:xfrm>
          <a:prstGeom prst="rect">
            <a:avLst/>
          </a:prstGeom>
          <a:solidFill>
            <a:srgbClr val="3095B4"/>
          </a:solidFill>
          <a:ln>
            <a:noFill/>
          </a:ln>
        </p:spPr>
        <p:style>
          <a:lnRef idx="2">
            <a:schemeClr val="accent1">
              <a:shade val="50000"/>
            </a:schemeClr>
          </a:lnRef>
          <a:fillRef idx="1">
            <a:schemeClr val="accent1"/>
          </a:fillRef>
          <a:effectRef idx="0">
            <a:schemeClr val="accent1"/>
          </a:effectRef>
          <a:fontRef idx="minor">
            <a:schemeClr val="lt1"/>
          </a:fontRef>
        </p:style>
        <p:txBody>
          <a:bodyPr lIns="149657" tIns="74827" rIns="149657" bIns="74827" rtlCol="0" anchor="ctr"/>
          <a:lstStyle/>
          <a:p>
            <a:pPr marL="0" marR="0" lvl="0" indent="0" algn="ctr" defTabSz="121637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Body)"/>
              <a:ea typeface="+mn-ea"/>
              <a:cs typeface="+mn-cs"/>
            </a:endParaRPr>
          </a:p>
        </p:txBody>
      </p:sp>
      <p:sp>
        <p:nvSpPr>
          <p:cNvPr id="2" name="Titre 1"/>
          <p:cNvSpPr>
            <a:spLocks noGrp="1"/>
          </p:cNvSpPr>
          <p:nvPr>
            <p:ph type="title"/>
          </p:nvPr>
        </p:nvSpPr>
        <p:spPr>
          <a:xfrm>
            <a:off x="110839" y="3"/>
            <a:ext cx="9825591" cy="836711"/>
          </a:xfrm>
        </p:spPr>
        <p:txBody>
          <a:bodyPr>
            <a:normAutofit/>
          </a:bodyPr>
          <a:lstStyle>
            <a:lvl1pPr marL="122764" indent="0" algn="l">
              <a:defRPr sz="2400">
                <a:solidFill>
                  <a:schemeClr val="accent1"/>
                </a:solidFill>
                <a:latin typeface="Lucida Bright" panose="02040602050505020304" pitchFamily="18" charset="0"/>
              </a:defRPr>
            </a:lvl1pPr>
          </a:lstStyle>
          <a:p>
            <a:r>
              <a:rPr lang="fr-FR" noProof="0" smtClean="0"/>
              <a:t>Modifiez le style du titre</a:t>
            </a:r>
            <a:endParaRPr lang="en-US" noProof="0" dirty="0"/>
          </a:p>
        </p:txBody>
      </p:sp>
      <p:sp>
        <p:nvSpPr>
          <p:cNvPr id="6" name="Espace réservé du numéro de diapositive 5"/>
          <p:cNvSpPr>
            <a:spLocks noGrp="1"/>
          </p:cNvSpPr>
          <p:nvPr>
            <p:ph type="sldNum" sz="quarter" idx="12"/>
          </p:nvPr>
        </p:nvSpPr>
        <p:spPr>
          <a:xfrm>
            <a:off x="9153113" y="157864"/>
            <a:ext cx="2844800" cy="365125"/>
          </a:xfrm>
        </p:spPr>
        <p:txBody>
          <a:bodyPr/>
          <a:lstStyle>
            <a:lvl1pPr>
              <a:defRPr>
                <a:solidFill>
                  <a:schemeClr val="accent1"/>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7CB4F5F5-E854-46CE-BC58-CFCFCC5085E9}" type="slidenum">
              <a:rPr kumimoji="0" lang="en-US" sz="1067" b="0" i="0" u="none" strike="noStrike" kern="1200" cap="none" spc="0" normalizeH="0" baseline="0" noProof="0" smtClean="0">
                <a:ln>
                  <a:noFill/>
                </a:ln>
                <a:solidFill>
                  <a:srgbClr val="3095B4"/>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3095B4"/>
              </a:solidFill>
              <a:effectLst/>
              <a:uLnTx/>
              <a:uFillTx/>
              <a:latin typeface="Arial (Body)"/>
              <a:ea typeface="+mn-ea"/>
              <a:cs typeface="+mn-cs"/>
            </a:endParaRPr>
          </a:p>
        </p:txBody>
      </p:sp>
      <p:pic>
        <p:nvPicPr>
          <p:cNvPr id="14" name="Picture 4" descr="D:\Altran Prime\Dropbox\Prime\02_Propal\Charte\Logothèque\Altran-logo_blanc.e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5653" y="6500199"/>
            <a:ext cx="1106143" cy="18884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necteur droit 15"/>
          <p:cNvCxnSpPr/>
          <p:nvPr/>
        </p:nvCxnSpPr>
        <p:spPr>
          <a:xfrm flipH="1" flipV="1">
            <a:off x="3081413" y="6594622"/>
            <a:ext cx="7594212"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Espace réservé du contenu 2"/>
          <p:cNvSpPr>
            <a:spLocks noGrp="1"/>
          </p:cNvSpPr>
          <p:nvPr>
            <p:ph idx="1"/>
          </p:nvPr>
        </p:nvSpPr>
        <p:spPr>
          <a:xfrm>
            <a:off x="719403" y="1028735"/>
            <a:ext cx="10753195" cy="5059648"/>
          </a:xfrm>
        </p:spPr>
        <p:txBody>
          <a:bodyPr>
            <a:normAutofit/>
          </a:bodyPr>
          <a:lstStyle>
            <a:lvl1pPr marL="0" indent="0" algn="l">
              <a:buNone/>
              <a:defRPr sz="1600">
                <a:solidFill>
                  <a:schemeClr val="tx1"/>
                </a:solidFill>
                <a:latin typeface="Lucida Sans" panose="020B0602030504020204" pitchFamily="34" charset="0"/>
              </a:defRPr>
            </a:lvl1pPr>
            <a:lvl2pPr marL="480472" indent="-243411" algn="l">
              <a:defRPr sz="1467">
                <a:solidFill>
                  <a:schemeClr val="tx1"/>
                </a:solidFill>
                <a:latin typeface="Lucida Sans" panose="020B0602030504020204" pitchFamily="34" charset="0"/>
              </a:defRPr>
            </a:lvl2pPr>
            <a:lvl3pPr marL="960943" indent="-366175" algn="l">
              <a:defRPr sz="1333">
                <a:solidFill>
                  <a:schemeClr val="tx1"/>
                </a:solidFill>
                <a:latin typeface="Lucida Sans" panose="020B0602030504020204" pitchFamily="34" charset="0"/>
              </a:defRPr>
            </a:lvl3pPr>
            <a:lvl4pPr marL="1195887" indent="-234945" algn="l">
              <a:defRPr sz="1200">
                <a:solidFill>
                  <a:schemeClr val="tx1"/>
                </a:solidFill>
                <a:latin typeface="Lucida Sans" panose="020B0602030504020204" pitchFamily="34" charset="0"/>
              </a:defRPr>
            </a:lvl4pPr>
            <a:lvl5pPr algn="l">
              <a:defRPr sz="1600">
                <a:solidFill>
                  <a:schemeClr val="tx1">
                    <a:lumMod val="65000"/>
                    <a:lumOff val="35000"/>
                  </a:schemeClr>
                </a:solidFill>
              </a:defRPr>
            </a:lvl5pPr>
          </a:lstStyle>
          <a:p>
            <a:pPr lvl="0"/>
            <a:r>
              <a:rPr lang="fr-FR" noProof="0" smtClean="0"/>
              <a:t>Modifiez les styles du texte du masque</a:t>
            </a:r>
          </a:p>
          <a:p>
            <a:pPr lvl="1"/>
            <a:r>
              <a:rPr lang="fr-FR" noProof="0" smtClean="0"/>
              <a:t>Deuxième niveau</a:t>
            </a:r>
          </a:p>
          <a:p>
            <a:pPr lvl="2"/>
            <a:r>
              <a:rPr lang="fr-FR" noProof="0" smtClean="0"/>
              <a:t>Troisième niveau</a:t>
            </a:r>
          </a:p>
          <a:p>
            <a:pPr lvl="3"/>
            <a:r>
              <a:rPr lang="fr-FR" noProof="0" smtClean="0"/>
              <a:t>Quatrième niveau</a:t>
            </a:r>
          </a:p>
        </p:txBody>
      </p:sp>
      <p:sp>
        <p:nvSpPr>
          <p:cNvPr id="15" name="ZoneTexte 14"/>
          <p:cNvSpPr txBox="1"/>
          <p:nvPr/>
        </p:nvSpPr>
        <p:spPr>
          <a:xfrm>
            <a:off x="110837" y="6396843"/>
            <a:ext cx="3014329" cy="343159"/>
          </a:xfrm>
          <a:prstGeom prst="rect">
            <a:avLst/>
          </a:prstGeom>
          <a:solidFill>
            <a:schemeClr val="accent1"/>
          </a:solidFill>
        </p:spPr>
        <p:txBody>
          <a:bodyPr wrap="square" lIns="48000" tIns="48000" rIns="48000" bIns="48000" rtlCol="0">
            <a:spAutoFit/>
          </a:bodyPr>
          <a:lstStyle/>
          <a:p>
            <a:pPr marL="0" marR="0" lvl="0" indent="0" algn="l" defTabSz="60840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white"/>
                </a:solidFill>
                <a:effectLst/>
                <a:uLnTx/>
                <a:uFillTx/>
                <a:latin typeface="Lucida Bright" panose="02040602050505020304" pitchFamily="18" charset="0"/>
                <a:ea typeface="+mn-ea"/>
                <a:cs typeface="+mn-cs"/>
              </a:rPr>
              <a:t>Industrialized GlobalShore®</a:t>
            </a:r>
            <a:endParaRPr kumimoji="0" lang="en-US" sz="1600" b="1" i="0" u="none" strike="noStrike" kern="1200" cap="none" spc="0" normalizeH="0" baseline="0" noProof="0" dirty="0">
              <a:ln>
                <a:noFill/>
              </a:ln>
              <a:solidFill>
                <a:prstClr val="white"/>
              </a:solidFill>
              <a:effectLst/>
              <a:uLnTx/>
              <a:uFillTx/>
              <a:latin typeface="Lucida Bright" panose="02040602050505020304" pitchFamily="18" charset="0"/>
              <a:ea typeface="+mn-ea"/>
              <a:cs typeface="+mn-cs"/>
            </a:endParaRPr>
          </a:p>
        </p:txBody>
      </p:sp>
      <p:sp>
        <p:nvSpPr>
          <p:cNvPr id="9" name="McK Disclaimer"/>
          <p:cNvSpPr>
            <a:spLocks noChangeArrowheads="1"/>
          </p:cNvSpPr>
          <p:nvPr userDrawn="1">
            <p:custDataLst>
              <p:tags r:id="rId1"/>
            </p:custDataLst>
          </p:nvPr>
        </p:nvSpPr>
        <p:spPr bwMode="auto">
          <a:xfrm>
            <a:off x="4271599" y="6592223"/>
            <a:ext cx="3648803" cy="218008"/>
          </a:xfrm>
          <a:prstGeom prst="rect">
            <a:avLst/>
          </a:prstGeom>
          <a:noFill/>
          <a:ln>
            <a:noFill/>
          </a:ln>
          <a:effectLst/>
          <a:extLst/>
        </p:spPr>
        <p:txBody>
          <a:bodyPr wrap="square" lIns="0" tIns="0" rIns="0" bIns="0" anchor="b">
            <a:spAutoFit/>
          </a:bodyPr>
          <a:lstStyle/>
          <a:p>
            <a:pPr marL="0" marR="0" lvl="0" indent="0" algn="ctr" defTabSz="1219170" rtl="0" eaLnBrk="1" fontAlgn="auto" latinLnBrk="0" hangingPunct="1">
              <a:lnSpc>
                <a:spcPts val="1733"/>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Arial (Body)"/>
                <a:ea typeface="Batang"/>
                <a:cs typeface="Times New Roman"/>
              </a:rPr>
              <a:t>Altran Confidential</a:t>
            </a:r>
            <a:endParaRPr kumimoji="0" lang="en-US" sz="1067" b="0" i="0" u="none" strike="noStrike" kern="1200" cap="none" spc="0" normalizeH="0" baseline="0" noProof="0" dirty="0">
              <a:ln>
                <a:noFill/>
              </a:ln>
              <a:solidFill>
                <a:srgbClr val="595959"/>
              </a:solidFill>
              <a:effectLst/>
              <a:uLnTx/>
              <a:uFillTx/>
              <a:latin typeface="Arial (Body)"/>
              <a:ea typeface="Batang"/>
              <a:cs typeface="Times New Roman"/>
            </a:endParaRPr>
          </a:p>
        </p:txBody>
      </p:sp>
    </p:spTree>
    <p:extLst>
      <p:ext uri="{BB962C8B-B14F-4D97-AF65-F5344CB8AC3E}">
        <p14:creationId xmlns:p14="http://schemas.microsoft.com/office/powerpoint/2010/main" val="1393874557"/>
      </p:ext>
    </p:extLst>
  </p:cSld>
  <p:clrMapOvr>
    <a:masterClrMapping/>
  </p:clrMapOvr>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Text ico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0" name="Espace réservé pour une image  4"/>
          <p:cNvSpPr>
            <a:spLocks noGrp="1"/>
          </p:cNvSpPr>
          <p:nvPr>
            <p:ph type="pic" sz="quarter" idx="14" hasCustomPrompt="1"/>
          </p:nvPr>
        </p:nvSpPr>
        <p:spPr bwMode="gray">
          <a:xfrm>
            <a:off x="2664616" y="1152548"/>
            <a:ext cx="1152000" cy="1152000"/>
          </a:xfrm>
        </p:spPr>
        <p:txBody>
          <a:bodyPr anchor="ctr" anchorCtr="0"/>
          <a:lstStyle>
            <a:lvl1pPr>
              <a:defRPr sz="1333"/>
            </a:lvl1pPr>
          </a:lstStyle>
          <a:p>
            <a:r>
              <a:rPr lang="en-US" noProof="0" dirty="0"/>
              <a:t>Select the icon to insert a picture</a:t>
            </a:r>
          </a:p>
        </p:txBody>
      </p:sp>
      <p:sp>
        <p:nvSpPr>
          <p:cNvPr id="8" name="Espace réservé du texte 7"/>
          <p:cNvSpPr>
            <a:spLocks noGrp="1"/>
          </p:cNvSpPr>
          <p:nvPr>
            <p:ph type="body" sz="quarter" idx="15" hasCustomPrompt="1"/>
          </p:nvPr>
        </p:nvSpPr>
        <p:spPr bwMode="gray">
          <a:xfrm>
            <a:off x="2112434" y="2314864"/>
            <a:ext cx="2256367" cy="1114136"/>
          </a:xfrm>
        </p:spPr>
        <p:txBody>
          <a:bodyPr/>
          <a:lstStyle>
            <a:lvl1pPr>
              <a:defRPr sz="1333">
                <a:solidFill>
                  <a:schemeClr val="bg1"/>
                </a:solidFill>
              </a:defRPr>
            </a:lvl1pPr>
          </a:lstStyle>
          <a:p>
            <a:pPr lvl="0"/>
            <a:r>
              <a:rPr lang="en-US" noProof="0" dirty="0"/>
              <a:t>Text</a:t>
            </a:r>
          </a:p>
        </p:txBody>
      </p:sp>
      <p:sp>
        <p:nvSpPr>
          <p:cNvPr id="14" name="Espace réservé pour une image  4"/>
          <p:cNvSpPr>
            <a:spLocks noGrp="1"/>
          </p:cNvSpPr>
          <p:nvPr>
            <p:ph type="pic" sz="quarter" idx="16" hasCustomPrompt="1"/>
          </p:nvPr>
        </p:nvSpPr>
        <p:spPr bwMode="gray">
          <a:xfrm>
            <a:off x="5520000" y="1152548"/>
            <a:ext cx="1152000" cy="1152000"/>
          </a:xfrm>
        </p:spPr>
        <p:txBody>
          <a:bodyPr anchor="ctr" anchorCtr="0"/>
          <a:lstStyle>
            <a:lvl1pPr>
              <a:defRPr sz="1333"/>
            </a:lvl1pPr>
          </a:lstStyle>
          <a:p>
            <a:r>
              <a:rPr lang="en-US" noProof="0" dirty="0"/>
              <a:t>Select the icon to insert a picture</a:t>
            </a:r>
          </a:p>
        </p:txBody>
      </p:sp>
      <p:sp>
        <p:nvSpPr>
          <p:cNvPr id="15" name="Espace réservé du texte 7"/>
          <p:cNvSpPr>
            <a:spLocks noGrp="1"/>
          </p:cNvSpPr>
          <p:nvPr>
            <p:ph type="body" sz="quarter" idx="17" hasCustomPrompt="1"/>
          </p:nvPr>
        </p:nvSpPr>
        <p:spPr bwMode="gray">
          <a:xfrm>
            <a:off x="4967818" y="2314864"/>
            <a:ext cx="2256367" cy="1114136"/>
          </a:xfrm>
        </p:spPr>
        <p:txBody>
          <a:bodyPr/>
          <a:lstStyle>
            <a:lvl1pPr>
              <a:defRPr sz="1333">
                <a:solidFill>
                  <a:schemeClr val="bg1"/>
                </a:solidFill>
              </a:defRPr>
            </a:lvl1pPr>
          </a:lstStyle>
          <a:p>
            <a:pPr lvl="0"/>
            <a:r>
              <a:rPr lang="en-US" noProof="0" dirty="0"/>
              <a:t>Text</a:t>
            </a:r>
          </a:p>
        </p:txBody>
      </p:sp>
      <p:sp>
        <p:nvSpPr>
          <p:cNvPr id="16" name="Espace réservé pour une image  4"/>
          <p:cNvSpPr>
            <a:spLocks noGrp="1"/>
          </p:cNvSpPr>
          <p:nvPr>
            <p:ph type="pic" sz="quarter" idx="18" hasCustomPrompt="1"/>
          </p:nvPr>
        </p:nvSpPr>
        <p:spPr bwMode="gray">
          <a:xfrm>
            <a:off x="8400256" y="1152548"/>
            <a:ext cx="1152000" cy="1152000"/>
          </a:xfrm>
        </p:spPr>
        <p:txBody>
          <a:bodyPr anchor="ctr" anchorCtr="0"/>
          <a:lstStyle>
            <a:lvl1pPr>
              <a:defRPr sz="1333"/>
            </a:lvl1pPr>
          </a:lstStyle>
          <a:p>
            <a:r>
              <a:rPr lang="en-US" noProof="0" dirty="0"/>
              <a:t>Select the icon to insert a picture</a:t>
            </a:r>
          </a:p>
        </p:txBody>
      </p:sp>
      <p:sp>
        <p:nvSpPr>
          <p:cNvPr id="17" name="Espace réservé du texte 7"/>
          <p:cNvSpPr>
            <a:spLocks noGrp="1"/>
          </p:cNvSpPr>
          <p:nvPr>
            <p:ph type="body" sz="quarter" idx="19" hasCustomPrompt="1"/>
          </p:nvPr>
        </p:nvSpPr>
        <p:spPr bwMode="gray">
          <a:xfrm>
            <a:off x="7848074" y="2314864"/>
            <a:ext cx="2256367" cy="1114136"/>
          </a:xfrm>
        </p:spPr>
        <p:txBody>
          <a:bodyPr/>
          <a:lstStyle>
            <a:lvl1pPr>
              <a:defRPr sz="1333">
                <a:solidFill>
                  <a:schemeClr val="bg1"/>
                </a:solidFill>
              </a:defRPr>
            </a:lvl1pPr>
          </a:lstStyle>
          <a:p>
            <a:pPr lvl="0"/>
            <a:r>
              <a:rPr lang="en-US" noProof="0" dirty="0"/>
              <a:t>Text</a:t>
            </a:r>
          </a:p>
        </p:txBody>
      </p:sp>
      <p:sp>
        <p:nvSpPr>
          <p:cNvPr id="18" name="Espace réservé du texte 17"/>
          <p:cNvSpPr>
            <a:spLocks noGrp="1"/>
          </p:cNvSpPr>
          <p:nvPr>
            <p:ph type="body" sz="quarter" idx="20" hasCustomPrompt="1"/>
          </p:nvPr>
        </p:nvSpPr>
        <p:spPr bwMode="gray">
          <a:xfrm>
            <a:off x="478367" y="4389107"/>
            <a:ext cx="11235267" cy="1488877"/>
          </a:xfrm>
        </p:spPr>
        <p:txBody>
          <a:bodyPr/>
          <a:lstStyle>
            <a:lvl1pPr>
              <a:defRPr sz="1333"/>
            </a:lvl1pPr>
            <a:lvl2pPr>
              <a:defRPr sz="1333"/>
            </a:lvl2pPr>
          </a:lstStyle>
          <a:p>
            <a:pPr lvl="0"/>
            <a:r>
              <a:rPr lang="en-US" noProof="0" dirty="0"/>
              <a:t>Text level 1</a:t>
            </a:r>
          </a:p>
          <a:p>
            <a:pPr lvl="1"/>
            <a:r>
              <a:rPr lang="en-US" noProof="0" dirty="0"/>
              <a:t>Text level 2</a:t>
            </a:r>
          </a:p>
        </p:txBody>
      </p:sp>
      <p:sp>
        <p:nvSpPr>
          <p:cNvPr id="5" name="Espace réservé pour une image  4"/>
          <p:cNvSpPr>
            <a:spLocks noGrp="1"/>
          </p:cNvSpPr>
          <p:nvPr>
            <p:ph type="pic" sz="quarter" idx="13" hasCustomPrompt="1"/>
          </p:nvPr>
        </p:nvSpPr>
        <p:spPr bwMode="gray">
          <a:xfrm>
            <a:off x="0" y="0"/>
            <a:ext cx="12192000" cy="3912000"/>
          </a:xfrm>
          <a:solidFill>
            <a:srgbClr val="EAEAEA"/>
          </a:solidFill>
        </p:spPr>
        <p:txBody>
          <a:bodyPr bIns="1548000" anchor="ctr" anchorCtr="0"/>
          <a:lstStyle>
            <a:lvl1pPr>
              <a:defRPr sz="1333"/>
            </a:lvl1pPr>
          </a:lstStyle>
          <a:p>
            <a:r>
              <a:rPr lang="en-US" noProof="0" dirty="0"/>
              <a:t>Select the icon to insert a picture then </a:t>
            </a:r>
            <a:br>
              <a:rPr lang="en-US" noProof="0" dirty="0"/>
            </a:br>
            <a:r>
              <a:rPr lang="en-US" noProof="0" dirty="0"/>
              <a:t>place the visual into background position </a:t>
            </a:r>
            <a:br>
              <a:rPr lang="en-US" noProof="0" dirty="0"/>
            </a:br>
            <a:r>
              <a:rPr lang="en-US" noProof="0" dirty="0"/>
              <a:t>(Right click with the mouse / Send to back)</a:t>
            </a:r>
          </a:p>
        </p:txBody>
      </p:sp>
    </p:spTree>
    <p:extLst>
      <p:ext uri="{BB962C8B-B14F-4D97-AF65-F5344CB8AC3E}">
        <p14:creationId xmlns:p14="http://schemas.microsoft.com/office/powerpoint/2010/main" val="3440817868"/>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Standard sans fond">
    <p:spTree>
      <p:nvGrpSpPr>
        <p:cNvPr id="1" name=""/>
        <p:cNvGrpSpPr/>
        <p:nvPr/>
      </p:nvGrpSpPr>
      <p:grpSpPr>
        <a:xfrm>
          <a:off x="0" y="0"/>
          <a:ext cx="0" cy="0"/>
          <a:chOff x="0" y="0"/>
          <a:chExt cx="0" cy="0"/>
        </a:xfrm>
      </p:grpSpPr>
      <p:sp>
        <p:nvSpPr>
          <p:cNvPr id="11" name="Sous-titre 2"/>
          <p:cNvSpPr>
            <a:spLocks noGrp="1"/>
          </p:cNvSpPr>
          <p:nvPr>
            <p:ph type="subTitle" idx="1" hasCustomPrompt="1"/>
          </p:nvPr>
        </p:nvSpPr>
        <p:spPr>
          <a:xfrm>
            <a:off x="925689" y="727202"/>
            <a:ext cx="10397067" cy="428500"/>
          </a:xfrm>
          <a:prstGeom prst="rect">
            <a:avLst/>
          </a:prstGeom>
        </p:spPr>
        <p:txBody>
          <a:bodyPr>
            <a:normAutofit/>
          </a:bodyPr>
          <a:lstStyle>
            <a:lvl1pPr marL="0" indent="0" algn="l">
              <a:lnSpc>
                <a:spcPct val="120000"/>
              </a:lnSpc>
              <a:buFont typeface="+mj-lt"/>
              <a:buNone/>
              <a:defRPr sz="2400" kern="0" spc="333" baseline="0">
                <a:solidFill>
                  <a:srgbClr val="3095B4"/>
                </a:solidFill>
                <a:latin typeface="+mj-lt"/>
                <a:cs typeface="Lucida Bright"/>
              </a:defRPr>
            </a:lvl1pPr>
            <a:lvl2pPr marL="353466" indent="0" algn="l">
              <a:lnSpc>
                <a:spcPct val="100000"/>
              </a:lnSpc>
              <a:buNone/>
              <a:defRPr sz="1900">
                <a:solidFill>
                  <a:srgbClr val="737C82"/>
                </a:solidFill>
                <a:latin typeface="Lucida Sans"/>
                <a:cs typeface="Lucida Sans"/>
              </a:defRPr>
            </a:lvl2pPr>
            <a:lvl3pPr marL="353466" indent="0" algn="l">
              <a:lnSpc>
                <a:spcPct val="120000"/>
              </a:lnSpc>
              <a:buNone/>
              <a:defRPr sz="1300">
                <a:solidFill>
                  <a:srgbClr val="737C82"/>
                </a:solidFill>
                <a:latin typeface="Lucida Sans"/>
                <a:cs typeface="Lucida Sans"/>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pPr lvl="0"/>
            <a:r>
              <a:rPr lang="en-US" dirty="0" smtClean="0"/>
              <a:t>CLICK TO EDIT MASTER TITLE STYLE</a:t>
            </a:r>
          </a:p>
        </p:txBody>
      </p:sp>
      <p:sp>
        <p:nvSpPr>
          <p:cNvPr id="12" name="Espace réservé du texte 4"/>
          <p:cNvSpPr>
            <a:spLocks noGrp="1"/>
          </p:cNvSpPr>
          <p:nvPr>
            <p:ph type="body" sz="quarter" idx="13"/>
          </p:nvPr>
        </p:nvSpPr>
        <p:spPr>
          <a:xfrm>
            <a:off x="925489" y="1587504"/>
            <a:ext cx="10270067" cy="1354217"/>
          </a:xfrm>
          <a:prstGeom prst="rect">
            <a:avLst/>
          </a:prstGeom>
        </p:spPr>
        <p:txBody>
          <a:bodyPr/>
          <a:lstStyle>
            <a:lvl1pPr marL="0" indent="0">
              <a:defRPr>
                <a:solidFill>
                  <a:schemeClr val="tx2"/>
                </a:solidFill>
                <a:latin typeface="Lucida Sans Unicode" pitchFamily="34" charset="0"/>
                <a:cs typeface="Lucida Sans Unicode" pitchFamily="34" charset="0"/>
              </a:defRPr>
            </a:lvl1pPr>
            <a:lvl2pPr marL="353466" indent="0">
              <a:buNone/>
              <a:defRPr lang="fr-FR" sz="1900" kern="1200" dirty="0" smtClean="0">
                <a:solidFill>
                  <a:srgbClr val="8B8178"/>
                </a:solidFill>
                <a:latin typeface="Lucida Sans Unicode" pitchFamily="34" charset="0"/>
                <a:ea typeface="+mn-ea"/>
                <a:cs typeface="Lucida Sans Unicode" pitchFamily="34" charset="0"/>
              </a:defRPr>
            </a:lvl2pPr>
            <a:lvl3pPr marL="1559906" indent="-241289">
              <a:buFont typeface="Wingdings" pitchFamily="2" charset="2"/>
              <a:buChar char="§"/>
              <a:defRPr lang="fr-FR" sz="2100" kern="1200" dirty="0" smtClean="0">
                <a:solidFill>
                  <a:srgbClr val="8B8178"/>
                </a:solidFill>
                <a:latin typeface="Lucida Sans Unicode" pitchFamily="34" charset="0"/>
                <a:ea typeface="+mn-ea"/>
                <a:cs typeface="Lucida Sans Unicode" pitchFamily="34" charset="0"/>
              </a:defRPr>
            </a:lvl3pPr>
            <a:lvl4pPr>
              <a:defRPr>
                <a:solidFill>
                  <a:srgbClr val="8B8178"/>
                </a:solidFill>
              </a:defRPr>
            </a:lvl4pPr>
            <a:lvl5pPr>
              <a:defRPr>
                <a:solidFill>
                  <a:srgbClr val="8B8178"/>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
        <p:nvSpPr>
          <p:cNvPr id="13" name="Espace réservé du numéro de diapositive 5"/>
          <p:cNvSpPr>
            <a:spLocks noGrp="1"/>
          </p:cNvSpPr>
          <p:nvPr>
            <p:ph type="sldNum" sz="quarter" idx="14"/>
          </p:nvPr>
        </p:nvSpPr>
        <p:spPr>
          <a:xfrm>
            <a:off x="6352" y="6434141"/>
            <a:ext cx="1098549" cy="276999"/>
          </a:xfrm>
        </p:spPr>
        <p:txBody>
          <a:bodyPr/>
          <a:lstStyle>
            <a:lvl1pPr>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9AC96FBA-2CAA-42AC-9598-5EC3B9014A49}" type="slidenum">
              <a:rPr kumimoji="0" lang="fr-FR" sz="1067" b="0" i="0" u="none" strike="noStrike" kern="1200" cap="none" spc="0" normalizeH="0" baseline="0" noProof="0" smtClean="0">
                <a:ln>
                  <a:noFill/>
                </a:ln>
                <a:solidFill>
                  <a:srgbClr val="464B69"/>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fr-FR" sz="1067" b="0" i="0" u="none" strike="noStrike" kern="1200" cap="none" spc="0" normalizeH="0" baseline="0" noProof="0" dirty="0">
              <a:ln>
                <a:noFill/>
              </a:ln>
              <a:solidFill>
                <a:srgbClr val="464B69"/>
              </a:solidFill>
              <a:effectLst/>
              <a:uLnTx/>
              <a:uFillTx/>
              <a:latin typeface="Arial (Body)"/>
              <a:ea typeface="+mn-ea"/>
              <a:cs typeface="+mn-cs"/>
            </a:endParaRPr>
          </a:p>
        </p:txBody>
      </p:sp>
      <p:sp>
        <p:nvSpPr>
          <p:cNvPr id="16" name="Espace réservé du texte 15"/>
          <p:cNvSpPr>
            <a:spLocks noGrp="1"/>
          </p:cNvSpPr>
          <p:nvPr>
            <p:ph type="body" sz="quarter" idx="15" hasCustomPrompt="1"/>
          </p:nvPr>
        </p:nvSpPr>
        <p:spPr>
          <a:xfrm>
            <a:off x="931333" y="1028701"/>
            <a:ext cx="10414000" cy="369332"/>
          </a:xfrm>
          <a:prstGeom prst="rect">
            <a:avLst/>
          </a:prstGeom>
        </p:spPr>
        <p:txBody>
          <a:bodyPr/>
          <a:lstStyle>
            <a:lvl1pPr marL="0" indent="0">
              <a:defRPr sz="2400">
                <a:solidFill>
                  <a:schemeClr val="accent1"/>
                </a:solidFill>
              </a:defRPr>
            </a:lvl1pPr>
          </a:lstStyle>
          <a:p>
            <a:pPr lvl="0"/>
            <a:r>
              <a:rPr lang="en-US" dirty="0" smtClean="0"/>
              <a:t>CLICK TO EDIT MASTER SUBTITLE STYLE</a:t>
            </a:r>
          </a:p>
        </p:txBody>
      </p:sp>
    </p:spTree>
    <p:extLst>
      <p:ext uri="{BB962C8B-B14F-4D97-AF65-F5344CB8AC3E}">
        <p14:creationId xmlns:p14="http://schemas.microsoft.com/office/powerpoint/2010/main" val="365337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2_Diapositive de titre">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a:xfrm>
            <a:off x="1" y="6463032"/>
            <a:ext cx="533400" cy="164097"/>
          </a:xfrm>
          <a:prstGeom prst="rect">
            <a:avLst/>
          </a:prstGeom>
        </p:spPr>
        <p:txBody>
          <a:bodyPr lIns="134977"/>
          <a:lstStyle>
            <a:lvl1pPr algn="l">
              <a:defRPr sz="1067">
                <a:solidFill>
                  <a:schemeClr val="bg1">
                    <a:lumMod val="65000"/>
                  </a:schemeClr>
                </a:solidFill>
                <a:latin typeface="Arial" charset="0"/>
                <a:ea typeface="Arial" charset="0"/>
                <a:cs typeface="Arial" charset="0"/>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fld id="{79C82094-9911-AE45-B710-B75E4CB13BFB}" type="slidenum">
              <a:rPr kumimoji="0" lang="fr-FR" sz="1067" b="0" i="0" u="none" strike="noStrike" kern="1200" cap="none" spc="0" normalizeH="0" baseline="0" noProof="0" smtClean="0">
                <a:ln>
                  <a:noFill/>
                </a:ln>
                <a:solidFill>
                  <a:srgbClr val="FFFFFF">
                    <a:lumMod val="65000"/>
                  </a:srgbClr>
                </a:solidFill>
                <a:effectLst/>
                <a:uLnTx/>
                <a:uFillTx/>
                <a:latin typeface="Arial" charset="0"/>
                <a:cs typeface="Arial" charset="0"/>
              </a:rPr>
              <a:pPr marL="0" marR="0" lvl="0" indent="0" algn="l" defTabSz="1219170" rtl="0" eaLnBrk="1" fontAlgn="auto" latinLnBrk="0" hangingPunct="1">
                <a:lnSpc>
                  <a:spcPct val="100000"/>
                </a:lnSpc>
                <a:spcBef>
                  <a:spcPts val="0"/>
                </a:spcBef>
                <a:spcAft>
                  <a:spcPts val="0"/>
                </a:spcAft>
                <a:buClrTx/>
                <a:buSzTx/>
                <a:buFontTx/>
                <a:buNone/>
                <a:tabLst/>
                <a:defRPr/>
              </a:pPr>
              <a:t>‹Nº›</a:t>
            </a:fld>
            <a:endParaRPr kumimoji="0" lang="fr-FR" sz="1067" b="0" i="0" u="none" strike="noStrike" kern="1200" cap="none" spc="0" normalizeH="0" baseline="0" noProof="0" dirty="0">
              <a:ln>
                <a:noFill/>
              </a:ln>
              <a:solidFill>
                <a:srgbClr val="FFFFFF">
                  <a:lumMod val="65000"/>
                </a:srgbClr>
              </a:solidFill>
              <a:effectLst/>
              <a:uLnTx/>
              <a:uFillTx/>
              <a:latin typeface="Arial" charset="0"/>
              <a:cs typeface="Arial" charset="0"/>
            </a:endParaRPr>
          </a:p>
        </p:txBody>
      </p:sp>
    </p:spTree>
    <p:extLst>
      <p:ext uri="{BB962C8B-B14F-4D97-AF65-F5344CB8AC3E}">
        <p14:creationId xmlns:p14="http://schemas.microsoft.com/office/powerpoint/2010/main" val="3906451884"/>
      </p:ext>
    </p:extLst>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hapter P2185C">
    <p:spTree>
      <p:nvGrpSpPr>
        <p:cNvPr id="1" name=""/>
        <p:cNvGrpSpPr/>
        <p:nvPr/>
      </p:nvGrpSpPr>
      <p:grpSpPr>
        <a:xfrm>
          <a:off x="0" y="0"/>
          <a:ext cx="0" cy="0"/>
          <a:chOff x="0" y="0"/>
          <a:chExt cx="0" cy="0"/>
        </a:xfrm>
      </p:grpSpPr>
      <p:sp>
        <p:nvSpPr>
          <p:cNvPr id="2" name="Rectangle 1"/>
          <p:cNvSpPr/>
          <p:nvPr userDrawn="1"/>
        </p:nvSpPr>
        <p:spPr bwMode="gray">
          <a:xfrm>
            <a:off x="0" y="0"/>
            <a:ext cx="12192000" cy="6858000"/>
          </a:xfrm>
          <a:prstGeom prst="rect">
            <a:avLst/>
          </a:prstGeom>
          <a:solidFill>
            <a:srgbClr val="00B4B8"/>
          </a:solidFill>
          <a:ln>
            <a:noFill/>
          </a:ln>
        </p:spPr>
        <p:style>
          <a:lnRef idx="2">
            <a:schemeClr val="accent1">
              <a:shade val="50000"/>
            </a:schemeClr>
          </a:lnRef>
          <a:fillRef idx="1">
            <a:schemeClr val="accent1"/>
          </a:fillRef>
          <a:effectRef idx="0">
            <a:schemeClr val="accent1"/>
          </a:effectRef>
          <a:fontRef idx="minor">
            <a:schemeClr val="lt1"/>
          </a:fontRef>
        </p:style>
        <p:txBody>
          <a:bodyPr lIns="121853" tIns="60927" rIns="121853" bIns="60927" rtlCol="0" anchor="ctr"/>
          <a:lstStyle/>
          <a:p>
            <a:pPr marL="0" marR="0" lvl="0" indent="0" algn="ctr" defTabSz="121839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20"/>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8090" rtl="0" eaLnBrk="1" fontAlgn="auto" latinLnBrk="0" hangingPunct="1">
              <a:lnSpc>
                <a:spcPct val="100000"/>
              </a:lnSpc>
              <a:spcBef>
                <a:spcPts val="0"/>
              </a:spcBef>
              <a:spcAft>
                <a:spcPts val="0"/>
              </a:spcAft>
              <a:buClrTx/>
              <a:buSzTx/>
              <a:buFontTx/>
              <a:buNone/>
              <a:tabLst/>
              <a:defRPr/>
            </a:pP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9" name="Espace réservé du pied de page 4"/>
          <p:cNvSpPr>
            <a:spLocks noGrp="1"/>
          </p:cNvSpPr>
          <p:nvPr>
            <p:ph type="ftr" sz="quarter" idx="11"/>
          </p:nvPr>
        </p:nvSpPr>
        <p:spPr bwMode="gray">
          <a:xfrm>
            <a:off x="35" y="6405067"/>
            <a:ext cx="478367" cy="452967"/>
          </a:xfrm>
        </p:spPr>
        <p:txBody>
          <a:bodyPr/>
          <a:lstStyle>
            <a:lvl1pPr>
              <a:defRPr sz="133">
                <a:solidFill>
                  <a:schemeClr val="bg1">
                    <a:alpha val="0"/>
                  </a:schemeClr>
                </a:solidFill>
              </a:defRPr>
            </a:lvl1pPr>
          </a:lstStyle>
          <a:p>
            <a:pPr marL="0" marR="0" lvl="0" indent="0" algn="l" defTabSz="121809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Airbus Defence and Space DTO Meeting</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0" name="Espace réservé du numéro de diapositive 5"/>
          <p:cNvSpPr>
            <a:spLocks noGrp="1"/>
          </p:cNvSpPr>
          <p:nvPr>
            <p:ph type="sldNum" sz="quarter" idx="12"/>
          </p:nvPr>
        </p:nvSpPr>
        <p:spPr bwMode="gray">
          <a:xfrm>
            <a:off x="5443" y="6405067"/>
            <a:ext cx="472953" cy="452967"/>
          </a:xfrm>
        </p:spPr>
        <p:txBody>
          <a:bodyPr/>
          <a:lstStyle>
            <a:lvl1pPr>
              <a:defRPr sz="133">
                <a:solidFill>
                  <a:schemeClr val="bg1">
                    <a:alpha val="0"/>
                  </a:schemeClr>
                </a:solidFill>
              </a:defRPr>
            </a:lvl1pPr>
          </a:lstStyle>
          <a:p>
            <a:pPr marL="0" marR="0" lvl="0" indent="0" algn="r" defTabSz="121809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r" defTabSz="121809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Espace réservé du texte 4"/>
          <p:cNvSpPr>
            <a:spLocks noGrp="1"/>
          </p:cNvSpPr>
          <p:nvPr>
            <p:ph type="body" sz="quarter" idx="13" hasCustomPrompt="1"/>
          </p:nvPr>
        </p:nvSpPr>
        <p:spPr bwMode="gray">
          <a:xfrm>
            <a:off x="1534585" y="3282566"/>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10650968" y="6157107"/>
            <a:ext cx="1103997" cy="248600"/>
          </a:xfrm>
          <a:prstGeom prst="rect">
            <a:avLst/>
          </a:prstGeom>
        </p:spPr>
      </p:pic>
    </p:spTree>
    <p:extLst>
      <p:ext uri="{BB962C8B-B14F-4D97-AF65-F5344CB8AC3E}">
        <p14:creationId xmlns:p14="http://schemas.microsoft.com/office/powerpoint/2010/main" val="2066665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hapter P291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21853" tIns="60927" rIns="121853" bIns="60927" rtlCol="0" anchor="ctr"/>
          <a:lstStyle/>
          <a:p>
            <a:pPr marL="0" marR="0" lvl="0" indent="0" algn="ctr" defTabSz="121839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20"/>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8090" rtl="0" eaLnBrk="1" fontAlgn="auto" latinLnBrk="0" hangingPunct="1">
              <a:lnSpc>
                <a:spcPct val="100000"/>
              </a:lnSpc>
              <a:spcBef>
                <a:spcPts val="0"/>
              </a:spcBef>
              <a:spcAft>
                <a:spcPts val="0"/>
              </a:spcAft>
              <a:buClrTx/>
              <a:buSzTx/>
              <a:buFontTx/>
              <a:buNone/>
              <a:tabLst/>
              <a:defRPr/>
            </a:pP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9" name="Espace réservé du pied de page 4"/>
          <p:cNvSpPr>
            <a:spLocks noGrp="1"/>
          </p:cNvSpPr>
          <p:nvPr>
            <p:ph type="ftr" sz="quarter" idx="11"/>
          </p:nvPr>
        </p:nvSpPr>
        <p:spPr bwMode="gray">
          <a:xfrm>
            <a:off x="35" y="6405067"/>
            <a:ext cx="478367" cy="452967"/>
          </a:xfrm>
        </p:spPr>
        <p:txBody>
          <a:bodyPr/>
          <a:lstStyle>
            <a:lvl1pPr>
              <a:defRPr sz="133">
                <a:solidFill>
                  <a:schemeClr val="bg1">
                    <a:alpha val="0"/>
                  </a:schemeClr>
                </a:solidFill>
              </a:defRPr>
            </a:lvl1pPr>
          </a:lstStyle>
          <a:p>
            <a:pPr marL="0" marR="0" lvl="0" indent="0" algn="l" defTabSz="121809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Airbus Defence and Space DTO Meeting</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0" name="Espace réservé du numéro de diapositive 5"/>
          <p:cNvSpPr>
            <a:spLocks noGrp="1"/>
          </p:cNvSpPr>
          <p:nvPr>
            <p:ph type="sldNum" sz="quarter" idx="12"/>
          </p:nvPr>
        </p:nvSpPr>
        <p:spPr bwMode="gray">
          <a:xfrm>
            <a:off x="5443" y="6405067"/>
            <a:ext cx="472953" cy="452967"/>
          </a:xfrm>
        </p:spPr>
        <p:txBody>
          <a:bodyPr/>
          <a:lstStyle>
            <a:lvl1pPr>
              <a:defRPr sz="133">
                <a:solidFill>
                  <a:schemeClr val="bg1">
                    <a:alpha val="0"/>
                  </a:schemeClr>
                </a:solidFill>
              </a:defRPr>
            </a:lvl1pPr>
          </a:lstStyle>
          <a:p>
            <a:pPr marL="0" marR="0" lvl="0" indent="0" algn="r" defTabSz="121809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r" defTabSz="121809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Espace réservé du texte 4"/>
          <p:cNvSpPr>
            <a:spLocks noGrp="1"/>
          </p:cNvSpPr>
          <p:nvPr>
            <p:ph type="body" sz="quarter" idx="13" hasCustomPrompt="1"/>
          </p:nvPr>
        </p:nvSpPr>
        <p:spPr bwMode="gray">
          <a:xfrm>
            <a:off x="1534585" y="3282566"/>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10650968" y="6157107"/>
            <a:ext cx="1103997" cy="248600"/>
          </a:xfrm>
          <a:prstGeom prst="rect">
            <a:avLst/>
          </a:prstGeom>
        </p:spPr>
      </p:pic>
    </p:spTree>
    <p:extLst>
      <p:ext uri="{BB962C8B-B14F-4D97-AF65-F5344CB8AC3E}">
        <p14:creationId xmlns:p14="http://schemas.microsoft.com/office/powerpoint/2010/main" val="2067332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Text ico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marL="0" marR="0" lvl="0" indent="0" algn="ctr" defTabSz="1218090" rtl="0" eaLnBrk="1" fontAlgn="auto" latinLnBrk="0" hangingPunct="1">
              <a:lnSpc>
                <a:spcPct val="100000"/>
              </a:lnSpc>
              <a:spcBef>
                <a:spcPts val="0"/>
              </a:spcBef>
              <a:spcAft>
                <a:spcPts val="0"/>
              </a:spcAft>
              <a:buClrTx/>
              <a:buSzTx/>
              <a:buFontTx/>
              <a:buNone/>
              <a:tabLst/>
              <a:defRPr/>
            </a:pP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2" name="Espace réservé du numéro de diapositive 11"/>
          <p:cNvSpPr>
            <a:spLocks noGrp="1"/>
          </p:cNvSpPr>
          <p:nvPr>
            <p:ph type="sldNum" sz="quarter" idx="11"/>
          </p:nvPr>
        </p:nvSpPr>
        <p:spPr bwMode="gray"/>
        <p:txBody>
          <a:bodyPr/>
          <a:lstStyle/>
          <a:p>
            <a:pPr marL="0" marR="0" lvl="0" indent="0" algn="r" defTabSz="121809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a:ea typeface="+mn-ea"/>
                <a:cs typeface="+mn-cs"/>
              </a:rPr>
              <a:pPr marL="0" marR="0" lvl="0" indent="0" algn="r" defTabSz="121809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13" name="Espace réservé du pied de page 12"/>
          <p:cNvSpPr>
            <a:spLocks noGrp="1"/>
          </p:cNvSpPr>
          <p:nvPr>
            <p:ph type="ftr" sz="quarter" idx="12"/>
          </p:nvPr>
        </p:nvSpPr>
        <p:spPr bwMode="gray"/>
        <p:txBody>
          <a:bodyPr/>
          <a:lstStyle/>
          <a:p>
            <a:pPr marL="0" marR="0" lvl="0" indent="0" algn="l" defTabSz="121809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a:ea typeface="+mn-ea"/>
                <a:cs typeface="+mn-cs"/>
              </a:rPr>
              <a:t>Airbus Defence and Space DTO Meeting</a:t>
            </a:r>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10" name="Espace réservé pour une image  4"/>
          <p:cNvSpPr>
            <a:spLocks noGrp="1"/>
          </p:cNvSpPr>
          <p:nvPr>
            <p:ph type="pic" sz="quarter" idx="14" hasCustomPrompt="1"/>
          </p:nvPr>
        </p:nvSpPr>
        <p:spPr bwMode="gray">
          <a:xfrm>
            <a:off x="2664616" y="1152548"/>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8" name="Espace réservé du texte 7"/>
          <p:cNvSpPr>
            <a:spLocks noGrp="1"/>
          </p:cNvSpPr>
          <p:nvPr>
            <p:ph type="body" sz="quarter" idx="15" hasCustomPrompt="1"/>
          </p:nvPr>
        </p:nvSpPr>
        <p:spPr bwMode="gray">
          <a:xfrm>
            <a:off x="2112469" y="2314864"/>
            <a:ext cx="2256367" cy="1114136"/>
          </a:xfrm>
        </p:spPr>
        <p:txBody>
          <a:bodyPr/>
          <a:lstStyle>
            <a:lvl1pPr>
              <a:defRPr sz="1333">
                <a:solidFill>
                  <a:schemeClr val="bg1"/>
                </a:solidFill>
              </a:defRPr>
            </a:lvl1pPr>
          </a:lstStyle>
          <a:p>
            <a:pPr lvl="0"/>
            <a:r>
              <a:rPr lang="en-US" noProof="0" dirty="0" smtClean="0"/>
              <a:t>Text</a:t>
            </a:r>
          </a:p>
        </p:txBody>
      </p:sp>
      <p:sp>
        <p:nvSpPr>
          <p:cNvPr id="14" name="Espace réservé pour une image  4"/>
          <p:cNvSpPr>
            <a:spLocks noGrp="1"/>
          </p:cNvSpPr>
          <p:nvPr>
            <p:ph type="pic" sz="quarter" idx="16" hasCustomPrompt="1"/>
          </p:nvPr>
        </p:nvSpPr>
        <p:spPr bwMode="gray">
          <a:xfrm>
            <a:off x="5520000" y="1152548"/>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15" name="Espace réservé du texte 7"/>
          <p:cNvSpPr>
            <a:spLocks noGrp="1"/>
          </p:cNvSpPr>
          <p:nvPr>
            <p:ph type="body" sz="quarter" idx="17" hasCustomPrompt="1"/>
          </p:nvPr>
        </p:nvSpPr>
        <p:spPr bwMode="gray">
          <a:xfrm>
            <a:off x="4967851" y="2314864"/>
            <a:ext cx="2256367" cy="1114136"/>
          </a:xfrm>
        </p:spPr>
        <p:txBody>
          <a:bodyPr/>
          <a:lstStyle>
            <a:lvl1pPr>
              <a:defRPr sz="1333">
                <a:solidFill>
                  <a:schemeClr val="bg1"/>
                </a:solidFill>
              </a:defRPr>
            </a:lvl1pPr>
          </a:lstStyle>
          <a:p>
            <a:pPr lvl="0"/>
            <a:r>
              <a:rPr lang="en-US" noProof="0" dirty="0" smtClean="0"/>
              <a:t>Text</a:t>
            </a:r>
          </a:p>
        </p:txBody>
      </p:sp>
      <p:sp>
        <p:nvSpPr>
          <p:cNvPr id="16" name="Espace réservé pour une image  4"/>
          <p:cNvSpPr>
            <a:spLocks noGrp="1"/>
          </p:cNvSpPr>
          <p:nvPr>
            <p:ph type="pic" sz="quarter" idx="18" hasCustomPrompt="1"/>
          </p:nvPr>
        </p:nvSpPr>
        <p:spPr bwMode="gray">
          <a:xfrm>
            <a:off x="8400256" y="1152548"/>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17" name="Espace réservé du texte 7"/>
          <p:cNvSpPr>
            <a:spLocks noGrp="1"/>
          </p:cNvSpPr>
          <p:nvPr>
            <p:ph type="body" sz="quarter" idx="19" hasCustomPrompt="1"/>
          </p:nvPr>
        </p:nvSpPr>
        <p:spPr bwMode="gray">
          <a:xfrm>
            <a:off x="7848109" y="2314864"/>
            <a:ext cx="2256367" cy="1114136"/>
          </a:xfrm>
        </p:spPr>
        <p:txBody>
          <a:bodyPr/>
          <a:lstStyle>
            <a:lvl1pPr>
              <a:defRPr sz="1333">
                <a:solidFill>
                  <a:schemeClr val="bg1"/>
                </a:solidFill>
              </a:defRPr>
            </a:lvl1pPr>
          </a:lstStyle>
          <a:p>
            <a:pPr lvl="0"/>
            <a:r>
              <a:rPr lang="en-US" noProof="0" dirty="0" smtClean="0"/>
              <a:t>Text</a:t>
            </a:r>
          </a:p>
        </p:txBody>
      </p:sp>
      <p:sp>
        <p:nvSpPr>
          <p:cNvPr id="18" name="Espace réservé du texte 17"/>
          <p:cNvSpPr>
            <a:spLocks noGrp="1"/>
          </p:cNvSpPr>
          <p:nvPr>
            <p:ph type="body" sz="quarter" idx="20" hasCustomPrompt="1"/>
          </p:nvPr>
        </p:nvSpPr>
        <p:spPr bwMode="gray">
          <a:xfrm>
            <a:off x="478369" y="4389108"/>
            <a:ext cx="11235267" cy="1488877"/>
          </a:xfrm>
        </p:spPr>
        <p:txBody>
          <a:bodyPr/>
          <a:lstStyle>
            <a:lvl1pPr>
              <a:defRPr sz="1333"/>
            </a:lvl1pPr>
            <a:lvl2pPr>
              <a:defRPr sz="1333"/>
            </a:lvl2pPr>
          </a:lstStyle>
          <a:p>
            <a:pPr lvl="0"/>
            <a:r>
              <a:rPr lang="en-US" noProof="0" dirty="0" smtClean="0"/>
              <a:t>Text level 1</a:t>
            </a:r>
          </a:p>
          <a:p>
            <a:pPr lvl="1"/>
            <a:r>
              <a:rPr lang="en-US" noProof="0" dirty="0" smtClean="0"/>
              <a:t>Text level 2</a:t>
            </a:r>
          </a:p>
        </p:txBody>
      </p:sp>
      <p:sp>
        <p:nvSpPr>
          <p:cNvPr id="5" name="Espace réservé pour une image  4"/>
          <p:cNvSpPr>
            <a:spLocks noGrp="1"/>
          </p:cNvSpPr>
          <p:nvPr>
            <p:ph type="pic" sz="quarter" idx="13" hasCustomPrompt="1"/>
          </p:nvPr>
        </p:nvSpPr>
        <p:spPr bwMode="gray">
          <a:xfrm>
            <a:off x="0" y="0"/>
            <a:ext cx="12192000" cy="3912000"/>
          </a:xfrm>
          <a:solidFill>
            <a:srgbClr val="EAEAEA"/>
          </a:solidFill>
        </p:spPr>
        <p:txBody>
          <a:bodyPr bIns="1547025" anchor="ctr" anchorCtr="0"/>
          <a:lstStyle>
            <a:lvl1pPr>
              <a:defRPr sz="1333"/>
            </a:lvl1pPr>
          </a:lstStyle>
          <a:p>
            <a:r>
              <a:rPr lang="en-US" noProof="0" dirty="0" smtClean="0"/>
              <a:t>Select the icon to insert a picture then </a:t>
            </a:r>
            <a:br>
              <a:rPr lang="en-US" noProof="0" dirty="0" smtClean="0"/>
            </a:br>
            <a:r>
              <a:rPr lang="en-US" noProof="0" dirty="0" smtClean="0"/>
              <a:t>place the visual into background position </a:t>
            </a:r>
            <a:br>
              <a:rPr lang="en-US" noProof="0" dirty="0" smtClean="0"/>
            </a:br>
            <a:r>
              <a:rPr lang="en-US" noProof="0" dirty="0" smtClean="0"/>
              <a:t>(Right click with the mouse / Send to back)</a:t>
            </a:r>
          </a:p>
        </p:txBody>
      </p:sp>
    </p:spTree>
    <p:extLst>
      <p:ext uri="{BB962C8B-B14F-4D97-AF65-F5344CB8AC3E}">
        <p14:creationId xmlns:p14="http://schemas.microsoft.com/office/powerpoint/2010/main" val="3041841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Cover">
    <p:bg bwMode="gray">
      <p:bgPr>
        <a:solidFill>
          <a:schemeClr val="tx2"/>
        </a:solidFill>
        <a:effectLst/>
      </p:bgPr>
    </p:bg>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9" y="4169584"/>
            <a:ext cx="11235265" cy="768000"/>
          </a:xfrm>
        </p:spPr>
        <p:txBody>
          <a:bodyPr/>
          <a:lstStyle>
            <a:lvl1pPr marL="0" indent="0" algn="ctr">
              <a:buNone/>
              <a:defRPr sz="2000" b="1">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smtClean="0"/>
              <a:t>00.00.2017</a:t>
            </a:r>
          </a:p>
        </p:txBody>
      </p:sp>
      <p:sp>
        <p:nvSpPr>
          <p:cNvPr id="5"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6"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8" name="Espace réservé du texte 7"/>
          <p:cNvSpPr>
            <a:spLocks noGrp="1"/>
          </p:cNvSpPr>
          <p:nvPr>
            <p:ph type="body" sz="quarter" idx="13" hasCustomPrompt="1"/>
          </p:nvPr>
        </p:nvSpPr>
        <p:spPr>
          <a:xfrm>
            <a:off x="479999" y="537599"/>
            <a:ext cx="11236800" cy="3384000"/>
          </a:xfrm>
        </p:spPr>
        <p:txBody>
          <a:bodyPr anchor="b" anchorCtr="0"/>
          <a:lstStyle>
            <a:lvl1pPr marL="0" indent="0" algn="ctr">
              <a:lnSpc>
                <a:spcPct val="95000"/>
              </a:lnSpc>
              <a:buFont typeface="Arial" panose="020B0604020202020204" pitchFamily="34" charset="0"/>
              <a:buNone/>
              <a:defRPr sz="4000">
                <a:solidFill>
                  <a:schemeClr val="bg1"/>
                </a:solidFill>
              </a:defRPr>
            </a:lvl1pPr>
            <a:lvl2pPr marL="0" indent="0" algn="ctr">
              <a:lnSpc>
                <a:spcPct val="95000"/>
              </a:lnSpc>
              <a:buNone/>
              <a:defRPr sz="3333">
                <a:solidFill>
                  <a:schemeClr val="bg1"/>
                </a:solidFill>
              </a:defRPr>
            </a:lvl2pPr>
          </a:lstStyle>
          <a:p>
            <a:pPr lvl="0"/>
            <a:r>
              <a:rPr lang="en-US" noProof="0" dirty="0" smtClean="0"/>
              <a:t>Title</a:t>
            </a:r>
          </a:p>
          <a:p>
            <a:pPr lvl="1"/>
            <a:r>
              <a:rPr lang="en-US" noProof="0" dirty="0" smtClean="0"/>
              <a:t>Subtitle</a:t>
            </a:r>
          </a:p>
        </p:txBody>
      </p:sp>
      <p:grpSp>
        <p:nvGrpSpPr>
          <p:cNvPr id="2" name="Group 1"/>
          <p:cNvGrpSpPr/>
          <p:nvPr/>
        </p:nvGrpSpPr>
        <p:grpSpPr>
          <a:xfrm>
            <a:off x="5256000" y="6042433"/>
            <a:ext cx="1800107" cy="620086"/>
            <a:chOff x="3942000" y="4531827"/>
            <a:chExt cx="1350080" cy="465065"/>
          </a:xfrm>
        </p:grpSpPr>
        <p:pic>
          <p:nvPicPr>
            <p:cNvPr id="10" name="Imag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942000" y="4531827"/>
              <a:ext cx="1260000" cy="283729"/>
            </a:xfrm>
            <a:prstGeom prst="rect">
              <a:avLst/>
            </a:prstGeom>
          </p:spPr>
        </p:pic>
        <p:sp>
          <p:nvSpPr>
            <p:cNvPr id="11" name="TextBox 10"/>
            <p:cNvSpPr txBox="1"/>
            <p:nvPr userDrawn="1"/>
          </p:nvSpPr>
          <p:spPr>
            <a:xfrm>
              <a:off x="3942000" y="4773801"/>
              <a:ext cx="1350080" cy="223091"/>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333" b="0" i="0" u="none" strike="noStrike" kern="1200" cap="none" spc="0" normalizeH="0" baseline="0" noProof="0" dirty="0" smtClean="0">
                  <a:ln>
                    <a:noFill/>
                  </a:ln>
                  <a:solidFill>
                    <a:srgbClr val="FFFFFF"/>
                  </a:solidFill>
                  <a:effectLst/>
                  <a:uLnTx/>
                  <a:uFillTx/>
                  <a:latin typeface="Arial"/>
                  <a:ea typeface="+mn-ea"/>
                  <a:cs typeface="+mn-cs"/>
                </a:rPr>
                <a:t>Intelligent Systems.</a:t>
              </a:r>
              <a:endParaRPr kumimoji="0" lang="en-GB" sz="2400" b="0" i="0" u="none" strike="noStrike" kern="1200" cap="none" spc="0" normalizeH="0" baseline="0" noProof="0" dirty="0">
                <a:ln>
                  <a:noFill/>
                </a:ln>
                <a:solidFill>
                  <a:srgbClr val="FFFFFF"/>
                </a:solidFill>
                <a:effectLst/>
                <a:uLnTx/>
                <a:uFillTx/>
                <a:latin typeface="Arial"/>
                <a:ea typeface="+mn-ea"/>
                <a:cs typeface="+mn-cs"/>
              </a:endParaRPr>
            </a:p>
          </p:txBody>
        </p:sp>
      </p:grpSp>
      <p:pic>
        <p:nvPicPr>
          <p:cNvPr id="9" name="Imag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256000" y="6048789"/>
            <a:ext cx="1680000" cy="378305"/>
          </a:xfrm>
          <a:prstGeom prst="rect">
            <a:avLst/>
          </a:prstGeom>
        </p:spPr>
      </p:pic>
    </p:spTree>
    <p:extLst>
      <p:ext uri="{BB962C8B-B14F-4D97-AF65-F5344CB8AC3E}">
        <p14:creationId xmlns:p14="http://schemas.microsoft.com/office/powerpoint/2010/main" val="4097703908"/>
      </p:ext>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1_Cover &amp; Visual">
    <p:spTree>
      <p:nvGrpSpPr>
        <p:cNvPr id="1" name=""/>
        <p:cNvGrpSpPr/>
        <p:nvPr/>
      </p:nvGrpSpPr>
      <p:grpSpPr>
        <a:xfrm>
          <a:off x="0" y="0"/>
          <a:ext cx="0" cy="0"/>
          <a:chOff x="0" y="0"/>
          <a:chExt cx="0" cy="0"/>
        </a:xfrm>
      </p:grpSpPr>
      <p:sp>
        <p:nvSpPr>
          <p:cNvPr id="9" name="Espace réservé du texte 8"/>
          <p:cNvSpPr>
            <a:spLocks noGrp="1"/>
          </p:cNvSpPr>
          <p:nvPr>
            <p:ph type="body" sz="quarter" idx="20" hasCustomPrompt="1"/>
          </p:nvPr>
        </p:nvSpPr>
        <p:spPr>
          <a:xfrm>
            <a:off x="0" y="0"/>
            <a:ext cx="12192000" cy="3552000"/>
          </a:xfrm>
          <a:solidFill>
            <a:srgbClr val="FFCD1E"/>
          </a:solidFill>
          <a:ln>
            <a:solidFill>
              <a:schemeClr val="bg1">
                <a:alpha val="0"/>
              </a:schemeClr>
            </a:solidFill>
          </a:ln>
        </p:spPr>
        <p:txBody>
          <a:bodyPr/>
          <a:lstStyle>
            <a:lvl1pPr>
              <a:defRPr sz="133" baseline="0">
                <a:solidFill>
                  <a:schemeClr val="bg1">
                    <a:alpha val="0"/>
                  </a:schemeClr>
                </a:solidFill>
              </a:defRPr>
            </a:lvl1pPr>
          </a:lstStyle>
          <a:p>
            <a:pPr lvl="0"/>
            <a:r>
              <a:rPr lang="en-US" noProof="0" dirty="0" smtClean="0"/>
              <a:t> </a:t>
            </a:r>
            <a:endParaRPr lang="en-US" noProof="0" dirty="0"/>
          </a:p>
        </p:txBody>
      </p:sp>
      <p:sp>
        <p:nvSpPr>
          <p:cNvPr id="19" name="Espace réservé pour une image  4"/>
          <p:cNvSpPr>
            <a:spLocks noGrp="1"/>
          </p:cNvSpPr>
          <p:nvPr>
            <p:ph type="pic" sz="quarter" idx="14" hasCustomPrompt="1"/>
          </p:nvPr>
        </p:nvSpPr>
        <p:spPr bwMode="gray">
          <a:xfrm>
            <a:off x="1487488" y="1273333"/>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20" name="Espace réservé pour une image  4"/>
          <p:cNvSpPr>
            <a:spLocks noGrp="1"/>
          </p:cNvSpPr>
          <p:nvPr>
            <p:ph type="pic" sz="quarter" idx="15" hasCustomPrompt="1"/>
          </p:nvPr>
        </p:nvSpPr>
        <p:spPr bwMode="gray">
          <a:xfrm>
            <a:off x="9495340" y="1273333"/>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21" name="Espace réservé pour une image  4"/>
          <p:cNvSpPr>
            <a:spLocks noGrp="1"/>
          </p:cNvSpPr>
          <p:nvPr>
            <p:ph type="pic" sz="quarter" idx="16" hasCustomPrompt="1"/>
          </p:nvPr>
        </p:nvSpPr>
        <p:spPr bwMode="gray">
          <a:xfrm>
            <a:off x="3089059" y="1273333"/>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22" name="Espace réservé pour une image  4"/>
          <p:cNvSpPr>
            <a:spLocks noGrp="1"/>
          </p:cNvSpPr>
          <p:nvPr>
            <p:ph type="pic" sz="quarter" idx="17" hasCustomPrompt="1"/>
          </p:nvPr>
        </p:nvSpPr>
        <p:spPr bwMode="gray">
          <a:xfrm>
            <a:off x="4690629" y="1273333"/>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23" name="Espace réservé pour une image  4"/>
          <p:cNvSpPr>
            <a:spLocks noGrp="1"/>
          </p:cNvSpPr>
          <p:nvPr>
            <p:ph type="pic" sz="quarter" idx="18" hasCustomPrompt="1"/>
          </p:nvPr>
        </p:nvSpPr>
        <p:spPr bwMode="gray">
          <a:xfrm>
            <a:off x="6292200" y="1273333"/>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24" name="Espace réservé pour une image  4"/>
          <p:cNvSpPr>
            <a:spLocks noGrp="1"/>
          </p:cNvSpPr>
          <p:nvPr>
            <p:ph type="pic" sz="quarter" idx="19" hasCustomPrompt="1"/>
          </p:nvPr>
        </p:nvSpPr>
        <p:spPr bwMode="gray">
          <a:xfrm>
            <a:off x="7893771" y="1273333"/>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3" name="Sous-titre 2"/>
          <p:cNvSpPr>
            <a:spLocks noGrp="1"/>
          </p:cNvSpPr>
          <p:nvPr>
            <p:ph type="subTitle" idx="1" hasCustomPrompt="1"/>
          </p:nvPr>
        </p:nvSpPr>
        <p:spPr bwMode="gray">
          <a:xfrm>
            <a:off x="478368" y="5360638"/>
            <a:ext cx="11235265" cy="612645"/>
          </a:xfrm>
        </p:spPr>
        <p:txBody>
          <a:bodyPr/>
          <a:lstStyle>
            <a:lvl1pPr marL="0" indent="0" algn="ctr">
              <a:buNone/>
              <a:defRPr sz="1467" b="1">
                <a:solidFill>
                  <a:schemeClr val="accent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smtClean="0"/>
              <a:t>00.00.2017</a:t>
            </a:r>
          </a:p>
        </p:txBody>
      </p:sp>
      <p:sp>
        <p:nvSpPr>
          <p:cNvPr id="8" name="Espace réservé du texte 7"/>
          <p:cNvSpPr>
            <a:spLocks noGrp="1"/>
          </p:cNvSpPr>
          <p:nvPr>
            <p:ph type="body" sz="quarter" idx="21" hasCustomPrompt="1"/>
          </p:nvPr>
        </p:nvSpPr>
        <p:spPr>
          <a:xfrm>
            <a:off x="480000" y="3571200"/>
            <a:ext cx="11236800" cy="1579200"/>
          </a:xfrm>
        </p:spPr>
        <p:txBody>
          <a:bodyPr anchor="b" anchorCtr="0"/>
          <a:lstStyle>
            <a:lvl1pPr marL="0" indent="0" algn="ctr">
              <a:lnSpc>
                <a:spcPct val="95000"/>
              </a:lnSpc>
              <a:buFont typeface="Arial" panose="020B0604020202020204" pitchFamily="34" charset="0"/>
              <a:buNone/>
              <a:defRPr sz="2893"/>
            </a:lvl1pPr>
            <a:lvl2pPr marL="0" indent="0" algn="ctr">
              <a:lnSpc>
                <a:spcPct val="95000"/>
              </a:lnSpc>
              <a:buNone/>
              <a:defRPr sz="2133"/>
            </a:lvl2pPr>
          </a:lstStyle>
          <a:p>
            <a:pPr lvl="0"/>
            <a:r>
              <a:rPr lang="en-US" noProof="0" dirty="0" smtClean="0"/>
              <a:t>Title</a:t>
            </a:r>
          </a:p>
          <a:p>
            <a:pPr lvl="1"/>
            <a:r>
              <a:rPr lang="en-US" noProof="0" dirty="0" smtClean="0"/>
              <a:t>Subtitle</a:t>
            </a:r>
          </a:p>
        </p:txBody>
      </p:sp>
      <p:grpSp>
        <p:nvGrpSpPr>
          <p:cNvPr id="5" name="Group 4"/>
          <p:cNvGrpSpPr/>
          <p:nvPr/>
        </p:nvGrpSpPr>
        <p:grpSpPr>
          <a:xfrm>
            <a:off x="5256000" y="6048784"/>
            <a:ext cx="1800107" cy="613734"/>
            <a:chOff x="3942000" y="4536591"/>
            <a:chExt cx="1350080" cy="460301"/>
          </a:xfrm>
        </p:grpSpPr>
        <p:pic>
          <p:nvPicPr>
            <p:cNvPr id="425" name="Image 4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942000" y="4536591"/>
              <a:ext cx="1260000" cy="283728"/>
            </a:xfrm>
            <a:prstGeom prst="rect">
              <a:avLst/>
            </a:prstGeom>
          </p:spPr>
        </p:pic>
        <p:sp>
          <p:nvSpPr>
            <p:cNvPr id="2" name="TextBox 1"/>
            <p:cNvSpPr txBox="1"/>
            <p:nvPr userDrawn="1"/>
          </p:nvSpPr>
          <p:spPr>
            <a:xfrm>
              <a:off x="3942000" y="4773801"/>
              <a:ext cx="1350080" cy="223091"/>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333" b="0" i="0" u="none" strike="noStrike" kern="1200" cap="none" spc="0" normalizeH="0" baseline="0" noProof="0" dirty="0" smtClean="0">
                  <a:ln>
                    <a:noFill/>
                  </a:ln>
                  <a:solidFill>
                    <a:srgbClr val="007EAF"/>
                  </a:solidFill>
                  <a:effectLst/>
                  <a:uLnTx/>
                  <a:uFillTx/>
                  <a:latin typeface="Arial"/>
                  <a:ea typeface="+mn-ea"/>
                  <a:cs typeface="+mn-cs"/>
                </a:rPr>
                <a:t>Intelligent Systems.</a:t>
              </a:r>
              <a:endParaRPr kumimoji="0" lang="en-GB" sz="2400" b="0" i="0" u="none" strike="noStrike" kern="1200" cap="none" spc="0" normalizeH="0" baseline="0" noProof="0" dirty="0">
                <a:ln>
                  <a:noFill/>
                </a:ln>
                <a:solidFill>
                  <a:srgbClr val="007EAF"/>
                </a:solidFill>
                <a:effectLst/>
                <a:uLnTx/>
                <a:uFillTx/>
                <a:latin typeface="Arial"/>
                <a:ea typeface="+mn-ea"/>
                <a:cs typeface="+mn-cs"/>
              </a:endParaRPr>
            </a:p>
          </p:txBody>
        </p:sp>
      </p:grpSp>
      <p:pic>
        <p:nvPicPr>
          <p:cNvPr id="14" name="Image 4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256000" y="6048788"/>
            <a:ext cx="1680000" cy="378304"/>
          </a:xfrm>
          <a:prstGeom prst="rect">
            <a:avLst/>
          </a:prstGeom>
        </p:spPr>
      </p:pic>
    </p:spTree>
    <p:extLst>
      <p:ext uri="{BB962C8B-B14F-4D97-AF65-F5344CB8AC3E}">
        <p14:creationId xmlns:p14="http://schemas.microsoft.com/office/powerpoint/2010/main" val="1105968460"/>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Cover &amp; Visual">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8" y="5360638"/>
            <a:ext cx="11235265" cy="612645"/>
          </a:xfrm>
        </p:spPr>
        <p:txBody>
          <a:bodyPr/>
          <a:lstStyle>
            <a:lvl1pPr marL="0" indent="0" algn="ctr">
              <a:buNone/>
              <a:defRPr sz="1467" b="1">
                <a:solidFill>
                  <a:schemeClr val="accent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smtClean="0"/>
              <a:t>00.00.2017</a:t>
            </a:r>
          </a:p>
        </p:txBody>
      </p:sp>
      <p:sp>
        <p:nvSpPr>
          <p:cNvPr id="9" name="Espace réservé pour une image  11"/>
          <p:cNvSpPr>
            <a:spLocks noGrp="1"/>
          </p:cNvSpPr>
          <p:nvPr>
            <p:ph type="pic" sz="quarter" idx="14" hasCustomPrompt="1"/>
          </p:nvPr>
        </p:nvSpPr>
        <p:spPr bwMode="gray">
          <a:xfrm>
            <a:off x="0" y="0"/>
            <a:ext cx="12192000" cy="3552000"/>
          </a:xfrm>
          <a:solidFill>
            <a:srgbClr val="EAEAEA"/>
          </a:solidFill>
        </p:spPr>
        <p:txBody>
          <a:bodyPr tIns="540000" anchor="ctr" anchorCtr="0"/>
          <a:lstStyle>
            <a:lvl1pPr>
              <a:defRPr sz="1333"/>
            </a:lvl1pPr>
          </a:lstStyle>
          <a:p>
            <a:r>
              <a:rPr lang="en-US" noProof="0" dirty="0" smtClean="0"/>
              <a:t>Select the icon to insert a picture</a:t>
            </a:r>
            <a:endParaRPr lang="en-US" noProof="0" dirty="0"/>
          </a:p>
        </p:txBody>
      </p:sp>
      <p:sp>
        <p:nvSpPr>
          <p:cNvPr id="10" name="Espace réservé du texte 7"/>
          <p:cNvSpPr>
            <a:spLocks noGrp="1"/>
          </p:cNvSpPr>
          <p:nvPr>
            <p:ph type="body" sz="quarter" idx="21" hasCustomPrompt="1"/>
          </p:nvPr>
        </p:nvSpPr>
        <p:spPr>
          <a:xfrm>
            <a:off x="480000" y="3571200"/>
            <a:ext cx="11236800" cy="1579200"/>
          </a:xfrm>
        </p:spPr>
        <p:txBody>
          <a:bodyPr anchor="b" anchorCtr="0"/>
          <a:lstStyle>
            <a:lvl1pPr marL="0" indent="0" algn="ctr">
              <a:lnSpc>
                <a:spcPct val="95000"/>
              </a:lnSpc>
              <a:buFont typeface="Arial" panose="020B0604020202020204" pitchFamily="34" charset="0"/>
              <a:buNone/>
              <a:defRPr sz="2893"/>
            </a:lvl1pPr>
            <a:lvl2pPr marL="0" indent="0" algn="ctr">
              <a:lnSpc>
                <a:spcPct val="95000"/>
              </a:lnSpc>
              <a:buNone/>
              <a:defRPr sz="2133"/>
            </a:lvl2pPr>
          </a:lstStyle>
          <a:p>
            <a:pPr lvl="0"/>
            <a:r>
              <a:rPr lang="en-US" noProof="0" dirty="0" smtClean="0"/>
              <a:t>Title</a:t>
            </a:r>
          </a:p>
          <a:p>
            <a:pPr lvl="1"/>
            <a:r>
              <a:rPr lang="en-US" noProof="0" dirty="0" smtClean="0"/>
              <a:t>Subtitle</a:t>
            </a:r>
          </a:p>
        </p:txBody>
      </p:sp>
      <p:grpSp>
        <p:nvGrpSpPr>
          <p:cNvPr id="12" name="Group 11"/>
          <p:cNvGrpSpPr/>
          <p:nvPr/>
        </p:nvGrpSpPr>
        <p:grpSpPr>
          <a:xfrm>
            <a:off x="5256000" y="6048784"/>
            <a:ext cx="1800107" cy="613734"/>
            <a:chOff x="3942000" y="4536591"/>
            <a:chExt cx="1350080" cy="460301"/>
          </a:xfrm>
        </p:grpSpPr>
        <p:pic>
          <p:nvPicPr>
            <p:cNvPr id="13" name="Image 4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942000" y="4536591"/>
              <a:ext cx="1260000" cy="283728"/>
            </a:xfrm>
            <a:prstGeom prst="rect">
              <a:avLst/>
            </a:prstGeom>
          </p:spPr>
        </p:pic>
        <p:sp>
          <p:nvSpPr>
            <p:cNvPr id="14" name="TextBox 13"/>
            <p:cNvSpPr txBox="1"/>
            <p:nvPr userDrawn="1"/>
          </p:nvSpPr>
          <p:spPr>
            <a:xfrm>
              <a:off x="3942000" y="4773801"/>
              <a:ext cx="1350080" cy="223091"/>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333" b="0" i="0" u="none" strike="noStrike" kern="1200" cap="none" spc="0" normalizeH="0" baseline="0" noProof="0" dirty="0" smtClean="0">
                  <a:ln>
                    <a:noFill/>
                  </a:ln>
                  <a:solidFill>
                    <a:srgbClr val="007EAF"/>
                  </a:solidFill>
                  <a:effectLst/>
                  <a:uLnTx/>
                  <a:uFillTx/>
                  <a:latin typeface="Arial"/>
                  <a:ea typeface="+mn-ea"/>
                  <a:cs typeface="+mn-cs"/>
                </a:rPr>
                <a:t>Intelligent Systems.</a:t>
              </a:r>
              <a:endParaRPr kumimoji="0" lang="en-GB" sz="2400" b="0" i="0" u="none" strike="noStrike" kern="1200" cap="none" spc="0" normalizeH="0" baseline="0" noProof="0" dirty="0">
                <a:ln>
                  <a:noFill/>
                </a:ln>
                <a:solidFill>
                  <a:srgbClr val="007EAF"/>
                </a:solidFill>
                <a:effectLst/>
                <a:uLnTx/>
                <a:uFillTx/>
                <a:latin typeface="Arial"/>
                <a:ea typeface="+mn-ea"/>
                <a:cs typeface="+mn-cs"/>
              </a:endParaRPr>
            </a:p>
          </p:txBody>
        </p:sp>
      </p:grpSp>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256000" y="6048788"/>
            <a:ext cx="1680000" cy="378304"/>
          </a:xfrm>
          <a:prstGeom prst="rect">
            <a:avLst/>
          </a:prstGeom>
        </p:spPr>
      </p:pic>
    </p:spTree>
    <p:extLst>
      <p:ext uri="{BB962C8B-B14F-4D97-AF65-F5344CB8AC3E}">
        <p14:creationId xmlns:p14="http://schemas.microsoft.com/office/powerpoint/2010/main" val="2083170842"/>
      </p:ext>
    </p:extLst>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lvl1pPr algn="l">
              <a:defRPr sz="4000" b="0">
                <a:solidFill>
                  <a:schemeClr val="accent4"/>
                </a:solidFill>
              </a:defRPr>
            </a:lvl1pPr>
          </a:lstStyle>
          <a:p>
            <a:r>
              <a:rPr lang="en-US" noProof="0" dirty="0" smtClean="0"/>
              <a:t>Title</a:t>
            </a:r>
            <a:endParaRPr lang="en-US" noProof="0" dirty="0"/>
          </a:p>
        </p:txBody>
      </p:sp>
      <p:sp>
        <p:nvSpPr>
          <p:cNvPr id="5" name="Espace réservé du texte 4"/>
          <p:cNvSpPr>
            <a:spLocks noGrp="1"/>
          </p:cNvSpPr>
          <p:nvPr>
            <p:ph type="body" sz="quarter" idx="13" hasCustomPrompt="1"/>
          </p:nvPr>
        </p:nvSpPr>
        <p:spPr bwMode="gray">
          <a:xfrm>
            <a:off x="911424" y="1796819"/>
            <a:ext cx="576000" cy="576000"/>
          </a:xfrm>
        </p:spPr>
        <p:txBody>
          <a:bodyPr/>
          <a:lstStyle>
            <a:lvl1pPr marL="0" indent="0" algn="r">
              <a:buNone/>
              <a:defRPr sz="2667" b="1">
                <a:solidFill>
                  <a:schemeClr val="tx2"/>
                </a:solidFill>
              </a:defRPr>
            </a:lvl1pPr>
            <a:lvl2pPr algn="l">
              <a:defRPr/>
            </a:lvl2pPr>
          </a:lstStyle>
          <a:p>
            <a:pPr lvl="0"/>
            <a:r>
              <a:rPr lang="en-US" noProof="0" dirty="0" smtClean="0"/>
              <a:t>00</a:t>
            </a:r>
            <a:endParaRPr lang="en-US" noProof="0" dirty="0"/>
          </a:p>
        </p:txBody>
      </p:sp>
      <p:sp>
        <p:nvSpPr>
          <p:cNvPr id="8" name="Espace réservé du texte 7"/>
          <p:cNvSpPr>
            <a:spLocks noGrp="1"/>
          </p:cNvSpPr>
          <p:nvPr>
            <p:ph type="body" sz="quarter" idx="14" hasCustomPrompt="1"/>
          </p:nvPr>
        </p:nvSpPr>
        <p:spPr bwMode="gray">
          <a:xfrm>
            <a:off x="1699719" y="1796819"/>
            <a:ext cx="10060911" cy="432123"/>
          </a:xfrm>
        </p:spPr>
        <p:txBody>
          <a:bodyPr/>
          <a:lstStyle>
            <a:lvl1pPr marL="0" indent="0" algn="l">
              <a:buNone/>
              <a:defRPr>
                <a:solidFill>
                  <a:schemeClr val="accent4"/>
                </a:solidFill>
              </a:defRPr>
            </a:lvl1pPr>
          </a:lstStyle>
          <a:p>
            <a:pPr lvl="0"/>
            <a:r>
              <a:rPr lang="en-US" noProof="0" dirty="0" smtClean="0"/>
              <a:t>Text</a:t>
            </a:r>
          </a:p>
        </p:txBody>
      </p:sp>
      <p:sp>
        <p:nvSpPr>
          <p:cNvPr id="9" name="Espace réservé du texte 4"/>
          <p:cNvSpPr>
            <a:spLocks noGrp="1"/>
          </p:cNvSpPr>
          <p:nvPr>
            <p:ph type="body" sz="quarter" idx="15" hasCustomPrompt="1"/>
          </p:nvPr>
        </p:nvSpPr>
        <p:spPr bwMode="gray">
          <a:xfrm>
            <a:off x="911424" y="2478495"/>
            <a:ext cx="576000" cy="576000"/>
          </a:xfrm>
        </p:spPr>
        <p:txBody>
          <a:bodyPr/>
          <a:lstStyle>
            <a:lvl1pPr marL="0" indent="0" algn="r">
              <a:buNone/>
              <a:defRPr sz="2667" b="1">
                <a:solidFill>
                  <a:schemeClr val="tx2"/>
                </a:solidFill>
              </a:defRPr>
            </a:lvl1pPr>
            <a:lvl2pPr algn="l">
              <a:defRPr/>
            </a:lvl2pPr>
          </a:lstStyle>
          <a:p>
            <a:pPr lvl="0"/>
            <a:r>
              <a:rPr lang="en-US" noProof="0" dirty="0" smtClean="0"/>
              <a:t>00</a:t>
            </a:r>
            <a:endParaRPr lang="en-US" noProof="0" dirty="0"/>
          </a:p>
        </p:txBody>
      </p:sp>
      <p:sp>
        <p:nvSpPr>
          <p:cNvPr id="10" name="Espace réservé du texte 7"/>
          <p:cNvSpPr>
            <a:spLocks noGrp="1"/>
          </p:cNvSpPr>
          <p:nvPr>
            <p:ph type="body" sz="quarter" idx="16" hasCustomPrompt="1"/>
          </p:nvPr>
        </p:nvSpPr>
        <p:spPr bwMode="gray">
          <a:xfrm>
            <a:off x="1699719" y="2468893"/>
            <a:ext cx="10156921" cy="432123"/>
          </a:xfrm>
        </p:spPr>
        <p:txBody>
          <a:bodyPr/>
          <a:lstStyle>
            <a:lvl1pPr marL="0" indent="0" algn="l">
              <a:buNone/>
              <a:defRPr>
                <a:solidFill>
                  <a:schemeClr val="accent4"/>
                </a:solidFill>
              </a:defRPr>
            </a:lvl1pPr>
          </a:lstStyle>
          <a:p>
            <a:pPr lvl="0"/>
            <a:r>
              <a:rPr lang="en-US" noProof="0" dirty="0" smtClean="0"/>
              <a:t>Text</a:t>
            </a:r>
          </a:p>
        </p:txBody>
      </p:sp>
      <p:sp>
        <p:nvSpPr>
          <p:cNvPr id="14" name="Espace réservé du texte 4"/>
          <p:cNvSpPr>
            <a:spLocks noGrp="1"/>
          </p:cNvSpPr>
          <p:nvPr>
            <p:ph type="body" sz="quarter" idx="17" hasCustomPrompt="1"/>
          </p:nvPr>
        </p:nvSpPr>
        <p:spPr bwMode="gray">
          <a:xfrm>
            <a:off x="911424" y="3160171"/>
            <a:ext cx="576000" cy="576000"/>
          </a:xfrm>
        </p:spPr>
        <p:txBody>
          <a:bodyPr/>
          <a:lstStyle>
            <a:lvl1pPr marL="0" indent="0" algn="r">
              <a:buNone/>
              <a:defRPr sz="2667" b="1">
                <a:solidFill>
                  <a:schemeClr val="tx2"/>
                </a:solidFill>
              </a:defRPr>
            </a:lvl1pPr>
            <a:lvl2pPr algn="l">
              <a:defRPr/>
            </a:lvl2pPr>
          </a:lstStyle>
          <a:p>
            <a:pPr lvl="0"/>
            <a:r>
              <a:rPr lang="en-US" noProof="0" dirty="0" smtClean="0"/>
              <a:t>00</a:t>
            </a:r>
            <a:endParaRPr lang="en-US" noProof="0" dirty="0"/>
          </a:p>
        </p:txBody>
      </p:sp>
      <p:sp>
        <p:nvSpPr>
          <p:cNvPr id="15" name="Espace réservé du texte 7"/>
          <p:cNvSpPr>
            <a:spLocks noGrp="1"/>
          </p:cNvSpPr>
          <p:nvPr>
            <p:ph type="body" sz="quarter" idx="18" hasCustomPrompt="1"/>
          </p:nvPr>
        </p:nvSpPr>
        <p:spPr bwMode="gray">
          <a:xfrm>
            <a:off x="1699719" y="3188899"/>
            <a:ext cx="10156921" cy="432123"/>
          </a:xfrm>
        </p:spPr>
        <p:txBody>
          <a:bodyPr/>
          <a:lstStyle>
            <a:lvl1pPr marL="0" indent="0" algn="l">
              <a:buNone/>
              <a:defRPr>
                <a:solidFill>
                  <a:schemeClr val="accent4"/>
                </a:solidFill>
              </a:defRPr>
            </a:lvl1pPr>
          </a:lstStyle>
          <a:p>
            <a:pPr lvl="0"/>
            <a:r>
              <a:rPr lang="en-US" noProof="0" dirty="0" smtClean="0"/>
              <a:t>Text</a:t>
            </a:r>
          </a:p>
        </p:txBody>
      </p:sp>
      <p:sp>
        <p:nvSpPr>
          <p:cNvPr id="16" name="Espace réservé du texte 4"/>
          <p:cNvSpPr>
            <a:spLocks noGrp="1"/>
          </p:cNvSpPr>
          <p:nvPr>
            <p:ph type="body" sz="quarter" idx="19" hasCustomPrompt="1"/>
          </p:nvPr>
        </p:nvSpPr>
        <p:spPr bwMode="gray">
          <a:xfrm>
            <a:off x="911424" y="3841847"/>
            <a:ext cx="576000" cy="576000"/>
          </a:xfrm>
        </p:spPr>
        <p:txBody>
          <a:bodyPr/>
          <a:lstStyle>
            <a:lvl1pPr marL="0" indent="0" algn="r">
              <a:buNone/>
              <a:defRPr sz="2667" b="1">
                <a:solidFill>
                  <a:schemeClr val="tx2"/>
                </a:solidFill>
              </a:defRPr>
            </a:lvl1pPr>
            <a:lvl2pPr algn="l">
              <a:defRPr/>
            </a:lvl2pPr>
          </a:lstStyle>
          <a:p>
            <a:pPr lvl="0"/>
            <a:r>
              <a:rPr lang="en-US" noProof="0" dirty="0" smtClean="0"/>
              <a:t>00</a:t>
            </a:r>
            <a:endParaRPr lang="en-US" noProof="0" dirty="0"/>
          </a:p>
        </p:txBody>
      </p:sp>
      <p:sp>
        <p:nvSpPr>
          <p:cNvPr id="17" name="Espace réservé du texte 7"/>
          <p:cNvSpPr>
            <a:spLocks noGrp="1"/>
          </p:cNvSpPr>
          <p:nvPr>
            <p:ph type="body" sz="quarter" idx="20" hasCustomPrompt="1"/>
          </p:nvPr>
        </p:nvSpPr>
        <p:spPr bwMode="gray">
          <a:xfrm>
            <a:off x="1699719" y="3860973"/>
            <a:ext cx="10156921" cy="432123"/>
          </a:xfrm>
        </p:spPr>
        <p:txBody>
          <a:bodyPr/>
          <a:lstStyle>
            <a:lvl1pPr marL="0" indent="0" algn="l">
              <a:buNone/>
              <a:defRPr>
                <a:solidFill>
                  <a:schemeClr val="accent4"/>
                </a:solidFill>
              </a:defRPr>
            </a:lvl1pPr>
          </a:lstStyle>
          <a:p>
            <a:pPr lvl="0"/>
            <a:r>
              <a:rPr lang="en-US" noProof="0" dirty="0" smtClean="0"/>
              <a:t>Text</a:t>
            </a:r>
          </a:p>
        </p:txBody>
      </p:sp>
      <p:sp>
        <p:nvSpPr>
          <p:cNvPr id="18" name="Espace réservé du texte 4"/>
          <p:cNvSpPr>
            <a:spLocks noGrp="1"/>
          </p:cNvSpPr>
          <p:nvPr>
            <p:ph type="body" sz="quarter" idx="21" hasCustomPrompt="1"/>
          </p:nvPr>
        </p:nvSpPr>
        <p:spPr bwMode="gray">
          <a:xfrm>
            <a:off x="911424" y="4523523"/>
            <a:ext cx="576000" cy="576000"/>
          </a:xfrm>
        </p:spPr>
        <p:txBody>
          <a:bodyPr/>
          <a:lstStyle>
            <a:lvl1pPr marL="0" indent="0" algn="r">
              <a:buNone/>
              <a:defRPr sz="2667" b="1">
                <a:solidFill>
                  <a:schemeClr val="tx2"/>
                </a:solidFill>
              </a:defRPr>
            </a:lvl1pPr>
            <a:lvl2pPr algn="l">
              <a:defRPr/>
            </a:lvl2pPr>
          </a:lstStyle>
          <a:p>
            <a:pPr lvl="0"/>
            <a:r>
              <a:rPr lang="en-US" noProof="0" dirty="0" smtClean="0"/>
              <a:t>00</a:t>
            </a:r>
            <a:endParaRPr lang="en-US" noProof="0" dirty="0"/>
          </a:p>
        </p:txBody>
      </p:sp>
      <p:sp>
        <p:nvSpPr>
          <p:cNvPr id="19" name="Espace réservé du texte 7"/>
          <p:cNvSpPr>
            <a:spLocks noGrp="1"/>
          </p:cNvSpPr>
          <p:nvPr>
            <p:ph type="body" sz="quarter" idx="22" hasCustomPrompt="1"/>
          </p:nvPr>
        </p:nvSpPr>
        <p:spPr bwMode="gray">
          <a:xfrm>
            <a:off x="1699719" y="4533048"/>
            <a:ext cx="10156921" cy="432123"/>
          </a:xfrm>
        </p:spPr>
        <p:txBody>
          <a:bodyPr/>
          <a:lstStyle>
            <a:lvl1pPr marL="0" indent="0" algn="l">
              <a:buNone/>
              <a:defRPr>
                <a:solidFill>
                  <a:schemeClr val="accent4"/>
                </a:solidFill>
              </a:defRPr>
            </a:lvl1pPr>
          </a:lstStyle>
          <a:p>
            <a:pPr lvl="0"/>
            <a:r>
              <a:rPr lang="en-US" noProof="0" dirty="0" smtClean="0"/>
              <a:t>Text</a:t>
            </a:r>
          </a:p>
        </p:txBody>
      </p:sp>
      <p:sp>
        <p:nvSpPr>
          <p:cNvPr id="20" name="Espace réservé du texte 4"/>
          <p:cNvSpPr>
            <a:spLocks noGrp="1"/>
          </p:cNvSpPr>
          <p:nvPr>
            <p:ph type="body" sz="quarter" idx="23" hasCustomPrompt="1"/>
          </p:nvPr>
        </p:nvSpPr>
        <p:spPr bwMode="gray">
          <a:xfrm>
            <a:off x="911488" y="5205197"/>
            <a:ext cx="576000" cy="576000"/>
          </a:xfrm>
        </p:spPr>
        <p:txBody>
          <a:bodyPr/>
          <a:lstStyle>
            <a:lvl1pPr marL="0" indent="0" algn="r">
              <a:buNone/>
              <a:defRPr sz="2667" b="1">
                <a:solidFill>
                  <a:schemeClr val="tx2"/>
                </a:solidFill>
              </a:defRPr>
            </a:lvl1pPr>
            <a:lvl2pPr algn="l">
              <a:defRPr/>
            </a:lvl2pPr>
          </a:lstStyle>
          <a:p>
            <a:pPr lvl="0"/>
            <a:r>
              <a:rPr lang="en-US" noProof="0" dirty="0" smtClean="0"/>
              <a:t>00</a:t>
            </a:r>
            <a:endParaRPr lang="en-US" noProof="0" dirty="0"/>
          </a:p>
        </p:txBody>
      </p:sp>
      <p:sp>
        <p:nvSpPr>
          <p:cNvPr id="21" name="Espace réservé du texte 7"/>
          <p:cNvSpPr>
            <a:spLocks noGrp="1"/>
          </p:cNvSpPr>
          <p:nvPr>
            <p:ph type="body" sz="quarter" idx="24" hasCustomPrompt="1"/>
          </p:nvPr>
        </p:nvSpPr>
        <p:spPr bwMode="gray">
          <a:xfrm>
            <a:off x="1699719" y="5253203"/>
            <a:ext cx="10156921" cy="432123"/>
          </a:xfrm>
        </p:spPr>
        <p:txBody>
          <a:bodyPr/>
          <a:lstStyle>
            <a:lvl1pPr marL="0" indent="0" algn="l">
              <a:buNone/>
              <a:defRPr>
                <a:solidFill>
                  <a:schemeClr val="accent4"/>
                </a:solidFill>
              </a:defRPr>
            </a:lvl1pPr>
          </a:lstStyle>
          <a:p>
            <a:pPr lvl="0"/>
            <a:r>
              <a:rPr lang="en-US" noProof="0" dirty="0" smtClean="0"/>
              <a:t>Text</a:t>
            </a:r>
          </a:p>
        </p:txBody>
      </p:sp>
    </p:spTree>
    <p:extLst>
      <p:ext uri="{BB962C8B-B14F-4D97-AF65-F5344CB8AC3E}">
        <p14:creationId xmlns:p14="http://schemas.microsoft.com/office/powerpoint/2010/main" val="2888531925"/>
      </p:ext>
    </p:extLst>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Agenda 3 columns">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lvl1pPr algn="l">
              <a:defRPr sz="4000" b="0">
                <a:solidFill>
                  <a:schemeClr val="accent4"/>
                </a:solidFill>
              </a:defRPr>
            </a:lvl1pPr>
          </a:lstStyle>
          <a:p>
            <a:r>
              <a:rPr lang="en-US" noProof="0" dirty="0" smtClean="0"/>
              <a:t>Title</a:t>
            </a:r>
            <a:endParaRPr lang="en-US" noProof="0" dirty="0"/>
          </a:p>
        </p:txBody>
      </p:sp>
      <p:sp>
        <p:nvSpPr>
          <p:cNvPr id="5" name="Espace réservé du texte 4"/>
          <p:cNvSpPr>
            <a:spLocks noGrp="1"/>
          </p:cNvSpPr>
          <p:nvPr>
            <p:ph type="body" sz="quarter" idx="13" hasCustomPrompt="1"/>
          </p:nvPr>
        </p:nvSpPr>
        <p:spPr bwMode="gray">
          <a:xfrm>
            <a:off x="911488" y="2276947"/>
            <a:ext cx="576000" cy="576000"/>
          </a:xfrm>
        </p:spPr>
        <p:txBody>
          <a:bodyPr/>
          <a:lstStyle>
            <a:lvl1pPr marL="0" indent="0" algn="r">
              <a:buNone/>
              <a:defRPr sz="2667" b="1">
                <a:solidFill>
                  <a:schemeClr val="tx2"/>
                </a:solidFill>
              </a:defRPr>
            </a:lvl1pPr>
            <a:lvl2pPr algn="l">
              <a:defRPr/>
            </a:lvl2pPr>
          </a:lstStyle>
          <a:p>
            <a:pPr lvl="0"/>
            <a:r>
              <a:rPr lang="en-US" noProof="0" dirty="0" smtClean="0"/>
              <a:t>00</a:t>
            </a:r>
            <a:endParaRPr lang="en-US" noProof="0" dirty="0"/>
          </a:p>
        </p:txBody>
      </p:sp>
      <p:sp>
        <p:nvSpPr>
          <p:cNvPr id="8" name="Espace réservé du texte 7"/>
          <p:cNvSpPr>
            <a:spLocks noGrp="1"/>
          </p:cNvSpPr>
          <p:nvPr>
            <p:ph type="body" sz="quarter" idx="14" hasCustomPrompt="1"/>
          </p:nvPr>
        </p:nvSpPr>
        <p:spPr bwMode="gray">
          <a:xfrm>
            <a:off x="1555767" y="2276873"/>
            <a:ext cx="2880000" cy="673100"/>
          </a:xfrm>
        </p:spPr>
        <p:txBody>
          <a:bodyPr/>
          <a:lstStyle>
            <a:lvl1pPr marL="0" indent="0" algn="l">
              <a:buNone/>
              <a:defRPr>
                <a:solidFill>
                  <a:schemeClr val="accent4"/>
                </a:solidFill>
              </a:defRPr>
            </a:lvl1pPr>
          </a:lstStyle>
          <a:p>
            <a:pPr lvl="0"/>
            <a:r>
              <a:rPr lang="en-US" noProof="0" dirty="0" smtClean="0"/>
              <a:t>Text</a:t>
            </a:r>
          </a:p>
        </p:txBody>
      </p:sp>
      <p:sp>
        <p:nvSpPr>
          <p:cNvPr id="9" name="Espace réservé du texte 4"/>
          <p:cNvSpPr>
            <a:spLocks noGrp="1"/>
          </p:cNvSpPr>
          <p:nvPr>
            <p:ph type="body" sz="quarter" idx="15" hasCustomPrompt="1"/>
          </p:nvPr>
        </p:nvSpPr>
        <p:spPr bwMode="gray">
          <a:xfrm>
            <a:off x="911488" y="3155365"/>
            <a:ext cx="576000" cy="576000"/>
          </a:xfrm>
        </p:spPr>
        <p:txBody>
          <a:bodyPr/>
          <a:lstStyle>
            <a:lvl1pPr marL="0" indent="0" algn="r">
              <a:buNone/>
              <a:defRPr sz="2667" b="1">
                <a:solidFill>
                  <a:schemeClr val="tx2"/>
                </a:solidFill>
              </a:defRPr>
            </a:lvl1pPr>
            <a:lvl2pPr algn="l">
              <a:defRPr/>
            </a:lvl2pPr>
          </a:lstStyle>
          <a:p>
            <a:pPr lvl="0"/>
            <a:r>
              <a:rPr lang="en-US" noProof="0" dirty="0" smtClean="0"/>
              <a:t>00</a:t>
            </a:r>
            <a:endParaRPr lang="en-US" noProof="0" dirty="0"/>
          </a:p>
        </p:txBody>
      </p:sp>
      <p:sp>
        <p:nvSpPr>
          <p:cNvPr id="10" name="Espace réservé du texte 7"/>
          <p:cNvSpPr>
            <a:spLocks noGrp="1"/>
          </p:cNvSpPr>
          <p:nvPr>
            <p:ph type="body" sz="quarter" idx="16" hasCustomPrompt="1"/>
          </p:nvPr>
        </p:nvSpPr>
        <p:spPr bwMode="gray">
          <a:xfrm>
            <a:off x="1555767" y="3140969"/>
            <a:ext cx="2880000" cy="673100"/>
          </a:xfrm>
        </p:spPr>
        <p:txBody>
          <a:bodyPr/>
          <a:lstStyle>
            <a:lvl1pPr marL="0" indent="0" algn="l">
              <a:buNone/>
              <a:defRPr>
                <a:solidFill>
                  <a:schemeClr val="accent4"/>
                </a:solidFill>
              </a:defRPr>
            </a:lvl1pPr>
          </a:lstStyle>
          <a:p>
            <a:pPr lvl="0"/>
            <a:r>
              <a:rPr lang="en-US" noProof="0" dirty="0" smtClean="0"/>
              <a:t>Text</a:t>
            </a:r>
          </a:p>
        </p:txBody>
      </p:sp>
      <p:sp>
        <p:nvSpPr>
          <p:cNvPr id="14" name="Espace réservé du texte 4"/>
          <p:cNvSpPr>
            <a:spLocks noGrp="1"/>
          </p:cNvSpPr>
          <p:nvPr>
            <p:ph type="body" sz="quarter" idx="17" hasCustomPrompt="1"/>
          </p:nvPr>
        </p:nvSpPr>
        <p:spPr bwMode="gray">
          <a:xfrm>
            <a:off x="911488" y="4033785"/>
            <a:ext cx="576000" cy="576000"/>
          </a:xfrm>
        </p:spPr>
        <p:txBody>
          <a:bodyPr/>
          <a:lstStyle>
            <a:lvl1pPr marL="0" indent="0" algn="r">
              <a:buNone/>
              <a:defRPr sz="2667" b="1">
                <a:solidFill>
                  <a:schemeClr val="tx2"/>
                </a:solidFill>
              </a:defRPr>
            </a:lvl1pPr>
            <a:lvl2pPr algn="l">
              <a:defRPr/>
            </a:lvl2pPr>
          </a:lstStyle>
          <a:p>
            <a:pPr lvl="0"/>
            <a:r>
              <a:rPr lang="en-US" noProof="0" dirty="0" smtClean="0"/>
              <a:t>00</a:t>
            </a:r>
            <a:endParaRPr lang="en-US" noProof="0" dirty="0"/>
          </a:p>
        </p:txBody>
      </p:sp>
      <p:sp>
        <p:nvSpPr>
          <p:cNvPr id="15" name="Espace réservé du texte 7"/>
          <p:cNvSpPr>
            <a:spLocks noGrp="1"/>
          </p:cNvSpPr>
          <p:nvPr>
            <p:ph type="body" sz="quarter" idx="18" hasCustomPrompt="1"/>
          </p:nvPr>
        </p:nvSpPr>
        <p:spPr bwMode="gray">
          <a:xfrm>
            <a:off x="1555767" y="4019389"/>
            <a:ext cx="2880000" cy="673100"/>
          </a:xfrm>
        </p:spPr>
        <p:txBody>
          <a:bodyPr/>
          <a:lstStyle>
            <a:lvl1pPr marL="0" indent="0" algn="l">
              <a:buNone/>
              <a:defRPr>
                <a:solidFill>
                  <a:schemeClr val="accent4"/>
                </a:solidFill>
              </a:defRPr>
            </a:lvl1pPr>
          </a:lstStyle>
          <a:p>
            <a:pPr lvl="0"/>
            <a:r>
              <a:rPr lang="en-US" noProof="0" dirty="0" smtClean="0"/>
              <a:t>Text</a:t>
            </a:r>
          </a:p>
        </p:txBody>
      </p:sp>
      <p:sp>
        <p:nvSpPr>
          <p:cNvPr id="16" name="Espace réservé du texte 4"/>
          <p:cNvSpPr>
            <a:spLocks noGrp="1"/>
          </p:cNvSpPr>
          <p:nvPr>
            <p:ph type="body" sz="quarter" idx="19" hasCustomPrompt="1"/>
          </p:nvPr>
        </p:nvSpPr>
        <p:spPr bwMode="gray">
          <a:xfrm>
            <a:off x="4530773" y="2276947"/>
            <a:ext cx="576000" cy="576000"/>
          </a:xfrm>
        </p:spPr>
        <p:txBody>
          <a:bodyPr/>
          <a:lstStyle>
            <a:lvl1pPr marL="0" indent="0" algn="r">
              <a:buNone/>
              <a:defRPr sz="2667" b="1">
                <a:solidFill>
                  <a:schemeClr val="tx2"/>
                </a:solidFill>
              </a:defRPr>
            </a:lvl1pPr>
            <a:lvl2pPr algn="l">
              <a:defRPr/>
            </a:lvl2pPr>
          </a:lstStyle>
          <a:p>
            <a:pPr lvl="0"/>
            <a:r>
              <a:rPr lang="en-US" noProof="0" dirty="0" smtClean="0"/>
              <a:t>00</a:t>
            </a:r>
            <a:endParaRPr lang="en-US" noProof="0" dirty="0"/>
          </a:p>
        </p:txBody>
      </p:sp>
      <p:sp>
        <p:nvSpPr>
          <p:cNvPr id="17" name="Espace réservé du texte 7"/>
          <p:cNvSpPr>
            <a:spLocks noGrp="1"/>
          </p:cNvSpPr>
          <p:nvPr>
            <p:ph type="body" sz="quarter" idx="20" hasCustomPrompt="1"/>
          </p:nvPr>
        </p:nvSpPr>
        <p:spPr bwMode="gray">
          <a:xfrm>
            <a:off x="5175052" y="2276873"/>
            <a:ext cx="2880000" cy="673100"/>
          </a:xfrm>
        </p:spPr>
        <p:txBody>
          <a:bodyPr/>
          <a:lstStyle>
            <a:lvl1pPr marL="0" indent="0" algn="l">
              <a:buNone/>
              <a:defRPr>
                <a:solidFill>
                  <a:schemeClr val="accent4"/>
                </a:solidFill>
              </a:defRPr>
            </a:lvl1pPr>
          </a:lstStyle>
          <a:p>
            <a:pPr lvl="0"/>
            <a:r>
              <a:rPr lang="en-US" noProof="0" dirty="0" smtClean="0"/>
              <a:t>Text</a:t>
            </a:r>
          </a:p>
        </p:txBody>
      </p:sp>
      <p:sp>
        <p:nvSpPr>
          <p:cNvPr id="18" name="Espace réservé du texte 4"/>
          <p:cNvSpPr>
            <a:spLocks noGrp="1"/>
          </p:cNvSpPr>
          <p:nvPr>
            <p:ph type="body" sz="quarter" idx="21" hasCustomPrompt="1"/>
          </p:nvPr>
        </p:nvSpPr>
        <p:spPr bwMode="gray">
          <a:xfrm>
            <a:off x="4530773" y="3155365"/>
            <a:ext cx="576000" cy="576000"/>
          </a:xfrm>
        </p:spPr>
        <p:txBody>
          <a:bodyPr/>
          <a:lstStyle>
            <a:lvl1pPr marL="0" indent="0" algn="r">
              <a:buNone/>
              <a:defRPr sz="2667" b="1">
                <a:solidFill>
                  <a:schemeClr val="tx2"/>
                </a:solidFill>
              </a:defRPr>
            </a:lvl1pPr>
            <a:lvl2pPr algn="l">
              <a:defRPr/>
            </a:lvl2pPr>
          </a:lstStyle>
          <a:p>
            <a:pPr lvl="0"/>
            <a:r>
              <a:rPr lang="en-US" noProof="0" dirty="0" smtClean="0"/>
              <a:t>00</a:t>
            </a:r>
            <a:endParaRPr lang="en-US" noProof="0" dirty="0"/>
          </a:p>
        </p:txBody>
      </p:sp>
      <p:sp>
        <p:nvSpPr>
          <p:cNvPr id="19" name="Espace réservé du texte 7"/>
          <p:cNvSpPr>
            <a:spLocks noGrp="1"/>
          </p:cNvSpPr>
          <p:nvPr>
            <p:ph type="body" sz="quarter" idx="22" hasCustomPrompt="1"/>
          </p:nvPr>
        </p:nvSpPr>
        <p:spPr bwMode="gray">
          <a:xfrm>
            <a:off x="5175052" y="3155291"/>
            <a:ext cx="2880000" cy="673100"/>
          </a:xfrm>
        </p:spPr>
        <p:txBody>
          <a:bodyPr/>
          <a:lstStyle>
            <a:lvl1pPr marL="0" indent="0" algn="l">
              <a:buNone/>
              <a:defRPr>
                <a:solidFill>
                  <a:schemeClr val="accent4"/>
                </a:solidFill>
              </a:defRPr>
            </a:lvl1pPr>
          </a:lstStyle>
          <a:p>
            <a:pPr lvl="0"/>
            <a:r>
              <a:rPr lang="en-US" noProof="0" dirty="0" smtClean="0"/>
              <a:t>Text</a:t>
            </a:r>
          </a:p>
        </p:txBody>
      </p:sp>
      <p:sp>
        <p:nvSpPr>
          <p:cNvPr id="20" name="Espace réservé du texte 4"/>
          <p:cNvSpPr>
            <a:spLocks noGrp="1"/>
          </p:cNvSpPr>
          <p:nvPr>
            <p:ph type="body" sz="quarter" idx="23" hasCustomPrompt="1"/>
          </p:nvPr>
        </p:nvSpPr>
        <p:spPr bwMode="gray">
          <a:xfrm>
            <a:off x="4530773" y="4033785"/>
            <a:ext cx="576000" cy="576000"/>
          </a:xfrm>
        </p:spPr>
        <p:txBody>
          <a:bodyPr/>
          <a:lstStyle>
            <a:lvl1pPr marL="0" indent="0" algn="r">
              <a:buNone/>
              <a:defRPr sz="2667" b="1">
                <a:solidFill>
                  <a:schemeClr val="tx2"/>
                </a:solidFill>
              </a:defRPr>
            </a:lvl1pPr>
            <a:lvl2pPr algn="l">
              <a:defRPr/>
            </a:lvl2pPr>
          </a:lstStyle>
          <a:p>
            <a:pPr lvl="0"/>
            <a:r>
              <a:rPr lang="en-US" noProof="0" dirty="0" smtClean="0"/>
              <a:t>00</a:t>
            </a:r>
            <a:endParaRPr lang="en-US" noProof="0" dirty="0"/>
          </a:p>
        </p:txBody>
      </p:sp>
      <p:sp>
        <p:nvSpPr>
          <p:cNvPr id="21" name="Espace réservé du texte 7"/>
          <p:cNvSpPr>
            <a:spLocks noGrp="1"/>
          </p:cNvSpPr>
          <p:nvPr>
            <p:ph type="body" sz="quarter" idx="24" hasCustomPrompt="1"/>
          </p:nvPr>
        </p:nvSpPr>
        <p:spPr bwMode="gray">
          <a:xfrm>
            <a:off x="5175052" y="4033711"/>
            <a:ext cx="2880000" cy="673100"/>
          </a:xfrm>
        </p:spPr>
        <p:txBody>
          <a:bodyPr/>
          <a:lstStyle>
            <a:lvl1pPr marL="0" indent="0" algn="l">
              <a:buNone/>
              <a:defRPr>
                <a:solidFill>
                  <a:schemeClr val="accent4"/>
                </a:solidFill>
              </a:defRPr>
            </a:lvl1pPr>
          </a:lstStyle>
          <a:p>
            <a:pPr lvl="0"/>
            <a:r>
              <a:rPr lang="en-US" noProof="0" dirty="0" smtClean="0"/>
              <a:t>Text</a:t>
            </a:r>
          </a:p>
        </p:txBody>
      </p:sp>
      <p:sp>
        <p:nvSpPr>
          <p:cNvPr id="22" name="Espace réservé du texte 4"/>
          <p:cNvSpPr>
            <a:spLocks noGrp="1"/>
          </p:cNvSpPr>
          <p:nvPr>
            <p:ph type="body" sz="quarter" idx="25" hasCustomPrompt="1"/>
          </p:nvPr>
        </p:nvSpPr>
        <p:spPr bwMode="gray">
          <a:xfrm>
            <a:off x="8180735" y="2276947"/>
            <a:ext cx="576000" cy="576000"/>
          </a:xfrm>
        </p:spPr>
        <p:txBody>
          <a:bodyPr/>
          <a:lstStyle>
            <a:lvl1pPr marL="0" indent="0" algn="r">
              <a:buNone/>
              <a:defRPr sz="2667" b="1">
                <a:solidFill>
                  <a:schemeClr val="tx2"/>
                </a:solidFill>
              </a:defRPr>
            </a:lvl1pPr>
            <a:lvl2pPr algn="l">
              <a:defRPr/>
            </a:lvl2pPr>
          </a:lstStyle>
          <a:p>
            <a:pPr lvl="0"/>
            <a:r>
              <a:rPr lang="en-US" noProof="0" dirty="0" smtClean="0"/>
              <a:t>00</a:t>
            </a:r>
            <a:endParaRPr lang="en-US" noProof="0" dirty="0"/>
          </a:p>
        </p:txBody>
      </p:sp>
      <p:sp>
        <p:nvSpPr>
          <p:cNvPr id="23" name="Espace réservé du texte 7"/>
          <p:cNvSpPr>
            <a:spLocks noGrp="1"/>
          </p:cNvSpPr>
          <p:nvPr>
            <p:ph type="body" sz="quarter" idx="26" hasCustomPrompt="1"/>
          </p:nvPr>
        </p:nvSpPr>
        <p:spPr bwMode="gray">
          <a:xfrm>
            <a:off x="8825013" y="2276873"/>
            <a:ext cx="2880000" cy="673100"/>
          </a:xfrm>
        </p:spPr>
        <p:txBody>
          <a:bodyPr/>
          <a:lstStyle>
            <a:lvl1pPr marL="0" indent="0" algn="l">
              <a:buNone/>
              <a:defRPr>
                <a:solidFill>
                  <a:schemeClr val="accent4"/>
                </a:solidFill>
              </a:defRPr>
            </a:lvl1pPr>
          </a:lstStyle>
          <a:p>
            <a:pPr lvl="0"/>
            <a:r>
              <a:rPr lang="en-US" noProof="0" dirty="0" smtClean="0"/>
              <a:t>Text</a:t>
            </a:r>
          </a:p>
        </p:txBody>
      </p:sp>
      <p:sp>
        <p:nvSpPr>
          <p:cNvPr id="24" name="Espace réservé du texte 4"/>
          <p:cNvSpPr>
            <a:spLocks noGrp="1"/>
          </p:cNvSpPr>
          <p:nvPr>
            <p:ph type="body" sz="quarter" idx="27" hasCustomPrompt="1"/>
          </p:nvPr>
        </p:nvSpPr>
        <p:spPr bwMode="gray">
          <a:xfrm>
            <a:off x="8180735" y="3155365"/>
            <a:ext cx="576000" cy="576000"/>
          </a:xfrm>
        </p:spPr>
        <p:txBody>
          <a:bodyPr/>
          <a:lstStyle>
            <a:lvl1pPr marL="0" indent="0" algn="r">
              <a:buNone/>
              <a:defRPr sz="2667" b="1">
                <a:solidFill>
                  <a:schemeClr val="tx2"/>
                </a:solidFill>
              </a:defRPr>
            </a:lvl1pPr>
            <a:lvl2pPr algn="l">
              <a:defRPr/>
            </a:lvl2pPr>
          </a:lstStyle>
          <a:p>
            <a:pPr lvl="0"/>
            <a:r>
              <a:rPr lang="en-US" noProof="0" dirty="0" smtClean="0"/>
              <a:t>00</a:t>
            </a:r>
            <a:endParaRPr lang="en-US" noProof="0" dirty="0"/>
          </a:p>
        </p:txBody>
      </p:sp>
      <p:sp>
        <p:nvSpPr>
          <p:cNvPr id="25" name="Espace réservé du texte 7"/>
          <p:cNvSpPr>
            <a:spLocks noGrp="1"/>
          </p:cNvSpPr>
          <p:nvPr>
            <p:ph type="body" sz="quarter" idx="28" hasCustomPrompt="1"/>
          </p:nvPr>
        </p:nvSpPr>
        <p:spPr bwMode="gray">
          <a:xfrm>
            <a:off x="8825013" y="3155291"/>
            <a:ext cx="2880000" cy="673100"/>
          </a:xfrm>
        </p:spPr>
        <p:txBody>
          <a:bodyPr/>
          <a:lstStyle>
            <a:lvl1pPr marL="0" indent="0" algn="l">
              <a:buNone/>
              <a:defRPr>
                <a:solidFill>
                  <a:schemeClr val="accent4"/>
                </a:solidFill>
              </a:defRPr>
            </a:lvl1pPr>
          </a:lstStyle>
          <a:p>
            <a:pPr lvl="0"/>
            <a:r>
              <a:rPr lang="en-US" noProof="0" dirty="0" smtClean="0"/>
              <a:t>Text</a:t>
            </a:r>
          </a:p>
        </p:txBody>
      </p:sp>
      <p:sp>
        <p:nvSpPr>
          <p:cNvPr id="26" name="Espace réservé du texte 4"/>
          <p:cNvSpPr>
            <a:spLocks noGrp="1"/>
          </p:cNvSpPr>
          <p:nvPr>
            <p:ph type="body" sz="quarter" idx="29" hasCustomPrompt="1"/>
          </p:nvPr>
        </p:nvSpPr>
        <p:spPr bwMode="gray">
          <a:xfrm>
            <a:off x="8180735" y="4033785"/>
            <a:ext cx="576000" cy="576000"/>
          </a:xfrm>
        </p:spPr>
        <p:txBody>
          <a:bodyPr/>
          <a:lstStyle>
            <a:lvl1pPr marL="0" indent="0" algn="r">
              <a:buNone/>
              <a:defRPr sz="2667" b="1">
                <a:solidFill>
                  <a:schemeClr val="tx2"/>
                </a:solidFill>
              </a:defRPr>
            </a:lvl1pPr>
            <a:lvl2pPr algn="l">
              <a:defRPr/>
            </a:lvl2pPr>
          </a:lstStyle>
          <a:p>
            <a:pPr lvl="0"/>
            <a:r>
              <a:rPr lang="en-US" noProof="0" dirty="0" smtClean="0"/>
              <a:t>00</a:t>
            </a:r>
            <a:endParaRPr lang="en-US" noProof="0" dirty="0"/>
          </a:p>
        </p:txBody>
      </p:sp>
      <p:sp>
        <p:nvSpPr>
          <p:cNvPr id="27" name="Espace réservé du texte 7"/>
          <p:cNvSpPr>
            <a:spLocks noGrp="1"/>
          </p:cNvSpPr>
          <p:nvPr>
            <p:ph type="body" sz="quarter" idx="30" hasCustomPrompt="1"/>
          </p:nvPr>
        </p:nvSpPr>
        <p:spPr bwMode="gray">
          <a:xfrm>
            <a:off x="8825013" y="4033711"/>
            <a:ext cx="2880000" cy="673100"/>
          </a:xfrm>
        </p:spPr>
        <p:txBody>
          <a:bodyPr/>
          <a:lstStyle>
            <a:lvl1pPr marL="0" indent="0" algn="l">
              <a:buNone/>
              <a:defRPr>
                <a:solidFill>
                  <a:schemeClr val="accent4"/>
                </a:solidFill>
              </a:defRPr>
            </a:lvl1pPr>
          </a:lstStyle>
          <a:p>
            <a:pPr lvl="0"/>
            <a:r>
              <a:rPr lang="en-US" noProof="0" dirty="0" smtClean="0"/>
              <a:t>Text</a:t>
            </a:r>
          </a:p>
        </p:txBody>
      </p:sp>
    </p:spTree>
    <p:extLst>
      <p:ext uri="{BB962C8B-B14F-4D97-AF65-F5344CB8AC3E}">
        <p14:creationId xmlns:p14="http://schemas.microsoft.com/office/powerpoint/2010/main" val="323782868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17" name="Espace réservé du texte 4"/>
          <p:cNvSpPr>
            <a:spLocks noGrp="1"/>
          </p:cNvSpPr>
          <p:nvPr>
            <p:ph type="body" sz="quarter" idx="18" hasCustomPrompt="1"/>
          </p:nvPr>
        </p:nvSpPr>
        <p:spPr bwMode="gray">
          <a:xfrm>
            <a:off x="7540504" y="4149080"/>
            <a:ext cx="1248139" cy="1104000"/>
          </a:xfrm>
          <a:prstGeom prst="callout2">
            <a:avLst>
              <a:gd name="adj1" fmla="val 43813"/>
              <a:gd name="adj2" fmla="val -10594"/>
              <a:gd name="adj3" fmla="val 43813"/>
              <a:gd name="adj4" fmla="val -42349"/>
              <a:gd name="adj5" fmla="val 3930"/>
              <a:gd name="adj6" fmla="val -74212"/>
            </a:avLst>
          </a:prstGeom>
          <a:ln>
            <a:solidFill>
              <a:schemeClr val="accent1"/>
            </a:solidFill>
          </a:ln>
        </p:spPr>
        <p:txBody>
          <a:bodyPr anchor="ctr" anchorCtr="0"/>
          <a:lstStyle>
            <a:lvl1pPr algn="l">
              <a:defRPr sz="1333" b="1">
                <a:solidFill>
                  <a:schemeClr val="accent1"/>
                </a:solidFill>
              </a:defRPr>
            </a:lvl1pPr>
            <a:lvl2pPr algn="l">
              <a:defRPr sz="1333" b="1">
                <a:solidFill>
                  <a:schemeClr val="accent1"/>
                </a:solidFill>
              </a:defRPr>
            </a:lvl2pPr>
          </a:lstStyle>
          <a:p>
            <a:pPr lvl="0"/>
            <a:r>
              <a:rPr lang="en-US" noProof="0" dirty="0"/>
              <a:t>Text level 1</a:t>
            </a:r>
          </a:p>
          <a:p>
            <a:pPr lvl="1"/>
            <a:r>
              <a:rPr lang="en-US" noProof="0" dirty="0"/>
              <a:t>Text level 2</a:t>
            </a:r>
          </a:p>
        </p:txBody>
      </p:sp>
      <p:sp>
        <p:nvSpPr>
          <p:cNvPr id="15" name="Espace réservé du texte 4"/>
          <p:cNvSpPr>
            <a:spLocks noGrp="1"/>
          </p:cNvSpPr>
          <p:nvPr>
            <p:ph type="body" sz="quarter" idx="16" hasCustomPrompt="1"/>
          </p:nvPr>
        </p:nvSpPr>
        <p:spPr bwMode="gray">
          <a:xfrm>
            <a:off x="3359696" y="4149080"/>
            <a:ext cx="1248139" cy="1104000"/>
          </a:xfrm>
          <a:prstGeom prst="callout2">
            <a:avLst>
              <a:gd name="adj1" fmla="val 44643"/>
              <a:gd name="adj2" fmla="val 114996"/>
              <a:gd name="adj3" fmla="val 44643"/>
              <a:gd name="adj4" fmla="val 145669"/>
              <a:gd name="adj5" fmla="val 3100"/>
              <a:gd name="adj6" fmla="val 176234"/>
            </a:avLst>
          </a:prstGeom>
          <a:ln>
            <a:solidFill>
              <a:schemeClr val="accent5"/>
            </a:solidFill>
          </a:ln>
        </p:spPr>
        <p:txBody>
          <a:bodyPr anchor="ctr" anchorCtr="0"/>
          <a:lstStyle>
            <a:lvl1pPr algn="r">
              <a:defRPr sz="1333" b="1">
                <a:solidFill>
                  <a:schemeClr val="accent5"/>
                </a:solidFill>
              </a:defRPr>
            </a:lvl1pPr>
            <a:lvl2pPr algn="r">
              <a:defRPr sz="1333" b="1">
                <a:solidFill>
                  <a:schemeClr val="accent5"/>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3359697" y="1744572"/>
            <a:ext cx="1248139" cy="1104000"/>
          </a:xfrm>
          <a:prstGeom prst="callout2">
            <a:avLst>
              <a:gd name="adj1" fmla="val 48795"/>
              <a:gd name="adj2" fmla="val 112793"/>
              <a:gd name="adj3" fmla="val 48795"/>
              <a:gd name="adj4" fmla="val 145669"/>
              <a:gd name="adj5" fmla="val 85303"/>
              <a:gd name="adj6" fmla="val 178437"/>
            </a:avLst>
          </a:prstGeom>
          <a:ln>
            <a:solidFill>
              <a:schemeClr val="bg2"/>
            </a:solidFill>
          </a:ln>
        </p:spPr>
        <p:txBody>
          <a:bodyPr anchor="ctr" anchorCtr="0"/>
          <a:lstStyle>
            <a:lvl1pPr algn="r">
              <a:defRPr sz="1333" b="1">
                <a:solidFill>
                  <a:schemeClr val="bg2"/>
                </a:solidFill>
              </a:defRPr>
            </a:lvl1pPr>
            <a:lvl2pPr algn="r">
              <a:defRPr sz="1333" b="1">
                <a:solidFill>
                  <a:schemeClr val="bg2"/>
                </a:solidFill>
              </a:defRPr>
            </a:lvl2pPr>
          </a:lstStyle>
          <a:p>
            <a:pPr lvl="0"/>
            <a:r>
              <a:rPr lang="en-US" noProof="0" dirty="0"/>
              <a:t>Text level 1</a:t>
            </a:r>
          </a:p>
          <a:p>
            <a:pPr lvl="1"/>
            <a:r>
              <a:rPr lang="en-US" noProof="0" dirty="0"/>
              <a:t>Text level 2</a:t>
            </a:r>
          </a:p>
        </p:txBody>
      </p:sp>
      <p:sp>
        <p:nvSpPr>
          <p:cNvPr id="20" name="Espace réservé du texte 4"/>
          <p:cNvSpPr>
            <a:spLocks noGrp="1"/>
          </p:cNvSpPr>
          <p:nvPr>
            <p:ph type="body" sz="quarter" idx="21" hasCustomPrompt="1"/>
          </p:nvPr>
        </p:nvSpPr>
        <p:spPr bwMode="gray">
          <a:xfrm>
            <a:off x="7540504" y="1738983"/>
            <a:ext cx="1248139" cy="1104000"/>
          </a:xfrm>
          <a:prstGeom prst="callout2">
            <a:avLst>
              <a:gd name="adj1" fmla="val 48795"/>
              <a:gd name="adj2" fmla="val -10594"/>
              <a:gd name="adj3" fmla="val 48794"/>
              <a:gd name="adj4" fmla="val -43818"/>
              <a:gd name="adj5" fmla="val 81982"/>
              <a:gd name="adj6" fmla="val -72009"/>
            </a:avLst>
          </a:prstGeom>
          <a:ln>
            <a:solidFill>
              <a:srgbClr val="FFCD1E"/>
            </a:solidFill>
          </a:ln>
        </p:spPr>
        <p:txBody>
          <a:bodyPr anchor="ctr" anchorCtr="0"/>
          <a:lstStyle>
            <a:lvl1pPr algn="l">
              <a:defRPr sz="1333" b="1">
                <a:solidFill>
                  <a:srgbClr val="FFCD1E"/>
                </a:solidFill>
              </a:defRPr>
            </a:lvl1pPr>
            <a:lvl2pPr algn="l">
              <a:defRPr sz="1333" b="1">
                <a:solidFill>
                  <a:srgbClr val="FFCD1E"/>
                </a:solidFill>
              </a:defRPr>
            </a:lvl2pPr>
          </a:lstStyle>
          <a:p>
            <a:pPr lvl="0"/>
            <a:r>
              <a:rPr lang="en-US" noProof="0" dirty="0"/>
              <a:t>Text level 1</a:t>
            </a:r>
          </a:p>
          <a:p>
            <a:pPr lvl="1"/>
            <a:r>
              <a:rPr lang="en-US" noProof="0" dirty="0"/>
              <a:t>Text level 2</a:t>
            </a:r>
          </a:p>
        </p:txBody>
      </p:sp>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14" name="Espace réservé du texte 4"/>
          <p:cNvSpPr>
            <a:spLocks noGrp="1"/>
          </p:cNvSpPr>
          <p:nvPr>
            <p:ph type="body" sz="quarter" idx="15" hasCustomPrompt="1"/>
          </p:nvPr>
        </p:nvSpPr>
        <p:spPr bwMode="gray">
          <a:xfrm>
            <a:off x="1055440" y="1738983"/>
            <a:ext cx="2304256" cy="1017943"/>
          </a:xfrm>
          <a:prstGeom prst="roundRect">
            <a:avLst>
              <a:gd name="adj" fmla="val 5779"/>
            </a:avLst>
          </a:prstGeom>
          <a:solidFill>
            <a:schemeClr val="bg2"/>
          </a:solidFill>
        </p:spPr>
        <p:txBody>
          <a:bodyPr lIns="72000" tIns="36000" rIns="36000" bIns="36000" anchor="ctr" anchorCtr="0"/>
          <a:lstStyle>
            <a:lvl1pPr algn="l">
              <a:lnSpc>
                <a:spcPct val="100000"/>
              </a:lnSpc>
              <a:defRPr>
                <a:solidFill>
                  <a:schemeClr val="bg1"/>
                </a:solidFill>
              </a:defRPr>
            </a:lvl1pPr>
            <a:lvl2pPr algn="l">
              <a:lnSpc>
                <a:spcPct val="100000"/>
              </a:lnSpc>
              <a:spcBef>
                <a:spcPts val="0"/>
              </a:spcBef>
              <a:spcAft>
                <a:spcPts val="0"/>
              </a:spcAft>
              <a:defRPr>
                <a:solidFill>
                  <a:schemeClr val="bg1"/>
                </a:solidFill>
              </a:defRPr>
            </a:lvl2pPr>
          </a:lstStyle>
          <a:p>
            <a:pPr lvl="0"/>
            <a:r>
              <a:rPr lang="en-US" noProof="0" dirty="0"/>
              <a:t>Text level 1</a:t>
            </a:r>
          </a:p>
          <a:p>
            <a:pPr lvl="1"/>
            <a:r>
              <a:rPr lang="en-US" noProof="0" dirty="0"/>
              <a:t>Text level 2</a:t>
            </a:r>
          </a:p>
        </p:txBody>
      </p:sp>
      <p:sp>
        <p:nvSpPr>
          <p:cNvPr id="3" name="Titre 2"/>
          <p:cNvSpPr>
            <a:spLocks noGrp="1"/>
          </p:cNvSpPr>
          <p:nvPr>
            <p:ph type="title" hasCustomPrompt="1"/>
          </p:nvPr>
        </p:nvSpPr>
        <p:spPr bwMode="gray">
          <a:xfrm>
            <a:off x="478368" y="584884"/>
            <a:ext cx="11235267" cy="864000"/>
          </a:xfrm>
        </p:spPr>
        <p:txBody>
          <a:bodyPr/>
          <a:lstStyle>
            <a:lvl1pPr>
              <a:defRPr/>
            </a:lvl1pPr>
          </a:lstStyle>
          <a:p>
            <a:r>
              <a:rPr lang="en-US" noProof="0" dirty="0"/>
              <a:t>Title</a:t>
            </a:r>
          </a:p>
        </p:txBody>
      </p:sp>
      <p:sp>
        <p:nvSpPr>
          <p:cNvPr id="16" name="Espace réservé du texte 4"/>
          <p:cNvSpPr>
            <a:spLocks noGrp="1"/>
          </p:cNvSpPr>
          <p:nvPr>
            <p:ph type="body" sz="quarter" idx="17" hasCustomPrompt="1"/>
          </p:nvPr>
        </p:nvSpPr>
        <p:spPr bwMode="gray">
          <a:xfrm>
            <a:off x="1055439" y="4143491"/>
            <a:ext cx="2304256" cy="1017943"/>
          </a:xfrm>
          <a:prstGeom prst="roundRect">
            <a:avLst>
              <a:gd name="adj" fmla="val 5779"/>
            </a:avLst>
          </a:prstGeom>
          <a:solidFill>
            <a:schemeClr val="accent5"/>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8871143" y="4149081"/>
            <a:ext cx="2304256" cy="1017943"/>
          </a:xfrm>
          <a:prstGeom prst="roundRect">
            <a:avLst>
              <a:gd name="adj" fmla="val 5779"/>
            </a:avLst>
          </a:prstGeom>
          <a:solidFill>
            <a:schemeClr val="accent1"/>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9" name="Espace réservé du texte 4"/>
          <p:cNvSpPr>
            <a:spLocks noGrp="1"/>
          </p:cNvSpPr>
          <p:nvPr>
            <p:ph type="body" sz="quarter" idx="20" hasCustomPrompt="1"/>
          </p:nvPr>
        </p:nvSpPr>
        <p:spPr bwMode="gray">
          <a:xfrm>
            <a:off x="8871143" y="1738983"/>
            <a:ext cx="2304256" cy="1017943"/>
          </a:xfrm>
          <a:prstGeom prst="roundRect">
            <a:avLst>
              <a:gd name="adj" fmla="val 5779"/>
            </a:avLst>
          </a:prstGeom>
          <a:solidFill>
            <a:srgbClr val="FFCD1E"/>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5" name="Espace réservé du texte 4"/>
          <p:cNvSpPr>
            <a:spLocks noGrp="1"/>
          </p:cNvSpPr>
          <p:nvPr>
            <p:ph type="body" sz="quarter" idx="13" hasCustomPrompt="1"/>
          </p:nvPr>
        </p:nvSpPr>
        <p:spPr bwMode="gray">
          <a:xfrm>
            <a:off x="5135894" y="2468034"/>
            <a:ext cx="1921073" cy="1921933"/>
          </a:xfrm>
          <a:prstGeom prst="ellipse">
            <a:avLst/>
          </a:prstGeom>
          <a:solidFill>
            <a:schemeClr val="tx2"/>
          </a:solidFill>
        </p:spPr>
        <p:txBody>
          <a:bodyPr anchor="ctr" anchorCtr="0"/>
          <a:lstStyle>
            <a:lvl1pPr>
              <a:lnSpc>
                <a:spcPct val="100000"/>
              </a:lnSpc>
              <a:defRPr sz="1333">
                <a:solidFill>
                  <a:schemeClr val="bg1"/>
                </a:solidFill>
              </a:defRPr>
            </a:lvl1pPr>
            <a:lvl2pPr>
              <a:lnSpc>
                <a:spcPct val="100000"/>
              </a:lnSpc>
              <a:defRPr sz="1333">
                <a:solidFill>
                  <a:schemeClr val="bg1"/>
                </a:solidFill>
              </a:defRPr>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3420488254"/>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Chapter P2185C">
    <p:spTree>
      <p:nvGrpSpPr>
        <p:cNvPr id="1" name=""/>
        <p:cNvGrpSpPr/>
        <p:nvPr/>
      </p:nvGrpSpPr>
      <p:grpSpPr>
        <a:xfrm>
          <a:off x="0" y="0"/>
          <a:ext cx="0" cy="0"/>
          <a:chOff x="0" y="0"/>
          <a:chExt cx="0" cy="0"/>
        </a:xfrm>
      </p:grpSpPr>
      <p:sp>
        <p:nvSpPr>
          <p:cNvPr id="2" name="Rectangle 1"/>
          <p:cNvSpPr/>
          <p:nvPr userDrawn="1"/>
        </p:nvSpPr>
        <p:spPr bwMode="gray">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marL="0" indent="0" algn="l">
              <a:lnSpc>
                <a:spcPct val="95000"/>
              </a:lnSpc>
              <a:buNone/>
              <a:defRPr sz="4000">
                <a:solidFill>
                  <a:schemeClr val="bg1"/>
                </a:solidFill>
              </a:defRPr>
            </a:lvl1pPr>
          </a:lstStyle>
          <a:p>
            <a:pPr lvl="0"/>
            <a:r>
              <a:rPr lang="en-US" noProof="0" dirty="0" smtClean="0"/>
              <a:t>Chapter title</a:t>
            </a:r>
          </a:p>
        </p:txBody>
      </p:sp>
    </p:spTree>
    <p:extLst>
      <p:ext uri="{BB962C8B-B14F-4D97-AF65-F5344CB8AC3E}">
        <p14:creationId xmlns:p14="http://schemas.microsoft.com/office/powerpoint/2010/main" val="539067007"/>
      </p:ext>
    </p:extLst>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Chapter P291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marL="0" indent="0" algn="l">
              <a:lnSpc>
                <a:spcPct val="95000"/>
              </a:lnSpc>
              <a:buNone/>
              <a:defRPr sz="4000">
                <a:solidFill>
                  <a:schemeClr val="bg1"/>
                </a:solidFill>
              </a:defRPr>
            </a:lvl1pPr>
          </a:lstStyle>
          <a:p>
            <a:pPr lvl="0"/>
            <a:r>
              <a:rPr lang="en-US" noProof="0" dirty="0" smtClean="0"/>
              <a:t>Chapter title</a:t>
            </a:r>
          </a:p>
        </p:txBody>
      </p:sp>
    </p:spTree>
    <p:extLst>
      <p:ext uri="{BB962C8B-B14F-4D97-AF65-F5344CB8AC3E}">
        <p14:creationId xmlns:p14="http://schemas.microsoft.com/office/powerpoint/2010/main" val="1975597027"/>
      </p:ext>
    </p:extLst>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Chapter P393C">
    <p:spTree>
      <p:nvGrpSpPr>
        <p:cNvPr id="1" name=""/>
        <p:cNvGrpSpPr/>
        <p:nvPr/>
      </p:nvGrpSpPr>
      <p:grpSpPr>
        <a:xfrm>
          <a:off x="0" y="0"/>
          <a:ext cx="0" cy="0"/>
          <a:chOff x="0" y="0"/>
          <a:chExt cx="0" cy="0"/>
        </a:xfrm>
      </p:grpSpPr>
      <p:sp>
        <p:nvSpPr>
          <p:cNvPr id="11" name="Rectangle 10"/>
          <p:cNvSpPr/>
          <p:nvPr userDrawn="1"/>
        </p:nvSpPr>
        <p:spPr bwMode="gray">
          <a:xfrm>
            <a:off x="0" y="27384"/>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marL="0" indent="0" algn="l">
              <a:lnSpc>
                <a:spcPct val="95000"/>
              </a:lnSpc>
              <a:buNone/>
              <a:defRPr sz="4000">
                <a:solidFill>
                  <a:schemeClr val="bg1"/>
                </a:solidFill>
              </a:defRPr>
            </a:lvl1pPr>
          </a:lstStyle>
          <a:p>
            <a:pPr lvl="0"/>
            <a:r>
              <a:rPr lang="en-US" noProof="0" dirty="0" smtClean="0"/>
              <a:t>Chapter title</a:t>
            </a:r>
          </a:p>
        </p:txBody>
      </p:sp>
    </p:spTree>
    <p:extLst>
      <p:ext uri="{BB962C8B-B14F-4D97-AF65-F5344CB8AC3E}">
        <p14:creationId xmlns:p14="http://schemas.microsoft.com/office/powerpoint/2010/main" val="2932982149"/>
      </p:ext>
    </p:extLst>
  </p:cSld>
  <p:clrMapOvr>
    <a:masterClrMapping/>
  </p:clrMapOvr>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Chapter P166C">
    <p:spTree>
      <p:nvGrpSpPr>
        <p:cNvPr id="1" name=""/>
        <p:cNvGrpSpPr/>
        <p:nvPr/>
      </p:nvGrpSpPr>
      <p:grpSpPr>
        <a:xfrm>
          <a:off x="0" y="0"/>
          <a:ext cx="0" cy="0"/>
          <a:chOff x="0" y="0"/>
          <a:chExt cx="0" cy="0"/>
        </a:xfrm>
      </p:grpSpPr>
      <p:sp>
        <p:nvSpPr>
          <p:cNvPr id="12" name="Rectangle 11"/>
          <p:cNvSpPr/>
          <p:nvPr userDrawn="1"/>
        </p:nvSpPr>
        <p:spPr bwMode="gray">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marL="0" indent="0" algn="l">
              <a:lnSpc>
                <a:spcPct val="95000"/>
              </a:lnSpc>
              <a:buNone/>
              <a:defRPr sz="4000">
                <a:solidFill>
                  <a:schemeClr val="bg1"/>
                </a:solidFill>
              </a:defRPr>
            </a:lvl1pPr>
          </a:lstStyle>
          <a:p>
            <a:pPr lvl="0"/>
            <a:r>
              <a:rPr lang="en-US" noProof="0" dirty="0" smtClean="0"/>
              <a:t>Chapter title</a:t>
            </a:r>
          </a:p>
        </p:txBody>
      </p:sp>
      <p:pic>
        <p:nvPicPr>
          <p:cNvPr id="8" name="Imag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2947" y="6167956"/>
            <a:ext cx="1053912" cy="243251"/>
          </a:xfrm>
          <a:prstGeom prst="rect">
            <a:avLst/>
          </a:prstGeom>
        </p:spPr>
      </p:pic>
    </p:spTree>
    <p:extLst>
      <p:ext uri="{BB962C8B-B14F-4D97-AF65-F5344CB8AC3E}">
        <p14:creationId xmlns:p14="http://schemas.microsoft.com/office/powerpoint/2010/main" val="3760479981"/>
      </p:ext>
    </p:extLst>
  </p:cSld>
  <p:clrMapOvr>
    <a:masterClrMapping/>
  </p:clrMapOvr>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Chapter P631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marL="0" indent="0" algn="l">
              <a:lnSpc>
                <a:spcPct val="95000"/>
              </a:lnSpc>
              <a:buNone/>
              <a:defRPr sz="4000">
                <a:solidFill>
                  <a:schemeClr val="bg1"/>
                </a:solidFill>
              </a:defRPr>
            </a:lvl1pPr>
          </a:lstStyle>
          <a:p>
            <a:pPr lvl="0"/>
            <a:r>
              <a:rPr lang="en-US" noProof="0" dirty="0" smtClean="0"/>
              <a:t>Chapter title</a:t>
            </a:r>
          </a:p>
        </p:txBody>
      </p:sp>
    </p:spTree>
    <p:extLst>
      <p:ext uri="{BB962C8B-B14F-4D97-AF65-F5344CB8AC3E}">
        <p14:creationId xmlns:p14="http://schemas.microsoft.com/office/powerpoint/2010/main" val="3312101301"/>
      </p:ext>
    </p:extLst>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Chapter P541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5F82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spTree>
    <p:extLst>
      <p:ext uri="{BB962C8B-B14F-4D97-AF65-F5344CB8AC3E}">
        <p14:creationId xmlns:p14="http://schemas.microsoft.com/office/powerpoint/2010/main" val="3300739950"/>
      </p:ext>
    </p:extLst>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Chapter P381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DC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marL="0" indent="0" algn="l">
              <a:lnSpc>
                <a:spcPct val="95000"/>
              </a:lnSpc>
              <a:buNone/>
              <a:defRPr sz="4000">
                <a:solidFill>
                  <a:schemeClr val="bg1"/>
                </a:solidFill>
              </a:defRPr>
            </a:lvl1pPr>
          </a:lstStyle>
          <a:p>
            <a:pPr lvl="0"/>
            <a:r>
              <a:rPr lang="en-US" noProof="0" dirty="0" smtClean="0"/>
              <a:t>Chapter title</a:t>
            </a:r>
          </a:p>
        </p:txBody>
      </p:sp>
    </p:spTree>
    <p:extLst>
      <p:ext uri="{BB962C8B-B14F-4D97-AF65-F5344CB8AC3E}">
        <p14:creationId xmlns:p14="http://schemas.microsoft.com/office/powerpoint/2010/main" val="1096311144"/>
      </p:ext>
    </p:extLst>
  </p:cSld>
  <p:clrMapOvr>
    <a:masterClrMapping/>
  </p:clrMapOvr>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Chapter P7506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FFC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marL="0" indent="0" algn="l">
              <a:lnSpc>
                <a:spcPct val="95000"/>
              </a:lnSpc>
              <a:buNone/>
              <a:defRPr sz="4000">
                <a:solidFill>
                  <a:schemeClr val="bg1"/>
                </a:solidFill>
              </a:defRPr>
            </a:lvl1pPr>
          </a:lstStyle>
          <a:p>
            <a:pPr lvl="0"/>
            <a:r>
              <a:rPr lang="en-US" noProof="0" dirty="0" smtClean="0"/>
              <a:t>Chapter title</a:t>
            </a:r>
          </a:p>
        </p:txBody>
      </p:sp>
    </p:spTree>
    <p:extLst>
      <p:ext uri="{BB962C8B-B14F-4D97-AF65-F5344CB8AC3E}">
        <p14:creationId xmlns:p14="http://schemas.microsoft.com/office/powerpoint/2010/main" val="3377648443"/>
      </p:ext>
    </p:extLst>
  </p:cSld>
  <p:clrMapOvr>
    <a:masterClrMapping/>
  </p:clrMapOvr>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Chapter P7670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marL="0" indent="0" algn="l">
              <a:lnSpc>
                <a:spcPct val="95000"/>
              </a:lnSpc>
              <a:buNone/>
              <a:defRPr sz="4000">
                <a:solidFill>
                  <a:schemeClr val="bg1"/>
                </a:solidFill>
              </a:defRPr>
            </a:lvl1pPr>
          </a:lstStyle>
          <a:p>
            <a:pPr lvl="0"/>
            <a:r>
              <a:rPr lang="en-US" noProof="0" dirty="0" smtClean="0"/>
              <a:t>Chapter title</a:t>
            </a:r>
          </a:p>
        </p:txBody>
      </p:sp>
    </p:spTree>
    <p:extLst>
      <p:ext uri="{BB962C8B-B14F-4D97-AF65-F5344CB8AC3E}">
        <p14:creationId xmlns:p14="http://schemas.microsoft.com/office/powerpoint/2010/main" val="436179883"/>
      </p:ext>
    </p:extLst>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Chapter P1787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E63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marL="0" indent="0" algn="l">
              <a:lnSpc>
                <a:spcPct val="95000"/>
              </a:lnSpc>
              <a:buNone/>
              <a:defRPr sz="4000">
                <a:solidFill>
                  <a:schemeClr val="bg1"/>
                </a:solidFill>
              </a:defRPr>
            </a:lvl1pPr>
          </a:lstStyle>
          <a:p>
            <a:pPr lvl="0"/>
            <a:r>
              <a:rPr lang="en-US" noProof="0" dirty="0" smtClean="0"/>
              <a:t>Chapter title</a:t>
            </a:r>
          </a:p>
        </p:txBody>
      </p:sp>
    </p:spTree>
    <p:extLst>
      <p:ext uri="{BB962C8B-B14F-4D97-AF65-F5344CB8AC3E}">
        <p14:creationId xmlns:p14="http://schemas.microsoft.com/office/powerpoint/2010/main" val="203467066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a:xfrm>
            <a:off x="478368" y="584885"/>
            <a:ext cx="11235267" cy="443849"/>
          </a:xfrm>
        </p:spPr>
        <p:txBody>
          <a:bodyPr/>
          <a:lstStyle>
            <a:lvl1pPr>
              <a:defRPr/>
            </a:lvl1pPr>
          </a:lstStyle>
          <a:p>
            <a:r>
              <a:rPr lang="en-US" noProof="0" dirty="0"/>
              <a:t>Title</a:t>
            </a:r>
          </a:p>
        </p:txBody>
      </p:sp>
      <p:sp>
        <p:nvSpPr>
          <p:cNvPr id="5" name="Espace réservé du tableau 4"/>
          <p:cNvSpPr>
            <a:spLocks noGrp="1"/>
          </p:cNvSpPr>
          <p:nvPr>
            <p:ph type="tbl" sz="quarter" idx="13" hasCustomPrompt="1"/>
          </p:nvPr>
        </p:nvSpPr>
        <p:spPr bwMode="gray">
          <a:xfrm>
            <a:off x="478367" y="1028701"/>
            <a:ext cx="11235267" cy="4944583"/>
          </a:xfrm>
        </p:spPr>
        <p:txBody>
          <a:bodyPr tIns="540000" anchor="ctr" anchorCtr="0"/>
          <a:lstStyle>
            <a:lvl1pPr>
              <a:defRPr/>
            </a:lvl1pPr>
          </a:lstStyle>
          <a:p>
            <a:r>
              <a:rPr lang="en-US" noProof="0" dirty="0"/>
              <a:t>Table</a:t>
            </a:r>
          </a:p>
        </p:txBody>
      </p:sp>
    </p:spTree>
    <p:extLst>
      <p:ext uri="{BB962C8B-B14F-4D97-AF65-F5344CB8AC3E}">
        <p14:creationId xmlns:p14="http://schemas.microsoft.com/office/powerpoint/2010/main" val="4255980924"/>
      </p:ext>
    </p:extLst>
  </p:cSld>
  <p:clrMapOvr>
    <a:masterClrMapping/>
  </p:clrMapOvr>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Chapter P527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marL="0" indent="0" algn="l">
              <a:lnSpc>
                <a:spcPct val="95000"/>
              </a:lnSpc>
              <a:buNone/>
              <a:defRPr sz="4000">
                <a:solidFill>
                  <a:schemeClr val="bg1"/>
                </a:solidFill>
              </a:defRPr>
            </a:lvl1pPr>
          </a:lstStyle>
          <a:p>
            <a:pPr lvl="0"/>
            <a:r>
              <a:rPr lang="en-US" noProof="0" dirty="0" smtClean="0"/>
              <a:t>Chapter title</a:t>
            </a:r>
          </a:p>
        </p:txBody>
      </p:sp>
    </p:spTree>
    <p:extLst>
      <p:ext uri="{BB962C8B-B14F-4D97-AF65-F5344CB8AC3E}">
        <p14:creationId xmlns:p14="http://schemas.microsoft.com/office/powerpoint/2010/main" val="3679541325"/>
      </p:ext>
    </p:extLst>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Chapter P214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marL="0" indent="0" algn="l">
              <a:lnSpc>
                <a:spcPct val="95000"/>
              </a:lnSpc>
              <a:buNone/>
              <a:defRPr sz="4000">
                <a:solidFill>
                  <a:schemeClr val="bg1"/>
                </a:solidFill>
              </a:defRPr>
            </a:lvl1pPr>
          </a:lstStyle>
          <a:p>
            <a:pPr lvl="0"/>
            <a:r>
              <a:rPr lang="en-US" noProof="0" dirty="0" smtClean="0"/>
              <a:t>Chapter title</a:t>
            </a:r>
          </a:p>
        </p:txBody>
      </p:sp>
    </p:spTree>
    <p:extLst>
      <p:ext uri="{BB962C8B-B14F-4D97-AF65-F5344CB8AC3E}">
        <p14:creationId xmlns:p14="http://schemas.microsoft.com/office/powerpoint/2010/main" val="4219361473"/>
      </p:ext>
    </p:extLst>
  </p:cSld>
  <p:clrMapOvr>
    <a:masterClrMapping/>
  </p:clrMapOvr>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Background - Blue">
    <p:spTree>
      <p:nvGrpSpPr>
        <p:cNvPr id="1" name=""/>
        <p:cNvGrpSpPr/>
        <p:nvPr/>
      </p:nvGrpSpPr>
      <p:grpSpPr>
        <a:xfrm>
          <a:off x="0" y="0"/>
          <a:ext cx="0" cy="0"/>
          <a:chOff x="0" y="0"/>
          <a:chExt cx="0" cy="0"/>
        </a:xfrm>
      </p:grpSpPr>
      <p:sp>
        <p:nvSpPr>
          <p:cNvPr id="2" name="Rectangle 1"/>
          <p:cNvSpPr/>
          <p:nvPr userDrawn="1"/>
        </p:nvSpPr>
        <p:spPr bwMode="gray">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Titre 1"/>
          <p:cNvSpPr>
            <a:spLocks noGrp="1"/>
          </p:cNvSpPr>
          <p:nvPr>
            <p:ph type="title" hasCustomPrompt="1"/>
          </p:nvPr>
        </p:nvSpPr>
        <p:spPr bwMode="gray">
          <a:xfrm>
            <a:off x="478368" y="584884"/>
            <a:ext cx="11235267" cy="635871"/>
          </a:xfrm>
        </p:spPr>
        <p:txBody>
          <a:bodyPr/>
          <a:lstStyle>
            <a:lvl1pPr algn="l">
              <a:defRPr sz="3200" cap="all" baseline="0">
                <a:solidFill>
                  <a:srgbClr val="FFCD1E"/>
                </a:solidFill>
              </a:defRPr>
            </a:lvl1pPr>
          </a:lstStyle>
          <a:p>
            <a:r>
              <a:rPr lang="en-US" noProof="0" dirty="0" smtClean="0"/>
              <a:t>Title</a:t>
            </a:r>
            <a:endParaRPr lang="en-US" noProof="0" dirty="0"/>
          </a:p>
        </p:txBody>
      </p:sp>
    </p:spTree>
    <p:extLst>
      <p:ext uri="{BB962C8B-B14F-4D97-AF65-F5344CB8AC3E}">
        <p14:creationId xmlns:p14="http://schemas.microsoft.com/office/powerpoint/2010/main" val="357211876"/>
      </p:ext>
    </p:extLst>
  </p:cSld>
  <p:clrMapOvr>
    <a:masterClrMapping/>
  </p:clrMapOvr>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ackground Dark Purple">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Titre 1"/>
          <p:cNvSpPr>
            <a:spLocks noGrp="1"/>
          </p:cNvSpPr>
          <p:nvPr>
            <p:ph type="title" hasCustomPrompt="1"/>
          </p:nvPr>
        </p:nvSpPr>
        <p:spPr bwMode="gray">
          <a:xfrm>
            <a:off x="478368" y="584884"/>
            <a:ext cx="11235267" cy="635871"/>
          </a:xfrm>
        </p:spPr>
        <p:txBody>
          <a:bodyPr/>
          <a:lstStyle>
            <a:lvl1pPr algn="l">
              <a:defRPr sz="3200" cap="all" baseline="0">
                <a:solidFill>
                  <a:srgbClr val="00B4B9"/>
                </a:solidFill>
              </a:defRPr>
            </a:lvl1pPr>
          </a:lstStyle>
          <a:p>
            <a:r>
              <a:rPr lang="en-US" noProof="0" dirty="0" smtClean="0"/>
              <a:t>Title</a:t>
            </a:r>
            <a:endParaRPr lang="en-US" noProof="0" dirty="0"/>
          </a:p>
        </p:txBody>
      </p:sp>
    </p:spTree>
    <p:extLst>
      <p:ext uri="{BB962C8B-B14F-4D97-AF65-F5344CB8AC3E}">
        <p14:creationId xmlns:p14="http://schemas.microsoft.com/office/powerpoint/2010/main" val="3775027878"/>
      </p:ext>
    </p:extLst>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_Chapter P166C">
    <p:spTree>
      <p:nvGrpSpPr>
        <p:cNvPr id="1" name=""/>
        <p:cNvGrpSpPr/>
        <p:nvPr/>
      </p:nvGrpSpPr>
      <p:grpSpPr>
        <a:xfrm>
          <a:off x="0" y="0"/>
          <a:ext cx="0" cy="0"/>
          <a:chOff x="0" y="0"/>
          <a:chExt cx="0" cy="0"/>
        </a:xfrm>
      </p:grpSpPr>
      <p:sp>
        <p:nvSpPr>
          <p:cNvPr id="12" name="Rectangle 11"/>
          <p:cNvSpPr/>
          <p:nvPr userDrawn="1"/>
        </p:nvSpPr>
        <p:spPr bwMode="gray">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Titre 1"/>
          <p:cNvSpPr>
            <a:spLocks noGrp="1"/>
          </p:cNvSpPr>
          <p:nvPr>
            <p:ph type="title" hasCustomPrompt="1"/>
          </p:nvPr>
        </p:nvSpPr>
        <p:spPr bwMode="gray">
          <a:xfrm>
            <a:off x="478368" y="584884"/>
            <a:ext cx="11235267" cy="635871"/>
          </a:xfrm>
        </p:spPr>
        <p:txBody>
          <a:bodyPr/>
          <a:lstStyle>
            <a:lvl1pPr algn="l">
              <a:defRPr sz="3200" cap="all" baseline="0">
                <a:solidFill>
                  <a:srgbClr val="FFFF00"/>
                </a:solidFill>
              </a:defRPr>
            </a:lvl1pPr>
          </a:lstStyle>
          <a:p>
            <a:r>
              <a:rPr lang="en-US" noProof="0" dirty="0" smtClean="0"/>
              <a:t>Title</a:t>
            </a:r>
            <a:endParaRPr lang="en-US" noProof="0" dirty="0"/>
          </a:p>
        </p:txBody>
      </p:sp>
    </p:spTree>
    <p:extLst>
      <p:ext uri="{BB962C8B-B14F-4D97-AF65-F5344CB8AC3E}">
        <p14:creationId xmlns:p14="http://schemas.microsoft.com/office/powerpoint/2010/main" val="2432259176"/>
      </p:ext>
    </p:extLst>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ackground - Yellow">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FFC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Titre 1"/>
          <p:cNvSpPr>
            <a:spLocks noGrp="1"/>
          </p:cNvSpPr>
          <p:nvPr>
            <p:ph type="title" hasCustomPrompt="1"/>
          </p:nvPr>
        </p:nvSpPr>
        <p:spPr bwMode="gray">
          <a:xfrm>
            <a:off x="478368" y="584884"/>
            <a:ext cx="11235267" cy="635871"/>
          </a:xfrm>
        </p:spPr>
        <p:txBody>
          <a:bodyPr/>
          <a:lstStyle>
            <a:lvl1pPr algn="l">
              <a:defRPr sz="3200" cap="all" baseline="0">
                <a:solidFill>
                  <a:srgbClr val="5F509B"/>
                </a:solidFill>
              </a:defRPr>
            </a:lvl1pPr>
          </a:lstStyle>
          <a:p>
            <a:r>
              <a:rPr lang="en-US" noProof="0" dirty="0" smtClean="0"/>
              <a:t>TITLE</a:t>
            </a:r>
            <a:endParaRPr lang="en-US" noProof="0" dirty="0"/>
          </a:p>
        </p:txBody>
      </p:sp>
    </p:spTree>
    <p:extLst>
      <p:ext uri="{BB962C8B-B14F-4D97-AF65-F5344CB8AC3E}">
        <p14:creationId xmlns:p14="http://schemas.microsoft.com/office/powerpoint/2010/main" val="489458272"/>
      </p:ext>
    </p:extLst>
  </p:cSld>
  <p:clrMapOvr>
    <a:masterClrMapping/>
  </p:clrMapOvr>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mp; tex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478368" y="584884"/>
            <a:ext cx="11235267" cy="635871"/>
          </a:xfrm>
        </p:spPr>
        <p:txBody>
          <a:bodyPr/>
          <a:lstStyle>
            <a:lvl1pPr algn="l">
              <a:defRPr>
                <a:solidFill>
                  <a:srgbClr val="007EAF"/>
                </a:solidFill>
              </a:defRPr>
            </a:lvl1pPr>
          </a:lstStyle>
          <a:p>
            <a:r>
              <a:rPr lang="en-US" noProof="0" dirty="0" smtClean="0"/>
              <a:t>Title</a:t>
            </a:r>
            <a:endParaRPr lang="en-US" noProof="0" dirty="0"/>
          </a:p>
        </p:txBody>
      </p:sp>
      <p:sp>
        <p:nvSpPr>
          <p:cNvPr id="3" name="Espace réservé du contenu 2"/>
          <p:cNvSpPr>
            <a:spLocks noGrp="1"/>
          </p:cNvSpPr>
          <p:nvPr>
            <p:ph idx="1" hasCustomPrompt="1"/>
          </p:nvPr>
        </p:nvSpPr>
        <p:spPr bwMode="gray">
          <a:xfrm>
            <a:off x="478367" y="1508787"/>
            <a:ext cx="11235267" cy="4512501"/>
          </a:xfrm>
        </p:spPr>
        <p:txBody>
          <a:bodyPr/>
          <a:lstStyle>
            <a:lvl1pPr algn="l">
              <a:defRPr>
                <a:latin typeface="+mj-lt"/>
              </a:defRPr>
            </a:lvl1pPr>
            <a:lvl2pPr algn="l">
              <a:defRPr>
                <a:latin typeface="+mj-lt"/>
              </a:defRPr>
            </a:lvl2pPr>
            <a:lvl3pPr>
              <a:defRPr>
                <a:latin typeface="+mj-lt"/>
              </a:defRPr>
            </a:lvl3pPr>
            <a:lvl4pPr>
              <a:defRPr>
                <a:latin typeface="+mj-lt"/>
              </a:defRPr>
            </a:lvl4pPr>
            <a:lvl5pPr>
              <a:defRPr>
                <a:latin typeface="+mj-lt"/>
              </a:defRPr>
            </a:lvl5p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Tree>
    <p:extLst>
      <p:ext uri="{BB962C8B-B14F-4D97-AF65-F5344CB8AC3E}">
        <p14:creationId xmlns:p14="http://schemas.microsoft.com/office/powerpoint/2010/main" val="1637907543"/>
      </p:ext>
    </p:extLst>
  </p:cSld>
  <p:clrMapOvr>
    <a:masterClrMapping/>
  </p:clrMapOvr>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amp; text 2 column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478368" y="584884"/>
            <a:ext cx="11235267" cy="635871"/>
          </a:xfrm>
        </p:spPr>
        <p:txBody>
          <a:bodyPr/>
          <a:lstStyle>
            <a:lvl1pPr algn="l">
              <a:defRPr>
                <a:solidFill>
                  <a:srgbClr val="007EAF"/>
                </a:solidFill>
              </a:defRPr>
            </a:lvl1pPr>
          </a:lstStyle>
          <a:p>
            <a:r>
              <a:rPr lang="en-US" noProof="0" dirty="0" smtClean="0"/>
              <a:t>Title</a:t>
            </a:r>
            <a:endParaRPr lang="en-US" noProof="0" dirty="0"/>
          </a:p>
        </p:txBody>
      </p:sp>
      <p:sp>
        <p:nvSpPr>
          <p:cNvPr id="3" name="Espace réservé du contenu 2"/>
          <p:cNvSpPr>
            <a:spLocks noGrp="1"/>
          </p:cNvSpPr>
          <p:nvPr>
            <p:ph idx="1" hasCustomPrompt="1"/>
          </p:nvPr>
        </p:nvSpPr>
        <p:spPr bwMode="gray">
          <a:xfrm>
            <a:off x="478367" y="1508787"/>
            <a:ext cx="5425612" cy="4512501"/>
          </a:xfrm>
        </p:spPr>
        <p:txBody>
          <a:bodyPr/>
          <a:lstStyle>
            <a:lvl1pPr algn="l">
              <a:defRPr>
                <a:latin typeface="+mj-lt"/>
              </a:defRPr>
            </a:lvl1pPr>
            <a:lvl2pPr algn="l">
              <a:defRPr>
                <a:latin typeface="+mj-lt"/>
              </a:defRPr>
            </a:lvl2pPr>
            <a:lvl3pPr>
              <a:defRPr>
                <a:latin typeface="+mj-lt"/>
              </a:defRPr>
            </a:lvl3pPr>
            <a:lvl4pPr>
              <a:defRPr>
                <a:latin typeface="+mj-lt"/>
              </a:defRPr>
            </a:lvl4pPr>
            <a:lvl5pPr>
              <a:defRPr>
                <a:latin typeface="+mj-lt"/>
              </a:defRPr>
            </a:lvl5pPr>
          </a:lstStyle>
          <a:p>
            <a:pPr lvl="0"/>
            <a:r>
              <a:rPr lang="en-US" noProof="0" dirty="0" smtClean="0"/>
              <a:t>Text level </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
        <p:nvSpPr>
          <p:cNvPr id="4" name="Espace réservé du contenu 2"/>
          <p:cNvSpPr>
            <a:spLocks noGrp="1"/>
          </p:cNvSpPr>
          <p:nvPr>
            <p:ph idx="10" hasCustomPrompt="1"/>
          </p:nvPr>
        </p:nvSpPr>
        <p:spPr bwMode="gray">
          <a:xfrm>
            <a:off x="6384033" y="1508787"/>
            <a:ext cx="5329601" cy="4512501"/>
          </a:xfrm>
        </p:spPr>
        <p:txBody>
          <a:bodyPr/>
          <a:lstStyle>
            <a:lvl1pPr algn="l">
              <a:defRPr>
                <a:latin typeface="+mj-lt"/>
              </a:defRPr>
            </a:lvl1pPr>
            <a:lvl2pPr algn="l">
              <a:defRPr>
                <a:latin typeface="+mj-lt"/>
              </a:defRPr>
            </a:lvl2pPr>
            <a:lvl3pPr>
              <a:defRPr>
                <a:latin typeface="+mj-lt"/>
              </a:defRPr>
            </a:lvl3pPr>
            <a:lvl4pPr>
              <a:defRPr>
                <a:latin typeface="+mj-lt"/>
              </a:defRPr>
            </a:lvl4pPr>
            <a:lvl5pPr>
              <a:defRPr>
                <a:latin typeface="+mj-lt"/>
              </a:defRPr>
            </a:lvl5p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Tree>
    <p:extLst>
      <p:ext uri="{BB962C8B-B14F-4D97-AF65-F5344CB8AC3E}">
        <p14:creationId xmlns:p14="http://schemas.microsoft.com/office/powerpoint/2010/main" val="1916785993"/>
      </p:ext>
    </p:extLst>
  </p:cSld>
  <p:clrMapOvr>
    <a:masterClrMapping/>
  </p:clrMapOvr>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amp; text 3 column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rgbClr val="007EAF"/>
                </a:solidFill>
              </a:defRPr>
            </a:lvl1pPr>
          </a:lstStyle>
          <a:p>
            <a:r>
              <a:rPr lang="en-US" noProof="0" dirty="0" smtClean="0"/>
              <a:t>Title</a:t>
            </a:r>
            <a:endParaRPr lang="en-US" noProof="0" dirty="0"/>
          </a:p>
        </p:txBody>
      </p:sp>
      <p:sp>
        <p:nvSpPr>
          <p:cNvPr id="6" name="Espace réservé du texte 5"/>
          <p:cNvSpPr>
            <a:spLocks noGrp="1"/>
          </p:cNvSpPr>
          <p:nvPr>
            <p:ph type="body" sz="quarter" idx="13" hasCustomPrompt="1"/>
          </p:nvPr>
        </p:nvSpPr>
        <p:spPr bwMode="gray">
          <a:xfrm>
            <a:off x="478367" y="2468034"/>
            <a:ext cx="3600000" cy="3409951"/>
          </a:xfrm>
        </p:spPr>
        <p:txBody>
          <a:bodyPr/>
          <a:lstStyle>
            <a:lvl1pPr algn="l">
              <a:defRPr/>
            </a:lvl1pPr>
            <a:lvl2pPr algn="l">
              <a:defRPr/>
            </a:lvl2pPr>
            <a:lvl3pPr algn="l">
              <a:defRPr/>
            </a:lvl3pPr>
            <a:lvl4pPr algn="l">
              <a:defRPr/>
            </a:lvl4pPr>
            <a:lvl5pPr algn="l">
              <a:defRPr/>
            </a:lvl5p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
        <p:nvSpPr>
          <p:cNvPr id="10" name="Espace réservé du texte 5"/>
          <p:cNvSpPr>
            <a:spLocks noGrp="1"/>
          </p:cNvSpPr>
          <p:nvPr>
            <p:ph type="body" sz="quarter" idx="14" hasCustomPrompt="1"/>
          </p:nvPr>
        </p:nvSpPr>
        <p:spPr bwMode="gray">
          <a:xfrm>
            <a:off x="4295296" y="2468034"/>
            <a:ext cx="3600000" cy="3409951"/>
          </a:xfrm>
        </p:spPr>
        <p:txBody>
          <a:bodyPr/>
          <a:lstStyle>
            <a:lvl1pPr algn="l">
              <a:defRPr/>
            </a:lvl1pPr>
            <a:lvl2pPr algn="l">
              <a:defRPr/>
            </a:lvl2pPr>
            <a:lvl3pPr algn="l">
              <a:defRPr/>
            </a:lvl3pPr>
            <a:lvl4pPr algn="l">
              <a:defRPr/>
            </a:lvl4pPr>
            <a:lvl5pPr algn="l">
              <a:defRPr/>
            </a:lvl5p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
        <p:nvSpPr>
          <p:cNvPr id="11" name="Espace réservé du texte 5"/>
          <p:cNvSpPr>
            <a:spLocks noGrp="1"/>
          </p:cNvSpPr>
          <p:nvPr>
            <p:ph type="body" sz="quarter" idx="15" hasCustomPrompt="1"/>
          </p:nvPr>
        </p:nvSpPr>
        <p:spPr bwMode="gray">
          <a:xfrm>
            <a:off x="8112225" y="2468034"/>
            <a:ext cx="3601409" cy="3409951"/>
          </a:xfrm>
        </p:spPr>
        <p:txBody>
          <a:bodyPr/>
          <a:lstStyle>
            <a:lvl1pPr algn="l">
              <a:defRPr/>
            </a:lvl1pPr>
            <a:lvl2pPr algn="l">
              <a:defRPr/>
            </a:lvl2pPr>
            <a:lvl3pPr algn="l">
              <a:defRPr/>
            </a:lvl3pPr>
            <a:lvl4pPr algn="l">
              <a:defRPr/>
            </a:lvl4pPr>
            <a:lvl5pPr algn="l">
              <a:defRPr/>
            </a:lvl5p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Tree>
    <p:extLst>
      <p:ext uri="{BB962C8B-B14F-4D97-AF65-F5344CB8AC3E}">
        <p14:creationId xmlns:p14="http://schemas.microsoft.com/office/powerpoint/2010/main" val="2730360700"/>
      </p:ext>
    </p:extLst>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text and 6 pictures">
    <p:spTree>
      <p:nvGrpSpPr>
        <p:cNvPr id="1" name=""/>
        <p:cNvGrpSpPr/>
        <p:nvPr/>
      </p:nvGrpSpPr>
      <p:grpSpPr>
        <a:xfrm>
          <a:off x="0" y="0"/>
          <a:ext cx="0" cy="0"/>
          <a:chOff x="0" y="0"/>
          <a:chExt cx="0" cy="0"/>
        </a:xfrm>
      </p:grpSpPr>
      <p:sp>
        <p:nvSpPr>
          <p:cNvPr id="5" name="Espace réservé du texte 4"/>
          <p:cNvSpPr>
            <a:spLocks noGrp="1"/>
          </p:cNvSpPr>
          <p:nvPr>
            <p:ph type="body" sz="quarter" idx="13" hasCustomPrompt="1"/>
          </p:nvPr>
        </p:nvSpPr>
        <p:spPr bwMode="gray">
          <a:xfrm>
            <a:off x="335361" y="2084917"/>
            <a:ext cx="2543307" cy="3793067"/>
          </a:xfrm>
        </p:spPr>
        <p:txBody>
          <a:bodyPr/>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
        <p:nvSpPr>
          <p:cNvPr id="8" name="Espace réservé pour une image  7"/>
          <p:cNvSpPr>
            <a:spLocks noGrp="1"/>
          </p:cNvSpPr>
          <p:nvPr>
            <p:ph type="pic" sz="quarter" idx="14" hasCustomPrompt="1"/>
          </p:nvPr>
        </p:nvSpPr>
        <p:spPr bwMode="gray">
          <a:xfrm>
            <a:off x="3024718" y="0"/>
            <a:ext cx="2302933" cy="3504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4" name="Espace réservé pour une image  7"/>
          <p:cNvSpPr>
            <a:spLocks noGrp="1"/>
          </p:cNvSpPr>
          <p:nvPr>
            <p:ph type="pic" sz="quarter" idx="15" hasCustomPrompt="1"/>
          </p:nvPr>
        </p:nvSpPr>
        <p:spPr bwMode="gray">
          <a:xfrm>
            <a:off x="3024717" y="3786000"/>
            <a:ext cx="2304000" cy="3072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5" name="Espace réservé pour une image  7"/>
          <p:cNvSpPr>
            <a:spLocks noGrp="1"/>
          </p:cNvSpPr>
          <p:nvPr>
            <p:ph type="pic" sz="quarter" idx="16" hasCustomPrompt="1"/>
          </p:nvPr>
        </p:nvSpPr>
        <p:spPr bwMode="gray">
          <a:xfrm>
            <a:off x="5568471" y="0"/>
            <a:ext cx="2302933" cy="2832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6" name="Espace réservé pour une image  7"/>
          <p:cNvSpPr>
            <a:spLocks noGrp="1"/>
          </p:cNvSpPr>
          <p:nvPr>
            <p:ph type="pic" sz="quarter" idx="17" hasCustomPrompt="1"/>
          </p:nvPr>
        </p:nvSpPr>
        <p:spPr bwMode="gray">
          <a:xfrm>
            <a:off x="5568471" y="3114000"/>
            <a:ext cx="2304000" cy="3744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7" name="Espace réservé pour une image  7"/>
          <p:cNvSpPr>
            <a:spLocks noGrp="1"/>
          </p:cNvSpPr>
          <p:nvPr>
            <p:ph type="pic" sz="quarter" idx="18" hasCustomPrompt="1"/>
          </p:nvPr>
        </p:nvSpPr>
        <p:spPr bwMode="gray">
          <a:xfrm>
            <a:off x="8112224" y="-4867"/>
            <a:ext cx="2302933" cy="3888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8" name="Espace réservé pour une image  7"/>
          <p:cNvSpPr>
            <a:spLocks noGrp="1"/>
          </p:cNvSpPr>
          <p:nvPr>
            <p:ph type="pic" sz="quarter" idx="19" hasCustomPrompt="1"/>
          </p:nvPr>
        </p:nvSpPr>
        <p:spPr bwMode="gray">
          <a:xfrm>
            <a:off x="8112224" y="4170000"/>
            <a:ext cx="2304000" cy="2688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2" name="Title 1"/>
          <p:cNvSpPr>
            <a:spLocks noGrp="1"/>
          </p:cNvSpPr>
          <p:nvPr>
            <p:ph type="title"/>
          </p:nvPr>
        </p:nvSpPr>
        <p:spPr>
          <a:xfrm>
            <a:off x="335360" y="584884"/>
            <a:ext cx="2592288" cy="1188507"/>
          </a:xfrm>
        </p:spPr>
        <p:txBody>
          <a:bodyPr/>
          <a:lstStyle/>
          <a:p>
            <a:r>
              <a:rPr lang="en-US" smtClean="0"/>
              <a:t>Click to edit Master title style</a:t>
            </a:r>
            <a:endParaRPr lang="en-GB" dirty="0"/>
          </a:p>
        </p:txBody>
      </p:sp>
    </p:spTree>
    <p:extLst>
      <p:ext uri="{BB962C8B-B14F-4D97-AF65-F5344CB8AC3E}">
        <p14:creationId xmlns:p14="http://schemas.microsoft.com/office/powerpoint/2010/main" val="176629987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a:xfrm>
            <a:off x="478368" y="584884"/>
            <a:ext cx="11235267" cy="864000"/>
          </a:xfrm>
        </p:spPr>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478368"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459377" y="2468033"/>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5" hasCustomPrompt="1"/>
          </p:nvPr>
        </p:nvSpPr>
        <p:spPr bwMode="gray">
          <a:xfrm>
            <a:off x="2159564" y="2459636"/>
            <a:ext cx="912000" cy="912000"/>
          </a:xfrm>
          <a:prstGeom prst="ellipse">
            <a:avLst/>
          </a:prstGeom>
          <a:solidFill>
            <a:srgbClr val="DCDC00"/>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5" name="Espace réservé du texte 4"/>
          <p:cNvSpPr>
            <a:spLocks noGrp="1"/>
          </p:cNvSpPr>
          <p:nvPr>
            <p:ph type="body" sz="quarter" idx="16" hasCustomPrompt="1"/>
          </p:nvPr>
        </p:nvSpPr>
        <p:spPr bwMode="gray">
          <a:xfrm>
            <a:off x="459377" y="3552783"/>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6" name="Espace réservé du texte 4"/>
          <p:cNvSpPr>
            <a:spLocks noGrp="1"/>
          </p:cNvSpPr>
          <p:nvPr>
            <p:ph type="body" sz="quarter" idx="17" hasCustomPrompt="1"/>
          </p:nvPr>
        </p:nvSpPr>
        <p:spPr bwMode="gray">
          <a:xfrm>
            <a:off x="2159564" y="3544385"/>
            <a:ext cx="912000" cy="912000"/>
          </a:xfrm>
          <a:prstGeom prst="ellipse">
            <a:avLst/>
          </a:prstGeom>
          <a:solidFill>
            <a:schemeClr val="accent6"/>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7" name="Espace réservé du texte 4"/>
          <p:cNvSpPr>
            <a:spLocks noGrp="1"/>
          </p:cNvSpPr>
          <p:nvPr>
            <p:ph type="body" sz="quarter" idx="18" hasCustomPrompt="1"/>
          </p:nvPr>
        </p:nvSpPr>
        <p:spPr bwMode="gray">
          <a:xfrm>
            <a:off x="459377" y="4637531"/>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2159564" y="4629133"/>
            <a:ext cx="912000" cy="912000"/>
          </a:xfrm>
          <a:prstGeom prst="ellipse">
            <a:avLst/>
          </a:prstGeom>
          <a:solidFill>
            <a:schemeClr val="bg2"/>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9" name="Espace réservé du texte 4"/>
          <p:cNvSpPr>
            <a:spLocks noGrp="1"/>
          </p:cNvSpPr>
          <p:nvPr>
            <p:ph type="body" sz="quarter" idx="20" hasCustomPrompt="1"/>
          </p:nvPr>
        </p:nvSpPr>
        <p:spPr bwMode="gray">
          <a:xfrm>
            <a:off x="4284324"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8" name="Espace réservé du graphique 7"/>
          <p:cNvSpPr>
            <a:spLocks noGrp="1"/>
          </p:cNvSpPr>
          <p:nvPr>
            <p:ph type="chart" sz="quarter" idx="21" hasCustomPrompt="1"/>
          </p:nvPr>
        </p:nvSpPr>
        <p:spPr bwMode="gray">
          <a:xfrm>
            <a:off x="4284324" y="2372884"/>
            <a:ext cx="3624000" cy="3505101"/>
          </a:xfrm>
        </p:spPr>
        <p:txBody>
          <a:bodyPr tIns="540000" anchor="ctr" anchorCtr="0"/>
          <a:lstStyle>
            <a:lvl1pPr>
              <a:defRPr/>
            </a:lvl1pPr>
          </a:lstStyle>
          <a:p>
            <a:r>
              <a:rPr lang="en-US" noProof="0" dirty="0"/>
              <a:t>Graph</a:t>
            </a:r>
          </a:p>
        </p:txBody>
      </p:sp>
      <p:sp>
        <p:nvSpPr>
          <p:cNvPr id="20" name="Espace réservé du texte 4"/>
          <p:cNvSpPr>
            <a:spLocks noGrp="1"/>
          </p:cNvSpPr>
          <p:nvPr>
            <p:ph type="body" sz="quarter" idx="22" hasCustomPrompt="1"/>
          </p:nvPr>
        </p:nvSpPr>
        <p:spPr bwMode="gray">
          <a:xfrm>
            <a:off x="8069456"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21" name="Espace réservé du graphique 7"/>
          <p:cNvSpPr>
            <a:spLocks noGrp="1"/>
          </p:cNvSpPr>
          <p:nvPr>
            <p:ph type="chart" sz="quarter" idx="23" hasCustomPrompt="1"/>
          </p:nvPr>
        </p:nvSpPr>
        <p:spPr bwMode="gray">
          <a:xfrm>
            <a:off x="8069456" y="2372884"/>
            <a:ext cx="3624000" cy="3505101"/>
          </a:xfrm>
        </p:spPr>
        <p:txBody>
          <a:bodyPr tIns="540000" anchor="ctr" anchorCtr="0"/>
          <a:lstStyle/>
          <a:p>
            <a:r>
              <a:rPr lang="en-US" noProof="0" dirty="0"/>
              <a:t>Graph</a:t>
            </a:r>
          </a:p>
        </p:txBody>
      </p:sp>
    </p:spTree>
    <p:extLst>
      <p:ext uri="{BB962C8B-B14F-4D97-AF65-F5344CB8AC3E}">
        <p14:creationId xmlns:p14="http://schemas.microsoft.com/office/powerpoint/2010/main" val="564336275"/>
      </p:ext>
    </p:extLst>
  </p:cSld>
  <p:clrMapOvr>
    <a:masterClrMapping/>
  </p:clrMapOvr>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amp; text &amp; RHS pictur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478368" y="584884"/>
            <a:ext cx="5329600" cy="635871"/>
          </a:xfrm>
        </p:spPr>
        <p:txBody>
          <a:bodyPr/>
          <a:lstStyle>
            <a:lvl1pPr algn="l">
              <a:defRPr>
                <a:solidFill>
                  <a:srgbClr val="007EAF"/>
                </a:solidFill>
              </a:defRPr>
            </a:lvl1pPr>
          </a:lstStyle>
          <a:p>
            <a:r>
              <a:rPr lang="en-US" noProof="0" dirty="0" smtClean="0"/>
              <a:t>Title</a:t>
            </a:r>
            <a:endParaRPr lang="en-US" noProof="0" dirty="0"/>
          </a:p>
        </p:txBody>
      </p:sp>
      <p:sp>
        <p:nvSpPr>
          <p:cNvPr id="3" name="Espace réservé du contenu 2"/>
          <p:cNvSpPr>
            <a:spLocks noGrp="1"/>
          </p:cNvSpPr>
          <p:nvPr>
            <p:ph idx="1" hasCustomPrompt="1"/>
          </p:nvPr>
        </p:nvSpPr>
        <p:spPr bwMode="gray">
          <a:xfrm>
            <a:off x="478368" y="1508787"/>
            <a:ext cx="5329601" cy="4512501"/>
          </a:xfrm>
        </p:spPr>
        <p:txBody>
          <a:bodyPr/>
          <a:lstStyle>
            <a:lvl1pPr algn="l">
              <a:defRPr>
                <a:latin typeface="+mj-lt"/>
              </a:defRPr>
            </a:lvl1pPr>
            <a:lvl2pPr algn="l">
              <a:defRPr>
                <a:latin typeface="+mj-lt"/>
              </a:defRPr>
            </a:lvl2pPr>
            <a:lvl3pPr>
              <a:defRPr>
                <a:latin typeface="+mj-lt"/>
              </a:defRPr>
            </a:lvl3pPr>
            <a:lvl4pPr>
              <a:defRPr>
                <a:latin typeface="+mj-lt"/>
              </a:defRPr>
            </a:lvl4pPr>
            <a:lvl5pPr>
              <a:defRPr>
                <a:latin typeface="+mj-lt"/>
              </a:defRPr>
            </a:lvl5p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
        <p:nvSpPr>
          <p:cNvPr id="4" name="Espace réservé pour une image  4"/>
          <p:cNvSpPr>
            <a:spLocks noGrp="1"/>
          </p:cNvSpPr>
          <p:nvPr>
            <p:ph type="pic" sz="quarter" idx="13" hasCustomPrompt="1"/>
          </p:nvPr>
        </p:nvSpPr>
        <p:spPr bwMode="gray">
          <a:xfrm>
            <a:off x="6096000" y="0"/>
            <a:ext cx="6096000" cy="6858000"/>
          </a:xfrm>
          <a:solidFill>
            <a:srgbClr val="EAEAEA"/>
          </a:solidFill>
        </p:spPr>
        <p:txBody>
          <a:bodyPr bIns="1548000" anchor="ctr" anchorCtr="0"/>
          <a:lstStyle>
            <a:lvl1pPr>
              <a:defRPr sz="1333"/>
            </a:lvl1pPr>
          </a:lstStyle>
          <a:p>
            <a:r>
              <a:rPr lang="en-US" noProof="0" dirty="0" smtClean="0"/>
              <a:t>Select the icon to insert a picture then </a:t>
            </a:r>
            <a:br>
              <a:rPr lang="en-US" noProof="0" dirty="0" smtClean="0"/>
            </a:br>
            <a:r>
              <a:rPr lang="en-US" noProof="0" dirty="0" smtClean="0"/>
              <a:t>place the visual into background position </a:t>
            </a:r>
            <a:br>
              <a:rPr lang="en-US" noProof="0" dirty="0" smtClean="0"/>
            </a:br>
            <a:r>
              <a:rPr lang="en-US" noProof="0" dirty="0" smtClean="0"/>
              <a:t>(Right click with the mouse / Send to back)</a:t>
            </a:r>
          </a:p>
        </p:txBody>
      </p:sp>
    </p:spTree>
    <p:extLst>
      <p:ext uri="{BB962C8B-B14F-4D97-AF65-F5344CB8AC3E}">
        <p14:creationId xmlns:p14="http://schemas.microsoft.com/office/powerpoint/2010/main" val="613932597"/>
      </p:ext>
    </p:extLst>
  </p:cSld>
  <p:clrMapOvr>
    <a:masterClrMapping/>
  </p:clrMapOvr>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text and bottom pic">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478368" y="584884"/>
            <a:ext cx="11235267" cy="635871"/>
          </a:xfrm>
        </p:spPr>
        <p:txBody>
          <a:bodyPr/>
          <a:lstStyle>
            <a:lvl1pPr algn="l">
              <a:defRPr>
                <a:solidFill>
                  <a:srgbClr val="007EAF"/>
                </a:solidFill>
              </a:defRPr>
            </a:lvl1pPr>
          </a:lstStyle>
          <a:p>
            <a:r>
              <a:rPr lang="en-US" noProof="0" dirty="0" smtClean="0"/>
              <a:t>Title</a:t>
            </a:r>
            <a:endParaRPr lang="en-US" noProof="0" dirty="0"/>
          </a:p>
        </p:txBody>
      </p:sp>
      <p:sp>
        <p:nvSpPr>
          <p:cNvPr id="3" name="Espace réservé du contenu 2"/>
          <p:cNvSpPr>
            <a:spLocks noGrp="1"/>
          </p:cNvSpPr>
          <p:nvPr>
            <p:ph idx="1" hasCustomPrompt="1"/>
          </p:nvPr>
        </p:nvSpPr>
        <p:spPr bwMode="gray">
          <a:xfrm>
            <a:off x="478367" y="1508787"/>
            <a:ext cx="11235267" cy="1920213"/>
          </a:xfrm>
        </p:spPr>
        <p:txBody>
          <a:bodyPr/>
          <a:lstStyle>
            <a:lvl1pPr algn="l">
              <a:defRPr>
                <a:latin typeface="+mj-lt"/>
              </a:defRPr>
            </a:lvl1pPr>
            <a:lvl2pPr algn="l">
              <a:defRPr>
                <a:latin typeface="+mj-lt"/>
              </a:defRPr>
            </a:lvl2pPr>
            <a:lvl3pPr>
              <a:defRPr>
                <a:latin typeface="+mj-lt"/>
              </a:defRPr>
            </a:lvl3pPr>
            <a:lvl4pPr>
              <a:defRPr>
                <a:latin typeface="+mj-lt"/>
              </a:defRPr>
            </a:lvl4pPr>
            <a:lvl5pPr>
              <a:defRPr>
                <a:latin typeface="+mj-lt"/>
              </a:defRPr>
            </a:lvl5p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
        <p:nvSpPr>
          <p:cNvPr id="4" name="Espace réservé pour une image  4"/>
          <p:cNvSpPr>
            <a:spLocks noGrp="1"/>
          </p:cNvSpPr>
          <p:nvPr>
            <p:ph type="pic" sz="quarter" idx="13" hasCustomPrompt="1"/>
          </p:nvPr>
        </p:nvSpPr>
        <p:spPr bwMode="gray">
          <a:xfrm>
            <a:off x="0" y="3717032"/>
            <a:ext cx="12192000" cy="3140968"/>
          </a:xfrm>
          <a:solidFill>
            <a:srgbClr val="EAEAEA"/>
          </a:solidFill>
        </p:spPr>
        <p:txBody>
          <a:bodyPr bIns="1548000" anchor="ctr" anchorCtr="0"/>
          <a:lstStyle>
            <a:lvl1pPr>
              <a:defRPr sz="1333"/>
            </a:lvl1pPr>
          </a:lstStyle>
          <a:p>
            <a:r>
              <a:rPr lang="en-US" noProof="0" dirty="0" smtClean="0"/>
              <a:t>Select the icon to insert a picture then </a:t>
            </a:r>
            <a:br>
              <a:rPr lang="en-US" noProof="0" dirty="0" smtClean="0"/>
            </a:br>
            <a:r>
              <a:rPr lang="en-US" noProof="0" dirty="0" smtClean="0"/>
              <a:t>place the visual into background position </a:t>
            </a:r>
            <a:br>
              <a:rPr lang="en-US" noProof="0" dirty="0" smtClean="0"/>
            </a:br>
            <a:r>
              <a:rPr lang="en-US" noProof="0" dirty="0" smtClean="0"/>
              <a:t>(Right click with the mouse / Send to back)</a:t>
            </a:r>
          </a:p>
        </p:txBody>
      </p:sp>
    </p:spTree>
    <p:extLst>
      <p:ext uri="{BB962C8B-B14F-4D97-AF65-F5344CB8AC3E}">
        <p14:creationId xmlns:p14="http://schemas.microsoft.com/office/powerpoint/2010/main" val="1172157713"/>
      </p:ext>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amp; Text &amp; Top Pic">
    <p:spTree>
      <p:nvGrpSpPr>
        <p:cNvPr id="1" name=""/>
        <p:cNvGrpSpPr/>
        <p:nvPr/>
      </p:nvGrpSpPr>
      <p:grpSpPr>
        <a:xfrm>
          <a:off x="0" y="0"/>
          <a:ext cx="0" cy="0"/>
          <a:chOff x="0" y="0"/>
          <a:chExt cx="0" cy="0"/>
        </a:xfrm>
      </p:grpSpPr>
      <p:sp>
        <p:nvSpPr>
          <p:cNvPr id="10" name="Espace réservé pour une image  4"/>
          <p:cNvSpPr>
            <a:spLocks noGrp="1"/>
          </p:cNvSpPr>
          <p:nvPr>
            <p:ph type="pic" sz="quarter" idx="14" hasCustomPrompt="1"/>
          </p:nvPr>
        </p:nvSpPr>
        <p:spPr bwMode="gray">
          <a:xfrm>
            <a:off x="2664616" y="1152548"/>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8" name="Espace réservé du texte 7"/>
          <p:cNvSpPr>
            <a:spLocks noGrp="1"/>
          </p:cNvSpPr>
          <p:nvPr>
            <p:ph type="body" sz="quarter" idx="15" hasCustomPrompt="1"/>
          </p:nvPr>
        </p:nvSpPr>
        <p:spPr bwMode="gray">
          <a:xfrm>
            <a:off x="2112434" y="2314864"/>
            <a:ext cx="2256367" cy="1114136"/>
          </a:xfrm>
        </p:spPr>
        <p:txBody>
          <a:bodyPr/>
          <a:lstStyle>
            <a:lvl1pPr>
              <a:defRPr sz="1333">
                <a:solidFill>
                  <a:schemeClr val="bg1"/>
                </a:solidFill>
              </a:defRPr>
            </a:lvl1pPr>
          </a:lstStyle>
          <a:p>
            <a:pPr lvl="0"/>
            <a:r>
              <a:rPr lang="en-US" noProof="0" dirty="0" smtClean="0"/>
              <a:t>Text</a:t>
            </a:r>
          </a:p>
        </p:txBody>
      </p:sp>
      <p:sp>
        <p:nvSpPr>
          <p:cNvPr id="14" name="Espace réservé pour une image  4"/>
          <p:cNvSpPr>
            <a:spLocks noGrp="1"/>
          </p:cNvSpPr>
          <p:nvPr>
            <p:ph type="pic" sz="quarter" idx="16" hasCustomPrompt="1"/>
          </p:nvPr>
        </p:nvSpPr>
        <p:spPr bwMode="gray">
          <a:xfrm>
            <a:off x="5520000" y="1152548"/>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15" name="Espace réservé du texte 7"/>
          <p:cNvSpPr>
            <a:spLocks noGrp="1"/>
          </p:cNvSpPr>
          <p:nvPr>
            <p:ph type="body" sz="quarter" idx="17" hasCustomPrompt="1"/>
          </p:nvPr>
        </p:nvSpPr>
        <p:spPr bwMode="gray">
          <a:xfrm>
            <a:off x="4967818" y="2314864"/>
            <a:ext cx="2256367" cy="1114136"/>
          </a:xfrm>
        </p:spPr>
        <p:txBody>
          <a:bodyPr/>
          <a:lstStyle>
            <a:lvl1pPr>
              <a:defRPr sz="1333">
                <a:solidFill>
                  <a:schemeClr val="bg1"/>
                </a:solidFill>
              </a:defRPr>
            </a:lvl1pPr>
          </a:lstStyle>
          <a:p>
            <a:pPr lvl="0"/>
            <a:r>
              <a:rPr lang="en-US" noProof="0" dirty="0" smtClean="0"/>
              <a:t>Text</a:t>
            </a:r>
          </a:p>
        </p:txBody>
      </p:sp>
      <p:sp>
        <p:nvSpPr>
          <p:cNvPr id="16" name="Espace réservé pour une image  4"/>
          <p:cNvSpPr>
            <a:spLocks noGrp="1"/>
          </p:cNvSpPr>
          <p:nvPr>
            <p:ph type="pic" sz="quarter" idx="18" hasCustomPrompt="1"/>
          </p:nvPr>
        </p:nvSpPr>
        <p:spPr bwMode="gray">
          <a:xfrm>
            <a:off x="8400256" y="1152548"/>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17" name="Espace réservé du texte 7"/>
          <p:cNvSpPr>
            <a:spLocks noGrp="1"/>
          </p:cNvSpPr>
          <p:nvPr>
            <p:ph type="body" sz="quarter" idx="19" hasCustomPrompt="1"/>
          </p:nvPr>
        </p:nvSpPr>
        <p:spPr bwMode="gray">
          <a:xfrm>
            <a:off x="7848074" y="2314864"/>
            <a:ext cx="2256367" cy="1114136"/>
          </a:xfrm>
        </p:spPr>
        <p:txBody>
          <a:bodyPr/>
          <a:lstStyle>
            <a:lvl1pPr>
              <a:defRPr sz="1333">
                <a:solidFill>
                  <a:schemeClr val="bg1"/>
                </a:solidFill>
              </a:defRPr>
            </a:lvl1pPr>
          </a:lstStyle>
          <a:p>
            <a:pPr lvl="0"/>
            <a:r>
              <a:rPr lang="en-US" noProof="0" dirty="0" smtClean="0"/>
              <a:t>Text</a:t>
            </a:r>
          </a:p>
        </p:txBody>
      </p:sp>
      <p:sp>
        <p:nvSpPr>
          <p:cNvPr id="18" name="Espace réservé du texte 17"/>
          <p:cNvSpPr>
            <a:spLocks noGrp="1"/>
          </p:cNvSpPr>
          <p:nvPr>
            <p:ph type="body" sz="quarter" idx="20" hasCustomPrompt="1"/>
          </p:nvPr>
        </p:nvSpPr>
        <p:spPr bwMode="gray">
          <a:xfrm>
            <a:off x="478367" y="4389107"/>
            <a:ext cx="11235267" cy="1488877"/>
          </a:xfrm>
        </p:spPr>
        <p:txBody>
          <a:bodyPr/>
          <a:lstStyle>
            <a:lvl1pPr>
              <a:defRPr sz="2667"/>
            </a:lvl1pPr>
            <a:lvl2pPr>
              <a:defRPr sz="2400"/>
            </a:lvl2p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
        <p:nvSpPr>
          <p:cNvPr id="5" name="Espace réservé pour une image  4"/>
          <p:cNvSpPr>
            <a:spLocks noGrp="1"/>
          </p:cNvSpPr>
          <p:nvPr>
            <p:ph type="pic" sz="quarter" idx="13" hasCustomPrompt="1"/>
          </p:nvPr>
        </p:nvSpPr>
        <p:spPr bwMode="gray">
          <a:xfrm>
            <a:off x="0" y="0"/>
            <a:ext cx="12192000" cy="3912000"/>
          </a:xfrm>
          <a:solidFill>
            <a:srgbClr val="EAEAEA"/>
          </a:solidFill>
        </p:spPr>
        <p:txBody>
          <a:bodyPr bIns="1548000" anchor="ctr" anchorCtr="0"/>
          <a:lstStyle>
            <a:lvl1pPr>
              <a:defRPr sz="1333"/>
            </a:lvl1pPr>
          </a:lstStyle>
          <a:p>
            <a:r>
              <a:rPr lang="en-US" noProof="0" dirty="0" smtClean="0"/>
              <a:t>Select the icon to insert a picture then </a:t>
            </a:r>
            <a:br>
              <a:rPr lang="en-US" noProof="0" dirty="0" smtClean="0"/>
            </a:br>
            <a:r>
              <a:rPr lang="en-US" noProof="0" dirty="0" smtClean="0"/>
              <a:t>place the visual into background position </a:t>
            </a:r>
            <a:br>
              <a:rPr lang="en-US" noProof="0" dirty="0" smtClean="0"/>
            </a:br>
            <a:r>
              <a:rPr lang="en-US" noProof="0" dirty="0" smtClean="0"/>
              <a:t>(Right click with the mouse / Send to back)</a:t>
            </a:r>
          </a:p>
        </p:txBody>
      </p:sp>
    </p:spTree>
    <p:extLst>
      <p:ext uri="{BB962C8B-B14F-4D97-AF65-F5344CB8AC3E}">
        <p14:creationId xmlns:p14="http://schemas.microsoft.com/office/powerpoint/2010/main" val="2252843631"/>
      </p:ext>
    </p:extLst>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17" name="Espace réservé du texte 4"/>
          <p:cNvSpPr>
            <a:spLocks noGrp="1"/>
          </p:cNvSpPr>
          <p:nvPr>
            <p:ph type="body" sz="quarter" idx="18" hasCustomPrompt="1"/>
          </p:nvPr>
        </p:nvSpPr>
        <p:spPr bwMode="gray">
          <a:xfrm>
            <a:off x="7540504" y="4149080"/>
            <a:ext cx="1248139" cy="1104000"/>
          </a:xfrm>
          <a:prstGeom prst="callout2">
            <a:avLst>
              <a:gd name="adj1" fmla="val 43813"/>
              <a:gd name="adj2" fmla="val -10594"/>
              <a:gd name="adj3" fmla="val 43813"/>
              <a:gd name="adj4" fmla="val -42349"/>
              <a:gd name="adj5" fmla="val 3930"/>
              <a:gd name="adj6" fmla="val -74212"/>
            </a:avLst>
          </a:prstGeom>
          <a:ln>
            <a:solidFill>
              <a:schemeClr val="accent1"/>
            </a:solidFill>
          </a:ln>
        </p:spPr>
        <p:txBody>
          <a:bodyPr anchor="ctr" anchorCtr="0"/>
          <a:lstStyle>
            <a:lvl1pPr marL="0" indent="0" algn="l">
              <a:buNone/>
              <a:defRPr sz="1333" b="1">
                <a:solidFill>
                  <a:schemeClr val="accent1"/>
                </a:solidFill>
              </a:defRPr>
            </a:lvl1pPr>
            <a:lvl2pPr marL="241294" indent="0" algn="l">
              <a:buNone/>
              <a:defRPr sz="1333" b="1">
                <a:solidFill>
                  <a:schemeClr val="accent1"/>
                </a:solidFill>
              </a:defRPr>
            </a:lvl2pPr>
          </a:lstStyle>
          <a:p>
            <a:pPr lvl="0"/>
            <a:r>
              <a:rPr lang="en-US" noProof="0" dirty="0" smtClean="0"/>
              <a:t>Text level 1</a:t>
            </a:r>
          </a:p>
          <a:p>
            <a:pPr lvl="1"/>
            <a:r>
              <a:rPr lang="en-US" noProof="0" dirty="0" smtClean="0"/>
              <a:t>Text level 2</a:t>
            </a:r>
          </a:p>
        </p:txBody>
      </p:sp>
      <p:sp>
        <p:nvSpPr>
          <p:cNvPr id="15" name="Espace réservé du texte 4"/>
          <p:cNvSpPr>
            <a:spLocks noGrp="1"/>
          </p:cNvSpPr>
          <p:nvPr>
            <p:ph type="body" sz="quarter" idx="16" hasCustomPrompt="1"/>
          </p:nvPr>
        </p:nvSpPr>
        <p:spPr bwMode="gray">
          <a:xfrm>
            <a:off x="3359696" y="4149080"/>
            <a:ext cx="1248139" cy="1104000"/>
          </a:xfrm>
          <a:prstGeom prst="callout2">
            <a:avLst>
              <a:gd name="adj1" fmla="val 44643"/>
              <a:gd name="adj2" fmla="val 114996"/>
              <a:gd name="adj3" fmla="val 44643"/>
              <a:gd name="adj4" fmla="val 145669"/>
              <a:gd name="adj5" fmla="val 3100"/>
              <a:gd name="adj6" fmla="val 176234"/>
            </a:avLst>
          </a:prstGeom>
          <a:ln>
            <a:solidFill>
              <a:schemeClr val="accent5"/>
            </a:solidFill>
          </a:ln>
        </p:spPr>
        <p:txBody>
          <a:bodyPr anchor="ctr" anchorCtr="0"/>
          <a:lstStyle>
            <a:lvl1pPr marL="0" indent="0" algn="r">
              <a:buNone/>
              <a:defRPr sz="1333" b="1">
                <a:solidFill>
                  <a:schemeClr val="accent5"/>
                </a:solidFill>
              </a:defRPr>
            </a:lvl1pPr>
            <a:lvl2pPr marL="241294" indent="0" algn="r">
              <a:buNone/>
              <a:defRPr sz="1333" b="1">
                <a:solidFill>
                  <a:schemeClr val="accent5"/>
                </a:solidFill>
              </a:defRPr>
            </a:lvl2pPr>
          </a:lstStyle>
          <a:p>
            <a:pPr lvl="0"/>
            <a:r>
              <a:rPr lang="en-US" noProof="0" dirty="0" smtClean="0"/>
              <a:t>Text level 1</a:t>
            </a:r>
          </a:p>
          <a:p>
            <a:pPr lvl="1"/>
            <a:r>
              <a:rPr lang="en-US" noProof="0" dirty="0" smtClean="0"/>
              <a:t>Text level 2</a:t>
            </a:r>
          </a:p>
        </p:txBody>
      </p:sp>
      <p:sp>
        <p:nvSpPr>
          <p:cNvPr id="10" name="Espace réservé du texte 4"/>
          <p:cNvSpPr>
            <a:spLocks noGrp="1"/>
          </p:cNvSpPr>
          <p:nvPr>
            <p:ph type="body" sz="quarter" idx="14" hasCustomPrompt="1"/>
          </p:nvPr>
        </p:nvSpPr>
        <p:spPr bwMode="gray">
          <a:xfrm>
            <a:off x="3359697" y="1744572"/>
            <a:ext cx="1248139" cy="1104000"/>
          </a:xfrm>
          <a:prstGeom prst="callout2">
            <a:avLst>
              <a:gd name="adj1" fmla="val 48795"/>
              <a:gd name="adj2" fmla="val 112793"/>
              <a:gd name="adj3" fmla="val 48795"/>
              <a:gd name="adj4" fmla="val 145669"/>
              <a:gd name="adj5" fmla="val 85303"/>
              <a:gd name="adj6" fmla="val 178437"/>
            </a:avLst>
          </a:prstGeom>
          <a:ln>
            <a:solidFill>
              <a:schemeClr val="bg2"/>
            </a:solidFill>
          </a:ln>
        </p:spPr>
        <p:txBody>
          <a:bodyPr anchor="ctr" anchorCtr="0"/>
          <a:lstStyle>
            <a:lvl1pPr marL="0" indent="0" algn="r">
              <a:buNone/>
              <a:defRPr sz="1333" b="1">
                <a:solidFill>
                  <a:schemeClr val="bg2"/>
                </a:solidFill>
              </a:defRPr>
            </a:lvl1pPr>
            <a:lvl2pPr marL="241294" indent="0" algn="r">
              <a:buNone/>
              <a:defRPr sz="1333" b="1">
                <a:solidFill>
                  <a:schemeClr val="bg2"/>
                </a:solidFill>
              </a:defRPr>
            </a:lvl2pPr>
          </a:lstStyle>
          <a:p>
            <a:pPr lvl="0"/>
            <a:r>
              <a:rPr lang="en-US" noProof="0" dirty="0" smtClean="0"/>
              <a:t>Text level 1</a:t>
            </a:r>
          </a:p>
          <a:p>
            <a:pPr lvl="1"/>
            <a:r>
              <a:rPr lang="en-US" noProof="0" dirty="0" smtClean="0"/>
              <a:t>Text level 2</a:t>
            </a:r>
          </a:p>
        </p:txBody>
      </p:sp>
      <p:sp>
        <p:nvSpPr>
          <p:cNvPr id="20" name="Espace réservé du texte 4"/>
          <p:cNvSpPr>
            <a:spLocks noGrp="1"/>
          </p:cNvSpPr>
          <p:nvPr>
            <p:ph type="body" sz="quarter" idx="21" hasCustomPrompt="1"/>
          </p:nvPr>
        </p:nvSpPr>
        <p:spPr bwMode="gray">
          <a:xfrm>
            <a:off x="7540504" y="1738983"/>
            <a:ext cx="1248139" cy="1104000"/>
          </a:xfrm>
          <a:prstGeom prst="callout2">
            <a:avLst>
              <a:gd name="adj1" fmla="val 48795"/>
              <a:gd name="adj2" fmla="val -10594"/>
              <a:gd name="adj3" fmla="val 48794"/>
              <a:gd name="adj4" fmla="val -43818"/>
              <a:gd name="adj5" fmla="val 81982"/>
              <a:gd name="adj6" fmla="val -72009"/>
            </a:avLst>
          </a:prstGeom>
          <a:ln>
            <a:solidFill>
              <a:srgbClr val="FFCD1E"/>
            </a:solidFill>
          </a:ln>
        </p:spPr>
        <p:txBody>
          <a:bodyPr anchor="ctr" anchorCtr="0"/>
          <a:lstStyle>
            <a:lvl1pPr marL="0" indent="0" algn="l">
              <a:buNone/>
              <a:defRPr sz="1333" b="1">
                <a:solidFill>
                  <a:srgbClr val="FFCD1E"/>
                </a:solidFill>
              </a:defRPr>
            </a:lvl1pPr>
            <a:lvl2pPr marL="241294" indent="0" algn="l">
              <a:buNone/>
              <a:defRPr sz="1333" b="1">
                <a:solidFill>
                  <a:srgbClr val="FFCD1E"/>
                </a:solidFill>
              </a:defRPr>
            </a:lvl2pPr>
          </a:lstStyle>
          <a:p>
            <a:pPr lvl="0"/>
            <a:r>
              <a:rPr lang="en-US" noProof="0" dirty="0" smtClean="0"/>
              <a:t>Text level 1</a:t>
            </a:r>
          </a:p>
          <a:p>
            <a:pPr lvl="1"/>
            <a:r>
              <a:rPr lang="en-US" noProof="0" dirty="0" smtClean="0"/>
              <a:t>Text level 2</a:t>
            </a:r>
          </a:p>
        </p:txBody>
      </p:sp>
      <p:sp>
        <p:nvSpPr>
          <p:cNvPr id="14" name="Espace réservé du texte 4"/>
          <p:cNvSpPr>
            <a:spLocks noGrp="1"/>
          </p:cNvSpPr>
          <p:nvPr>
            <p:ph type="body" sz="quarter" idx="15" hasCustomPrompt="1"/>
          </p:nvPr>
        </p:nvSpPr>
        <p:spPr bwMode="gray">
          <a:xfrm>
            <a:off x="1055440" y="1738983"/>
            <a:ext cx="2304256" cy="1017943"/>
          </a:xfrm>
          <a:prstGeom prst="roundRect">
            <a:avLst>
              <a:gd name="adj" fmla="val 5779"/>
            </a:avLst>
          </a:prstGeom>
          <a:solidFill>
            <a:schemeClr val="bg2"/>
          </a:solidFill>
        </p:spPr>
        <p:txBody>
          <a:bodyPr lIns="72000" tIns="36000" rIns="36000" bIns="36000" anchor="ctr" anchorCtr="0"/>
          <a:lstStyle>
            <a:lvl1pPr marL="0" indent="0" algn="l">
              <a:lnSpc>
                <a:spcPct val="100000"/>
              </a:lnSpc>
              <a:buNone/>
              <a:defRPr>
                <a:solidFill>
                  <a:schemeClr val="bg1"/>
                </a:solidFill>
              </a:defRPr>
            </a:lvl1pPr>
            <a:lvl2pPr marL="241294" indent="0" algn="l">
              <a:lnSpc>
                <a:spcPct val="100000"/>
              </a:lnSpc>
              <a:spcBef>
                <a:spcPts val="0"/>
              </a:spcBef>
              <a:spcAft>
                <a:spcPts val="0"/>
              </a:spcAft>
              <a:buNone/>
              <a:defRPr>
                <a:solidFill>
                  <a:schemeClr val="bg1"/>
                </a:solidFill>
              </a:defRPr>
            </a:lvl2pPr>
          </a:lstStyle>
          <a:p>
            <a:pPr lvl="0"/>
            <a:r>
              <a:rPr lang="en-US" noProof="0" dirty="0" smtClean="0"/>
              <a:t>Text level 1</a:t>
            </a:r>
          </a:p>
          <a:p>
            <a:pPr lvl="1"/>
            <a:r>
              <a:rPr lang="en-US" noProof="0" dirty="0" smtClean="0"/>
              <a:t>Text level 2</a:t>
            </a:r>
          </a:p>
        </p:txBody>
      </p:sp>
      <p:sp>
        <p:nvSpPr>
          <p:cNvPr id="3" name="Titre 2"/>
          <p:cNvSpPr>
            <a:spLocks noGrp="1"/>
          </p:cNvSpPr>
          <p:nvPr>
            <p:ph type="title" hasCustomPrompt="1"/>
          </p:nvPr>
        </p:nvSpPr>
        <p:spPr bwMode="gray">
          <a:xfrm>
            <a:off x="478368" y="584884"/>
            <a:ext cx="11235267" cy="864000"/>
          </a:xfrm>
        </p:spPr>
        <p:txBody>
          <a:bodyPr/>
          <a:lstStyle>
            <a:lvl1pPr>
              <a:defRPr/>
            </a:lvl1pPr>
          </a:lstStyle>
          <a:p>
            <a:r>
              <a:rPr lang="en-US" noProof="0" dirty="0" smtClean="0"/>
              <a:t>Title</a:t>
            </a:r>
            <a:endParaRPr lang="en-US" noProof="0" dirty="0"/>
          </a:p>
        </p:txBody>
      </p:sp>
      <p:sp>
        <p:nvSpPr>
          <p:cNvPr id="16" name="Espace réservé du texte 4"/>
          <p:cNvSpPr>
            <a:spLocks noGrp="1"/>
          </p:cNvSpPr>
          <p:nvPr>
            <p:ph type="body" sz="quarter" idx="17" hasCustomPrompt="1"/>
          </p:nvPr>
        </p:nvSpPr>
        <p:spPr bwMode="gray">
          <a:xfrm>
            <a:off x="1055439" y="4143491"/>
            <a:ext cx="2304256" cy="1017943"/>
          </a:xfrm>
          <a:prstGeom prst="roundRect">
            <a:avLst>
              <a:gd name="adj" fmla="val 5779"/>
            </a:avLst>
          </a:prstGeom>
          <a:solidFill>
            <a:schemeClr val="accent5"/>
          </a:solidFill>
        </p:spPr>
        <p:txBody>
          <a:bodyPr lIns="72000" tIns="36000" rIns="36000" bIns="36000" anchor="ctr" anchorCtr="0"/>
          <a:lstStyle>
            <a:lvl1pPr marL="0" indent="0" algn="l">
              <a:lnSpc>
                <a:spcPct val="100000"/>
              </a:lnSpc>
              <a:buNone/>
              <a:defRPr>
                <a:solidFill>
                  <a:schemeClr val="bg1"/>
                </a:solidFill>
              </a:defRPr>
            </a:lvl1pPr>
            <a:lvl2pPr marL="241294" indent="0" algn="l">
              <a:lnSpc>
                <a:spcPct val="100000"/>
              </a:lnSpc>
              <a:buNone/>
              <a:defRPr>
                <a:solidFill>
                  <a:schemeClr val="bg1"/>
                </a:solidFill>
              </a:defRPr>
            </a:lvl2pPr>
          </a:lstStyle>
          <a:p>
            <a:pPr lvl="0"/>
            <a:r>
              <a:rPr lang="en-US" noProof="0" dirty="0" smtClean="0"/>
              <a:t>Text level 1</a:t>
            </a:r>
          </a:p>
          <a:p>
            <a:pPr lvl="1"/>
            <a:r>
              <a:rPr lang="en-US" noProof="0" dirty="0" smtClean="0"/>
              <a:t>Text level 2</a:t>
            </a:r>
          </a:p>
        </p:txBody>
      </p:sp>
      <p:sp>
        <p:nvSpPr>
          <p:cNvPr id="18" name="Espace réservé du texte 4"/>
          <p:cNvSpPr>
            <a:spLocks noGrp="1"/>
          </p:cNvSpPr>
          <p:nvPr>
            <p:ph type="body" sz="quarter" idx="19" hasCustomPrompt="1"/>
          </p:nvPr>
        </p:nvSpPr>
        <p:spPr bwMode="gray">
          <a:xfrm>
            <a:off x="8871143" y="4149081"/>
            <a:ext cx="2304256" cy="1017943"/>
          </a:xfrm>
          <a:prstGeom prst="roundRect">
            <a:avLst>
              <a:gd name="adj" fmla="val 5779"/>
            </a:avLst>
          </a:prstGeom>
          <a:solidFill>
            <a:schemeClr val="accent1"/>
          </a:solidFill>
        </p:spPr>
        <p:txBody>
          <a:bodyPr lIns="72000" tIns="36000" rIns="36000" bIns="36000" anchor="ctr" anchorCtr="0"/>
          <a:lstStyle>
            <a:lvl1pPr marL="0" indent="0" algn="l">
              <a:lnSpc>
                <a:spcPct val="100000"/>
              </a:lnSpc>
              <a:buNone/>
              <a:defRPr>
                <a:solidFill>
                  <a:schemeClr val="bg1"/>
                </a:solidFill>
              </a:defRPr>
            </a:lvl1pPr>
            <a:lvl2pPr marL="241294" indent="0" algn="l">
              <a:lnSpc>
                <a:spcPct val="100000"/>
              </a:lnSpc>
              <a:buNone/>
              <a:defRPr>
                <a:solidFill>
                  <a:schemeClr val="bg1"/>
                </a:solidFill>
              </a:defRPr>
            </a:lvl2pPr>
          </a:lstStyle>
          <a:p>
            <a:pPr lvl="0"/>
            <a:r>
              <a:rPr lang="en-US" noProof="0" dirty="0" smtClean="0"/>
              <a:t>Text level 1</a:t>
            </a:r>
          </a:p>
          <a:p>
            <a:pPr lvl="1"/>
            <a:r>
              <a:rPr lang="en-US" noProof="0" dirty="0" smtClean="0"/>
              <a:t>Text level 2</a:t>
            </a:r>
          </a:p>
        </p:txBody>
      </p:sp>
      <p:sp>
        <p:nvSpPr>
          <p:cNvPr id="19" name="Espace réservé du texte 4"/>
          <p:cNvSpPr>
            <a:spLocks noGrp="1"/>
          </p:cNvSpPr>
          <p:nvPr>
            <p:ph type="body" sz="quarter" idx="20" hasCustomPrompt="1"/>
          </p:nvPr>
        </p:nvSpPr>
        <p:spPr bwMode="gray">
          <a:xfrm>
            <a:off x="8871143" y="1738983"/>
            <a:ext cx="2304256" cy="1017943"/>
          </a:xfrm>
          <a:prstGeom prst="roundRect">
            <a:avLst>
              <a:gd name="adj" fmla="val 5779"/>
            </a:avLst>
          </a:prstGeom>
          <a:solidFill>
            <a:srgbClr val="FFCD1E"/>
          </a:solidFill>
        </p:spPr>
        <p:txBody>
          <a:bodyPr lIns="72000" tIns="36000" rIns="36000" bIns="36000" anchor="ctr" anchorCtr="0"/>
          <a:lstStyle>
            <a:lvl1pPr marL="0" indent="0" algn="l">
              <a:lnSpc>
                <a:spcPct val="100000"/>
              </a:lnSpc>
              <a:buNone/>
              <a:defRPr>
                <a:solidFill>
                  <a:schemeClr val="bg1"/>
                </a:solidFill>
              </a:defRPr>
            </a:lvl1pPr>
            <a:lvl2pPr marL="241294" indent="0" algn="l">
              <a:lnSpc>
                <a:spcPct val="100000"/>
              </a:lnSpc>
              <a:buNone/>
              <a:defRPr>
                <a:solidFill>
                  <a:schemeClr val="bg1"/>
                </a:solidFill>
              </a:defRPr>
            </a:lvl2pPr>
          </a:lstStyle>
          <a:p>
            <a:pPr lvl="0"/>
            <a:r>
              <a:rPr lang="en-US" noProof="0" dirty="0" smtClean="0"/>
              <a:t>Text level 1</a:t>
            </a:r>
          </a:p>
          <a:p>
            <a:pPr lvl="1"/>
            <a:r>
              <a:rPr lang="en-US" noProof="0" dirty="0" smtClean="0"/>
              <a:t>Text level 2</a:t>
            </a:r>
          </a:p>
        </p:txBody>
      </p:sp>
      <p:sp>
        <p:nvSpPr>
          <p:cNvPr id="5" name="Espace réservé du texte 4"/>
          <p:cNvSpPr>
            <a:spLocks noGrp="1"/>
          </p:cNvSpPr>
          <p:nvPr>
            <p:ph type="body" sz="quarter" idx="13" hasCustomPrompt="1"/>
          </p:nvPr>
        </p:nvSpPr>
        <p:spPr bwMode="gray">
          <a:xfrm>
            <a:off x="5135894" y="2468034"/>
            <a:ext cx="1921073" cy="1921933"/>
          </a:xfrm>
          <a:prstGeom prst="ellipse">
            <a:avLst/>
          </a:prstGeom>
          <a:solidFill>
            <a:schemeClr val="tx2"/>
          </a:solidFill>
        </p:spPr>
        <p:txBody>
          <a:bodyPr anchor="ctr" anchorCtr="0"/>
          <a:lstStyle>
            <a:lvl1pPr marL="0" indent="0">
              <a:lnSpc>
                <a:spcPct val="100000"/>
              </a:lnSpc>
              <a:buNone/>
              <a:defRPr sz="1333">
                <a:solidFill>
                  <a:schemeClr val="bg1"/>
                </a:solidFill>
              </a:defRPr>
            </a:lvl1pPr>
            <a:lvl2pPr marL="241294" indent="0">
              <a:lnSpc>
                <a:spcPct val="100000"/>
              </a:lnSpc>
              <a:buNone/>
              <a:defRPr sz="1333">
                <a:solidFill>
                  <a:schemeClr val="bg1"/>
                </a:solidFill>
              </a:defRPr>
            </a:lvl2pPr>
          </a:lstStyle>
          <a:p>
            <a:pPr lvl="0"/>
            <a:r>
              <a:rPr lang="en-US" noProof="0" dirty="0" smtClean="0"/>
              <a:t>Text level 1</a:t>
            </a:r>
          </a:p>
          <a:p>
            <a:pPr lvl="1"/>
            <a:r>
              <a:rPr lang="en-US" noProof="0" dirty="0" smtClean="0"/>
              <a:t>Text level 2</a:t>
            </a:r>
          </a:p>
        </p:txBody>
      </p:sp>
    </p:spTree>
    <p:extLst>
      <p:ext uri="{BB962C8B-B14F-4D97-AF65-F5344CB8AC3E}">
        <p14:creationId xmlns:p14="http://schemas.microsoft.com/office/powerpoint/2010/main" val="348427240"/>
      </p:ext>
    </p:extLst>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a:xfrm>
            <a:off x="478368" y="584885"/>
            <a:ext cx="11235267" cy="443849"/>
          </a:xfrm>
        </p:spPr>
        <p:txBody>
          <a:bodyPr/>
          <a:lstStyle>
            <a:lvl1pPr>
              <a:defRPr/>
            </a:lvl1pPr>
          </a:lstStyle>
          <a:p>
            <a:r>
              <a:rPr lang="en-US" noProof="0" dirty="0" smtClean="0"/>
              <a:t>Title</a:t>
            </a:r>
            <a:endParaRPr lang="en-US" noProof="0" dirty="0"/>
          </a:p>
        </p:txBody>
      </p:sp>
      <p:sp>
        <p:nvSpPr>
          <p:cNvPr id="5" name="Espace réservé du tableau 4"/>
          <p:cNvSpPr>
            <a:spLocks noGrp="1"/>
          </p:cNvSpPr>
          <p:nvPr>
            <p:ph type="tbl" sz="quarter" idx="13" hasCustomPrompt="1"/>
          </p:nvPr>
        </p:nvSpPr>
        <p:spPr bwMode="gray">
          <a:xfrm>
            <a:off x="478367" y="1028701"/>
            <a:ext cx="11235267" cy="4944583"/>
          </a:xfrm>
        </p:spPr>
        <p:txBody>
          <a:bodyPr tIns="540000" anchor="ctr" anchorCtr="0"/>
          <a:lstStyle>
            <a:lvl1pPr>
              <a:defRPr/>
            </a:lvl1pPr>
          </a:lstStyle>
          <a:p>
            <a:r>
              <a:rPr lang="en-US" noProof="0" dirty="0" smtClean="0"/>
              <a:t>Table</a:t>
            </a:r>
            <a:endParaRPr lang="en-US" noProof="0" dirty="0"/>
          </a:p>
        </p:txBody>
      </p:sp>
    </p:spTree>
    <p:extLst>
      <p:ext uri="{BB962C8B-B14F-4D97-AF65-F5344CB8AC3E}">
        <p14:creationId xmlns:p14="http://schemas.microsoft.com/office/powerpoint/2010/main" val="3478067479"/>
      </p:ext>
    </p:extLst>
  </p:cSld>
  <p:clrMapOvr>
    <a:masterClrMapping/>
  </p:clrMapOvr>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a:xfrm>
            <a:off x="478368" y="584884"/>
            <a:ext cx="11235267" cy="864000"/>
          </a:xfrm>
        </p:spPr>
        <p:txBody>
          <a:bodyPr/>
          <a:lstStyle>
            <a:lvl1pPr>
              <a:defRPr/>
            </a:lvl1pPr>
          </a:lstStyle>
          <a:p>
            <a:r>
              <a:rPr lang="en-US" noProof="0" dirty="0" smtClean="0"/>
              <a:t>Title</a:t>
            </a:r>
            <a:endParaRPr lang="en-US" noProof="0" dirty="0"/>
          </a:p>
        </p:txBody>
      </p:sp>
      <p:sp>
        <p:nvSpPr>
          <p:cNvPr id="5" name="Espace réservé du texte 4"/>
          <p:cNvSpPr>
            <a:spLocks noGrp="1"/>
          </p:cNvSpPr>
          <p:nvPr>
            <p:ph type="body" sz="quarter" idx="13" hasCustomPrompt="1"/>
          </p:nvPr>
        </p:nvSpPr>
        <p:spPr bwMode="gray">
          <a:xfrm>
            <a:off x="478368" y="1451282"/>
            <a:ext cx="3623349" cy="768349"/>
          </a:xfrm>
        </p:spPr>
        <p:txBody>
          <a:bodyPr/>
          <a:lstStyle>
            <a:lvl1pPr marL="0" indent="0">
              <a:spcAft>
                <a:spcPts val="800"/>
              </a:spcAft>
              <a:buNone/>
              <a:defRPr sz="1333" cap="all" baseline="0"/>
            </a:lvl1pPr>
            <a:lvl2pPr marL="0" indent="0">
              <a:buFont typeface="Arial" panose="020B0604020202020204" pitchFamily="34" charset="0"/>
              <a:buNone/>
              <a:defRPr sz="1333">
                <a:solidFill>
                  <a:srgbClr val="E63241"/>
                </a:solidFill>
              </a:defRPr>
            </a:lvl2pPr>
          </a:lstStyle>
          <a:p>
            <a:pPr lvl="0"/>
            <a:r>
              <a:rPr lang="en-US" noProof="0" dirty="0" smtClean="0"/>
              <a:t>Text level 1</a:t>
            </a:r>
          </a:p>
          <a:p>
            <a:pPr lvl="1"/>
            <a:r>
              <a:rPr lang="en-US" noProof="0" dirty="0" smtClean="0"/>
              <a:t>Text level 2</a:t>
            </a:r>
          </a:p>
        </p:txBody>
      </p:sp>
      <p:sp>
        <p:nvSpPr>
          <p:cNvPr id="10" name="Espace réservé du texte 4"/>
          <p:cNvSpPr>
            <a:spLocks noGrp="1"/>
          </p:cNvSpPr>
          <p:nvPr>
            <p:ph type="body" sz="quarter" idx="14" hasCustomPrompt="1"/>
          </p:nvPr>
        </p:nvSpPr>
        <p:spPr bwMode="gray">
          <a:xfrm>
            <a:off x="459377" y="2468033"/>
            <a:ext cx="1632000" cy="912000"/>
          </a:xfrm>
        </p:spPr>
        <p:txBody>
          <a:bodyPr anchor="ctr" anchorCtr="0"/>
          <a:lstStyle>
            <a:lvl1pPr marL="0" indent="0">
              <a:buNone/>
              <a:defRPr sz="1333" b="1"/>
            </a:lvl1pPr>
            <a:lvl2pPr marL="0" indent="0">
              <a:buFont typeface="Arial" panose="020B0604020202020204" pitchFamily="34" charset="0"/>
              <a:buNone/>
              <a:defRPr sz="1333" b="0"/>
            </a:lvl2pPr>
          </a:lstStyle>
          <a:p>
            <a:pPr lvl="0"/>
            <a:r>
              <a:rPr lang="en-US" noProof="0" dirty="0" smtClean="0"/>
              <a:t>Text level 1</a:t>
            </a:r>
          </a:p>
          <a:p>
            <a:pPr lvl="1"/>
            <a:r>
              <a:rPr lang="en-US" noProof="0" dirty="0" smtClean="0"/>
              <a:t>Text level 2</a:t>
            </a:r>
          </a:p>
        </p:txBody>
      </p:sp>
      <p:sp>
        <p:nvSpPr>
          <p:cNvPr id="14" name="Espace réservé du texte 4"/>
          <p:cNvSpPr>
            <a:spLocks noGrp="1"/>
          </p:cNvSpPr>
          <p:nvPr>
            <p:ph type="body" sz="quarter" idx="15" hasCustomPrompt="1"/>
          </p:nvPr>
        </p:nvSpPr>
        <p:spPr bwMode="gray">
          <a:xfrm>
            <a:off x="2159564" y="2459636"/>
            <a:ext cx="912000" cy="912000"/>
          </a:xfrm>
          <a:prstGeom prst="ellipse">
            <a:avLst/>
          </a:prstGeom>
          <a:solidFill>
            <a:srgbClr val="DCDC00"/>
          </a:solidFill>
        </p:spPr>
        <p:txBody>
          <a:bodyPr wrap="none" anchor="ctr" anchorCtr="0"/>
          <a:lstStyle>
            <a:lvl1pPr marL="0" indent="0">
              <a:buNone/>
              <a:defRPr sz="2000">
                <a:solidFill>
                  <a:schemeClr val="bg1"/>
                </a:solidFill>
              </a:defRPr>
            </a:lvl1pPr>
            <a:lvl2pPr>
              <a:defRPr sz="1333"/>
            </a:lvl2pPr>
          </a:lstStyle>
          <a:p>
            <a:pPr lvl="0"/>
            <a:r>
              <a:rPr lang="en-US" noProof="0" dirty="0" smtClean="0"/>
              <a:t>+00%</a:t>
            </a:r>
          </a:p>
        </p:txBody>
      </p:sp>
      <p:sp>
        <p:nvSpPr>
          <p:cNvPr id="15" name="Espace réservé du texte 4"/>
          <p:cNvSpPr>
            <a:spLocks noGrp="1"/>
          </p:cNvSpPr>
          <p:nvPr>
            <p:ph type="body" sz="quarter" idx="16" hasCustomPrompt="1"/>
          </p:nvPr>
        </p:nvSpPr>
        <p:spPr bwMode="gray">
          <a:xfrm>
            <a:off x="459377" y="3552783"/>
            <a:ext cx="1632000" cy="912000"/>
          </a:xfrm>
        </p:spPr>
        <p:txBody>
          <a:bodyPr anchor="ctr" anchorCtr="0"/>
          <a:lstStyle>
            <a:lvl1pPr marL="0" indent="0">
              <a:buNone/>
              <a:defRPr sz="1333" b="1"/>
            </a:lvl1pPr>
            <a:lvl2pPr marL="0" indent="0">
              <a:buFont typeface="Arial" panose="020B0604020202020204" pitchFamily="34" charset="0"/>
              <a:buNone/>
              <a:defRPr sz="1333" b="0"/>
            </a:lvl2pPr>
          </a:lstStyle>
          <a:p>
            <a:pPr lvl="0"/>
            <a:r>
              <a:rPr lang="en-US" noProof="0" dirty="0" smtClean="0"/>
              <a:t>Text level 1</a:t>
            </a:r>
          </a:p>
          <a:p>
            <a:pPr lvl="1"/>
            <a:r>
              <a:rPr lang="en-US" noProof="0" dirty="0" smtClean="0"/>
              <a:t>Text level 2</a:t>
            </a:r>
          </a:p>
        </p:txBody>
      </p:sp>
      <p:sp>
        <p:nvSpPr>
          <p:cNvPr id="16" name="Espace réservé du texte 4"/>
          <p:cNvSpPr>
            <a:spLocks noGrp="1"/>
          </p:cNvSpPr>
          <p:nvPr>
            <p:ph type="body" sz="quarter" idx="17" hasCustomPrompt="1"/>
          </p:nvPr>
        </p:nvSpPr>
        <p:spPr bwMode="gray">
          <a:xfrm>
            <a:off x="2159564" y="3544385"/>
            <a:ext cx="912000" cy="912000"/>
          </a:xfrm>
          <a:prstGeom prst="ellipse">
            <a:avLst/>
          </a:prstGeom>
          <a:solidFill>
            <a:schemeClr val="accent6"/>
          </a:solidFill>
        </p:spPr>
        <p:txBody>
          <a:bodyPr wrap="none" anchor="ctr" anchorCtr="0"/>
          <a:lstStyle>
            <a:lvl1pPr marL="0" indent="0">
              <a:buNone/>
              <a:defRPr sz="2000">
                <a:solidFill>
                  <a:schemeClr val="bg1"/>
                </a:solidFill>
              </a:defRPr>
            </a:lvl1pPr>
            <a:lvl2pPr>
              <a:defRPr sz="1333"/>
            </a:lvl2pPr>
          </a:lstStyle>
          <a:p>
            <a:pPr lvl="0"/>
            <a:r>
              <a:rPr lang="en-US" noProof="0" dirty="0" smtClean="0"/>
              <a:t>+00%</a:t>
            </a:r>
          </a:p>
        </p:txBody>
      </p:sp>
      <p:sp>
        <p:nvSpPr>
          <p:cNvPr id="17" name="Espace réservé du texte 4"/>
          <p:cNvSpPr>
            <a:spLocks noGrp="1"/>
          </p:cNvSpPr>
          <p:nvPr>
            <p:ph type="body" sz="quarter" idx="18" hasCustomPrompt="1"/>
          </p:nvPr>
        </p:nvSpPr>
        <p:spPr bwMode="gray">
          <a:xfrm>
            <a:off x="459377" y="4637531"/>
            <a:ext cx="1632000" cy="912000"/>
          </a:xfrm>
        </p:spPr>
        <p:txBody>
          <a:bodyPr anchor="ctr" anchorCtr="0"/>
          <a:lstStyle>
            <a:lvl1pPr marL="0" indent="0">
              <a:buNone/>
              <a:defRPr sz="1333" b="1"/>
            </a:lvl1pPr>
            <a:lvl2pPr marL="0" indent="0">
              <a:buFont typeface="Arial" panose="020B0604020202020204" pitchFamily="34" charset="0"/>
              <a:buNone/>
              <a:defRPr sz="1333" b="0"/>
            </a:lvl2pPr>
          </a:lstStyle>
          <a:p>
            <a:pPr lvl="0"/>
            <a:r>
              <a:rPr lang="en-US" noProof="0" dirty="0" smtClean="0"/>
              <a:t>Text level 1</a:t>
            </a:r>
          </a:p>
          <a:p>
            <a:pPr lvl="1"/>
            <a:r>
              <a:rPr lang="en-US" noProof="0" dirty="0" smtClean="0"/>
              <a:t>Text level 2</a:t>
            </a:r>
          </a:p>
        </p:txBody>
      </p:sp>
      <p:sp>
        <p:nvSpPr>
          <p:cNvPr id="18" name="Espace réservé du texte 4"/>
          <p:cNvSpPr>
            <a:spLocks noGrp="1"/>
          </p:cNvSpPr>
          <p:nvPr>
            <p:ph type="body" sz="quarter" idx="19" hasCustomPrompt="1"/>
          </p:nvPr>
        </p:nvSpPr>
        <p:spPr bwMode="gray">
          <a:xfrm>
            <a:off x="2159564" y="4629133"/>
            <a:ext cx="912000" cy="912000"/>
          </a:xfrm>
          <a:prstGeom prst="ellipse">
            <a:avLst/>
          </a:prstGeom>
          <a:solidFill>
            <a:schemeClr val="bg2"/>
          </a:solidFill>
        </p:spPr>
        <p:txBody>
          <a:bodyPr wrap="none" anchor="ctr" anchorCtr="0"/>
          <a:lstStyle>
            <a:lvl1pPr marL="0" indent="0">
              <a:buNone/>
              <a:defRPr sz="2000">
                <a:solidFill>
                  <a:schemeClr val="bg1"/>
                </a:solidFill>
              </a:defRPr>
            </a:lvl1pPr>
            <a:lvl2pPr>
              <a:defRPr sz="1333"/>
            </a:lvl2pPr>
          </a:lstStyle>
          <a:p>
            <a:pPr lvl="0"/>
            <a:r>
              <a:rPr lang="en-US" noProof="0" dirty="0" smtClean="0"/>
              <a:t>+00%</a:t>
            </a:r>
          </a:p>
        </p:txBody>
      </p:sp>
      <p:sp>
        <p:nvSpPr>
          <p:cNvPr id="19" name="Espace réservé du texte 4"/>
          <p:cNvSpPr>
            <a:spLocks noGrp="1"/>
          </p:cNvSpPr>
          <p:nvPr>
            <p:ph type="body" sz="quarter" idx="20" hasCustomPrompt="1"/>
          </p:nvPr>
        </p:nvSpPr>
        <p:spPr bwMode="gray">
          <a:xfrm>
            <a:off x="4284324" y="1451282"/>
            <a:ext cx="3623349" cy="768349"/>
          </a:xfrm>
        </p:spPr>
        <p:txBody>
          <a:bodyPr/>
          <a:lstStyle>
            <a:lvl1pPr marL="0" indent="0">
              <a:spcAft>
                <a:spcPts val="800"/>
              </a:spcAft>
              <a:buNone/>
              <a:defRPr sz="1333" cap="all" baseline="0"/>
            </a:lvl1pPr>
            <a:lvl2pPr marL="0" indent="0">
              <a:buFont typeface="Arial" panose="020B0604020202020204" pitchFamily="34" charset="0"/>
              <a:buNone/>
              <a:defRPr sz="1333">
                <a:solidFill>
                  <a:srgbClr val="E63241"/>
                </a:solidFill>
              </a:defRPr>
            </a:lvl2pPr>
          </a:lstStyle>
          <a:p>
            <a:pPr lvl="0"/>
            <a:r>
              <a:rPr lang="en-US" noProof="0" dirty="0" smtClean="0"/>
              <a:t>Text level 1</a:t>
            </a:r>
          </a:p>
          <a:p>
            <a:pPr lvl="1"/>
            <a:r>
              <a:rPr lang="en-US" noProof="0" dirty="0" smtClean="0"/>
              <a:t>Text level 2</a:t>
            </a:r>
          </a:p>
        </p:txBody>
      </p:sp>
      <p:sp>
        <p:nvSpPr>
          <p:cNvPr id="8" name="Espace réservé du graphique 7"/>
          <p:cNvSpPr>
            <a:spLocks noGrp="1"/>
          </p:cNvSpPr>
          <p:nvPr>
            <p:ph type="chart" sz="quarter" idx="21" hasCustomPrompt="1"/>
          </p:nvPr>
        </p:nvSpPr>
        <p:spPr bwMode="gray">
          <a:xfrm>
            <a:off x="4284324" y="2372884"/>
            <a:ext cx="3624000" cy="3505101"/>
          </a:xfrm>
        </p:spPr>
        <p:txBody>
          <a:bodyPr tIns="540000" anchor="ctr" anchorCtr="0"/>
          <a:lstStyle>
            <a:lvl1pPr marL="0" indent="0">
              <a:buNone/>
              <a:defRPr/>
            </a:lvl1pPr>
          </a:lstStyle>
          <a:p>
            <a:r>
              <a:rPr lang="en-US" noProof="0" dirty="0" smtClean="0"/>
              <a:t>Graph</a:t>
            </a:r>
            <a:endParaRPr lang="en-US" noProof="0" dirty="0"/>
          </a:p>
        </p:txBody>
      </p:sp>
      <p:sp>
        <p:nvSpPr>
          <p:cNvPr id="20" name="Espace réservé du texte 4"/>
          <p:cNvSpPr>
            <a:spLocks noGrp="1"/>
          </p:cNvSpPr>
          <p:nvPr>
            <p:ph type="body" sz="quarter" idx="22" hasCustomPrompt="1"/>
          </p:nvPr>
        </p:nvSpPr>
        <p:spPr bwMode="gray">
          <a:xfrm>
            <a:off x="8069456" y="1451282"/>
            <a:ext cx="3623349" cy="768349"/>
          </a:xfrm>
        </p:spPr>
        <p:txBody>
          <a:bodyPr/>
          <a:lstStyle>
            <a:lvl1pPr marL="0" indent="0">
              <a:spcAft>
                <a:spcPts val="800"/>
              </a:spcAft>
              <a:buNone/>
              <a:defRPr sz="1333" cap="all" baseline="0"/>
            </a:lvl1pPr>
            <a:lvl2pPr marL="0" indent="0">
              <a:buFont typeface="Arial" panose="020B0604020202020204" pitchFamily="34" charset="0"/>
              <a:buNone/>
              <a:defRPr sz="1333">
                <a:solidFill>
                  <a:srgbClr val="E63241"/>
                </a:solidFill>
              </a:defRPr>
            </a:lvl2pPr>
          </a:lstStyle>
          <a:p>
            <a:pPr lvl="0"/>
            <a:r>
              <a:rPr lang="en-US" noProof="0" dirty="0" smtClean="0"/>
              <a:t>Text level 1</a:t>
            </a:r>
          </a:p>
          <a:p>
            <a:pPr lvl="1"/>
            <a:r>
              <a:rPr lang="en-US" noProof="0" dirty="0" smtClean="0"/>
              <a:t>Text level 2</a:t>
            </a:r>
          </a:p>
        </p:txBody>
      </p:sp>
      <p:sp>
        <p:nvSpPr>
          <p:cNvPr id="21" name="Espace réservé du graphique 7"/>
          <p:cNvSpPr>
            <a:spLocks noGrp="1"/>
          </p:cNvSpPr>
          <p:nvPr>
            <p:ph type="chart" sz="quarter" idx="23" hasCustomPrompt="1"/>
          </p:nvPr>
        </p:nvSpPr>
        <p:spPr bwMode="gray">
          <a:xfrm>
            <a:off x="8069456" y="2372884"/>
            <a:ext cx="3624000" cy="3505101"/>
          </a:xfrm>
        </p:spPr>
        <p:txBody>
          <a:bodyPr tIns="540000" anchor="ctr" anchorCtr="0"/>
          <a:lstStyle>
            <a:lvl1pPr marL="0" indent="0">
              <a:buNone/>
              <a:defRPr/>
            </a:lvl1pPr>
          </a:lstStyle>
          <a:p>
            <a:r>
              <a:rPr lang="en-US" noProof="0" dirty="0" smtClean="0"/>
              <a:t>Graph</a:t>
            </a:r>
            <a:endParaRPr lang="en-US" noProof="0" dirty="0"/>
          </a:p>
        </p:txBody>
      </p:sp>
    </p:spTree>
    <p:extLst>
      <p:ext uri="{BB962C8B-B14F-4D97-AF65-F5344CB8AC3E}">
        <p14:creationId xmlns:p14="http://schemas.microsoft.com/office/powerpoint/2010/main" val="508931509"/>
      </p:ext>
    </p:extLst>
  </p:cSld>
  <p:clrMapOvr>
    <a:masterClrMapping/>
  </p:clrMapOvr>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p:txBody>
          <a:bodyPr/>
          <a:lstStyle>
            <a:lvl1pPr>
              <a:defRPr/>
            </a:lvl1pPr>
          </a:lstStyle>
          <a:p>
            <a:r>
              <a:rPr lang="en-US" noProof="0" dirty="0" smtClean="0"/>
              <a:t>Title</a:t>
            </a:r>
            <a:endParaRPr lang="en-US" noProof="0" dirty="0"/>
          </a:p>
        </p:txBody>
      </p:sp>
      <p:sp>
        <p:nvSpPr>
          <p:cNvPr id="5" name="Espace réservé du texte 4"/>
          <p:cNvSpPr>
            <a:spLocks noGrp="1"/>
          </p:cNvSpPr>
          <p:nvPr>
            <p:ph type="body" sz="quarter" idx="13" hasCustomPrompt="1"/>
          </p:nvPr>
        </p:nvSpPr>
        <p:spPr bwMode="gray">
          <a:xfrm>
            <a:off x="2556084" y="2409550"/>
            <a:ext cx="1678517" cy="1680633"/>
          </a:xfrm>
          <a:prstGeom prst="ellipse">
            <a:avLst/>
          </a:prstGeom>
          <a:solidFill>
            <a:srgbClr val="DCDC00"/>
          </a:solidFill>
        </p:spPr>
        <p:txBody>
          <a:bodyPr anchor="ctr" anchorCtr="0"/>
          <a:lstStyle>
            <a:lvl1pPr marL="0" indent="0">
              <a:buNone/>
              <a:defRPr sz="2933">
                <a:solidFill>
                  <a:schemeClr val="accent4"/>
                </a:solidFill>
              </a:defRPr>
            </a:lvl1pPr>
          </a:lstStyle>
          <a:p>
            <a:pPr lvl="0"/>
            <a:r>
              <a:rPr lang="en-US" noProof="0" dirty="0" smtClean="0"/>
              <a:t>+00%</a:t>
            </a:r>
            <a:endParaRPr lang="en-US" noProof="0" dirty="0"/>
          </a:p>
        </p:txBody>
      </p:sp>
      <p:sp>
        <p:nvSpPr>
          <p:cNvPr id="8" name="Espace réservé du texte 7"/>
          <p:cNvSpPr>
            <a:spLocks noGrp="1"/>
          </p:cNvSpPr>
          <p:nvPr>
            <p:ph type="body" sz="quarter" idx="14" hasCustomPrompt="1"/>
          </p:nvPr>
        </p:nvSpPr>
        <p:spPr bwMode="gray">
          <a:xfrm>
            <a:off x="2171514" y="4262895"/>
            <a:ext cx="2447660" cy="1536700"/>
          </a:xfrm>
        </p:spPr>
        <p:txBody>
          <a:bodyPr/>
          <a:lstStyle>
            <a:lvl1pPr marL="0" indent="0">
              <a:buNone/>
              <a:defRPr sz="1333" b="1"/>
            </a:lvl1pPr>
            <a:lvl2pPr marL="0" indent="0">
              <a:buFont typeface="Arial" panose="020B0604020202020204" pitchFamily="34" charset="0"/>
              <a:buNone/>
              <a:defRPr sz="1333"/>
            </a:lvl2pPr>
          </a:lstStyle>
          <a:p>
            <a:pPr lvl="0"/>
            <a:r>
              <a:rPr lang="en-US" noProof="0" dirty="0" smtClean="0"/>
              <a:t>Text level 1</a:t>
            </a:r>
          </a:p>
          <a:p>
            <a:pPr lvl="1"/>
            <a:r>
              <a:rPr lang="en-US" noProof="0" dirty="0" smtClean="0"/>
              <a:t>Text level 2</a:t>
            </a:r>
          </a:p>
        </p:txBody>
      </p:sp>
      <p:sp>
        <p:nvSpPr>
          <p:cNvPr id="9" name="Espace réservé du texte 4"/>
          <p:cNvSpPr>
            <a:spLocks noGrp="1"/>
          </p:cNvSpPr>
          <p:nvPr>
            <p:ph type="body" sz="quarter" idx="15" hasCustomPrompt="1"/>
          </p:nvPr>
        </p:nvSpPr>
        <p:spPr bwMode="gray">
          <a:xfrm>
            <a:off x="5238144" y="2409550"/>
            <a:ext cx="1678517" cy="1680633"/>
          </a:xfrm>
          <a:prstGeom prst="ellipse">
            <a:avLst/>
          </a:prstGeom>
          <a:solidFill>
            <a:schemeClr val="bg2"/>
          </a:solidFill>
        </p:spPr>
        <p:txBody>
          <a:bodyPr anchor="ctr" anchorCtr="0"/>
          <a:lstStyle>
            <a:lvl1pPr marL="0" indent="0">
              <a:buNone/>
              <a:defRPr sz="2933">
                <a:solidFill>
                  <a:schemeClr val="accent2"/>
                </a:solidFill>
              </a:defRPr>
            </a:lvl1pPr>
          </a:lstStyle>
          <a:p>
            <a:pPr lvl="0"/>
            <a:r>
              <a:rPr lang="en-US" noProof="0" dirty="0" smtClean="0"/>
              <a:t>+00%</a:t>
            </a:r>
            <a:endParaRPr lang="en-US" noProof="0" dirty="0"/>
          </a:p>
        </p:txBody>
      </p:sp>
      <p:sp>
        <p:nvSpPr>
          <p:cNvPr id="10" name="Espace réservé du texte 7"/>
          <p:cNvSpPr>
            <a:spLocks noGrp="1"/>
          </p:cNvSpPr>
          <p:nvPr>
            <p:ph type="body" sz="quarter" idx="16" hasCustomPrompt="1"/>
          </p:nvPr>
        </p:nvSpPr>
        <p:spPr bwMode="gray">
          <a:xfrm>
            <a:off x="4853574" y="4262895"/>
            <a:ext cx="2447660" cy="1536700"/>
          </a:xfrm>
        </p:spPr>
        <p:txBody>
          <a:bodyPr/>
          <a:lstStyle>
            <a:lvl1pPr marL="0" indent="0">
              <a:buNone/>
              <a:defRPr sz="1333" b="1"/>
            </a:lvl1pPr>
            <a:lvl2pPr marL="0" indent="0">
              <a:buFont typeface="Arial" panose="020B0604020202020204" pitchFamily="34" charset="0"/>
              <a:buNone/>
              <a:defRPr sz="1333"/>
            </a:lvl2pPr>
          </a:lstStyle>
          <a:p>
            <a:pPr lvl="0"/>
            <a:r>
              <a:rPr lang="en-US" noProof="0" dirty="0" smtClean="0"/>
              <a:t>Text level 1</a:t>
            </a:r>
          </a:p>
          <a:p>
            <a:pPr lvl="1"/>
            <a:r>
              <a:rPr lang="en-US" noProof="0" dirty="0" smtClean="0"/>
              <a:t>Text level 2</a:t>
            </a:r>
          </a:p>
        </p:txBody>
      </p:sp>
      <p:sp>
        <p:nvSpPr>
          <p:cNvPr id="14" name="Espace réservé du texte 4"/>
          <p:cNvSpPr>
            <a:spLocks noGrp="1"/>
          </p:cNvSpPr>
          <p:nvPr>
            <p:ph type="body" sz="quarter" idx="17" hasCustomPrompt="1"/>
          </p:nvPr>
        </p:nvSpPr>
        <p:spPr bwMode="gray">
          <a:xfrm>
            <a:off x="7920203" y="2409550"/>
            <a:ext cx="1678517" cy="1680633"/>
          </a:xfrm>
          <a:prstGeom prst="ellipse">
            <a:avLst/>
          </a:prstGeom>
          <a:solidFill>
            <a:schemeClr val="accent5"/>
          </a:solidFill>
        </p:spPr>
        <p:txBody>
          <a:bodyPr anchor="ctr" anchorCtr="0"/>
          <a:lstStyle>
            <a:lvl1pPr marL="0" indent="0">
              <a:buNone/>
              <a:defRPr sz="2933">
                <a:solidFill>
                  <a:srgbClr val="DCDC00"/>
                </a:solidFill>
              </a:defRPr>
            </a:lvl1pPr>
          </a:lstStyle>
          <a:p>
            <a:pPr lvl="0"/>
            <a:r>
              <a:rPr lang="en-US" noProof="0" dirty="0" smtClean="0"/>
              <a:t>+00%</a:t>
            </a:r>
            <a:endParaRPr lang="en-US" noProof="0" dirty="0"/>
          </a:p>
        </p:txBody>
      </p:sp>
      <p:sp>
        <p:nvSpPr>
          <p:cNvPr id="15" name="Espace réservé du texte 7"/>
          <p:cNvSpPr>
            <a:spLocks noGrp="1"/>
          </p:cNvSpPr>
          <p:nvPr>
            <p:ph type="body" sz="quarter" idx="18" hasCustomPrompt="1"/>
          </p:nvPr>
        </p:nvSpPr>
        <p:spPr bwMode="gray">
          <a:xfrm>
            <a:off x="7535633" y="4262895"/>
            <a:ext cx="2447660" cy="1536700"/>
          </a:xfrm>
        </p:spPr>
        <p:txBody>
          <a:bodyPr/>
          <a:lstStyle>
            <a:lvl1pPr marL="0" indent="0">
              <a:buNone/>
              <a:defRPr sz="1333" b="1"/>
            </a:lvl1pPr>
            <a:lvl2pPr marL="0" indent="0">
              <a:buFont typeface="Arial" panose="020B0604020202020204" pitchFamily="34" charset="0"/>
              <a:buNone/>
              <a:defRPr sz="1333"/>
            </a:lvl2pPr>
          </a:lstStyle>
          <a:p>
            <a:pPr lvl="0"/>
            <a:r>
              <a:rPr lang="en-US" noProof="0" dirty="0" smtClean="0"/>
              <a:t>Text level 1</a:t>
            </a:r>
          </a:p>
          <a:p>
            <a:pPr lvl="1"/>
            <a:r>
              <a:rPr lang="en-US" noProof="0" dirty="0" smtClean="0"/>
              <a:t>Text level 2</a:t>
            </a:r>
          </a:p>
        </p:txBody>
      </p:sp>
    </p:spTree>
    <p:extLst>
      <p:ext uri="{BB962C8B-B14F-4D97-AF65-F5344CB8AC3E}">
        <p14:creationId xmlns:p14="http://schemas.microsoft.com/office/powerpoint/2010/main" val="4230803712"/>
      </p:ext>
    </p:extLst>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Rectangle à coins arrondis 1"/>
          <p:cNvSpPr/>
          <p:nvPr/>
        </p:nvSpPr>
        <p:spPr bwMode="gray">
          <a:xfrm>
            <a:off x="2096041" y="2639407"/>
            <a:ext cx="1248000" cy="1584000"/>
          </a:xfrm>
          <a:prstGeom prst="roundRect">
            <a:avLst>
              <a:gd name="adj" fmla="val 231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2167980" y="3099312"/>
            <a:ext cx="1104123" cy="1056000"/>
          </a:xfrm>
          <a:solidFill>
            <a:schemeClr val="bg1"/>
          </a:solidFill>
        </p:spPr>
        <p:txBody>
          <a:bodyPr anchor="ctr" anchorCtr="0"/>
          <a:lstStyle>
            <a:lvl1pPr algn="ctr">
              <a:defRPr sz="6000"/>
            </a:lvl1pPr>
          </a:lstStyle>
          <a:p>
            <a:r>
              <a:rPr lang="en-US" noProof="0" dirty="0" smtClean="0"/>
              <a:t>00</a:t>
            </a:r>
            <a:endParaRPr lang="en-US" noProof="0" dirty="0"/>
          </a:p>
        </p:txBody>
      </p:sp>
      <p:sp>
        <p:nvSpPr>
          <p:cNvPr id="5" name="Espace réservé du texte 4"/>
          <p:cNvSpPr>
            <a:spLocks noGrp="1"/>
          </p:cNvSpPr>
          <p:nvPr>
            <p:ph type="body" sz="quarter" idx="13" hasCustomPrompt="1"/>
          </p:nvPr>
        </p:nvSpPr>
        <p:spPr bwMode="gray">
          <a:xfrm>
            <a:off x="6096000" y="1911301"/>
            <a:ext cx="4176184" cy="3966683"/>
          </a:xfrm>
        </p:spPr>
        <p:txBody>
          <a:bodyPr/>
          <a:lstStyle>
            <a:lvl1pPr>
              <a:spcAft>
                <a:spcPts val="933"/>
              </a:spcAft>
              <a:defRPr sz="1333" b="1" cap="all" baseline="0">
                <a:solidFill>
                  <a:schemeClr val="accent5"/>
                </a:solidFill>
              </a:defRPr>
            </a:lvl1pPr>
            <a:lvl2pPr marL="0" indent="0">
              <a:buNone/>
              <a:defRPr sz="1333"/>
            </a:lvl2pPr>
            <a:lvl3pPr>
              <a:defRPr sz="1333"/>
            </a:lvl3pPr>
            <a:lvl4pPr>
              <a:defRPr sz="1333"/>
            </a:lvl4pPr>
            <a:lvl5pPr>
              <a:defRPr sz="1333"/>
            </a:lvl5p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
        <p:nvSpPr>
          <p:cNvPr id="6" name="Rectangle à coins arrondis 1"/>
          <p:cNvSpPr/>
          <p:nvPr userDrawn="1"/>
        </p:nvSpPr>
        <p:spPr bwMode="gray">
          <a:xfrm>
            <a:off x="2096041" y="2639407"/>
            <a:ext cx="1248000" cy="1584000"/>
          </a:xfrm>
          <a:prstGeom prst="roundRect">
            <a:avLst>
              <a:gd name="adj" fmla="val 231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323392828"/>
      </p:ext>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End">
    <p:bg bwMode="gray">
      <p:bgPr>
        <a:solidFill>
          <a:schemeClr val="tx2"/>
        </a:solidFill>
        <a:effectLst/>
      </p:bgPr>
    </p:bg>
    <p:spTree>
      <p:nvGrpSpPr>
        <p:cNvPr id="1" name=""/>
        <p:cNvGrpSpPr/>
        <p:nvPr/>
      </p:nvGrpSpPr>
      <p:grpSpPr>
        <a:xfrm>
          <a:off x="0" y="0"/>
          <a:ext cx="0" cy="0"/>
          <a:chOff x="0" y="0"/>
          <a:chExt cx="0" cy="0"/>
        </a:xfrm>
      </p:grpSpPr>
      <p:grpSp>
        <p:nvGrpSpPr>
          <p:cNvPr id="3" name="Group 2"/>
          <p:cNvGrpSpPr/>
          <p:nvPr/>
        </p:nvGrpSpPr>
        <p:grpSpPr>
          <a:xfrm>
            <a:off x="5262341" y="3235725"/>
            <a:ext cx="1800107" cy="620086"/>
            <a:chOff x="3942000" y="4531827"/>
            <a:chExt cx="1350080" cy="465065"/>
          </a:xfrm>
        </p:grpSpPr>
        <p:pic>
          <p:nvPicPr>
            <p:cNvPr id="4" name="Imag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942000" y="4531827"/>
              <a:ext cx="1260000" cy="283729"/>
            </a:xfrm>
            <a:prstGeom prst="rect">
              <a:avLst/>
            </a:prstGeom>
          </p:spPr>
        </p:pic>
        <p:sp>
          <p:nvSpPr>
            <p:cNvPr id="5" name="TextBox 4"/>
            <p:cNvSpPr txBox="1"/>
            <p:nvPr userDrawn="1"/>
          </p:nvSpPr>
          <p:spPr>
            <a:xfrm>
              <a:off x="3942000" y="4773801"/>
              <a:ext cx="1350080" cy="223091"/>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333" b="0" i="0" u="none" strike="noStrike" kern="1200" cap="none" spc="0" normalizeH="0" baseline="0" noProof="0" dirty="0" smtClean="0">
                  <a:ln>
                    <a:noFill/>
                  </a:ln>
                  <a:solidFill>
                    <a:srgbClr val="FFFFFF"/>
                  </a:solidFill>
                  <a:effectLst/>
                  <a:uLnTx/>
                  <a:uFillTx/>
                  <a:latin typeface="Arial"/>
                  <a:ea typeface="+mn-ea"/>
                  <a:cs typeface="+mn-cs"/>
                </a:rPr>
                <a:t>Intelligent Systems.</a:t>
              </a:r>
              <a:endParaRPr kumimoji="0" lang="en-GB" sz="2400" b="0" i="0" u="none" strike="noStrike" kern="1200" cap="none" spc="0" normalizeH="0" baseline="0" noProof="0" dirty="0">
                <a:ln>
                  <a:noFill/>
                </a:ln>
                <a:solidFill>
                  <a:srgbClr val="FFFFFF"/>
                </a:solidFill>
                <a:effectLst/>
                <a:uLnTx/>
                <a:uFillTx/>
                <a:latin typeface="Arial"/>
                <a:ea typeface="+mn-ea"/>
                <a:cs typeface="+mn-cs"/>
              </a:endParaRPr>
            </a:p>
          </p:txBody>
        </p:sp>
      </p:grpSp>
      <p:pic>
        <p:nvPicPr>
          <p:cNvPr id="6"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183899" y="3223466"/>
            <a:ext cx="1824000" cy="410733"/>
          </a:xfrm>
          <a:prstGeom prst="rect">
            <a:avLst/>
          </a:prstGeom>
        </p:spPr>
      </p:pic>
    </p:spTree>
    <p:extLst>
      <p:ext uri="{BB962C8B-B14F-4D97-AF65-F5344CB8AC3E}">
        <p14:creationId xmlns:p14="http://schemas.microsoft.com/office/powerpoint/2010/main" val="1255356971"/>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5" name="Espace réservé du texte 4"/>
          <p:cNvSpPr>
            <a:spLocks noGrp="1"/>
          </p:cNvSpPr>
          <p:nvPr>
            <p:ph type="body" sz="quarter" idx="13" hasCustomPrompt="1"/>
          </p:nvPr>
        </p:nvSpPr>
        <p:spPr bwMode="gray">
          <a:xfrm>
            <a:off x="478367" y="2084917"/>
            <a:ext cx="2400300" cy="3793067"/>
          </a:xfrm>
        </p:spPr>
        <p:txBody>
          <a:bodyPr/>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
        <p:nvSpPr>
          <p:cNvPr id="8" name="Espace réservé pour une image  7"/>
          <p:cNvSpPr>
            <a:spLocks noGrp="1"/>
          </p:cNvSpPr>
          <p:nvPr>
            <p:ph type="pic" sz="quarter" idx="14" hasCustomPrompt="1"/>
          </p:nvPr>
        </p:nvSpPr>
        <p:spPr bwMode="gray">
          <a:xfrm>
            <a:off x="3024718" y="0"/>
            <a:ext cx="2302933" cy="3504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4" name="Espace réservé pour une image  7"/>
          <p:cNvSpPr>
            <a:spLocks noGrp="1"/>
          </p:cNvSpPr>
          <p:nvPr>
            <p:ph type="pic" sz="quarter" idx="15" hasCustomPrompt="1"/>
          </p:nvPr>
        </p:nvSpPr>
        <p:spPr bwMode="gray">
          <a:xfrm>
            <a:off x="3024717" y="3786000"/>
            <a:ext cx="2304000" cy="3072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5" name="Espace réservé pour une image  7"/>
          <p:cNvSpPr>
            <a:spLocks noGrp="1"/>
          </p:cNvSpPr>
          <p:nvPr>
            <p:ph type="pic" sz="quarter" idx="16" hasCustomPrompt="1"/>
          </p:nvPr>
        </p:nvSpPr>
        <p:spPr bwMode="gray">
          <a:xfrm>
            <a:off x="5568471" y="0"/>
            <a:ext cx="2302933" cy="2832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6" name="Espace réservé pour une image  7"/>
          <p:cNvSpPr>
            <a:spLocks noGrp="1"/>
          </p:cNvSpPr>
          <p:nvPr>
            <p:ph type="pic" sz="quarter" idx="17" hasCustomPrompt="1"/>
          </p:nvPr>
        </p:nvSpPr>
        <p:spPr bwMode="gray">
          <a:xfrm>
            <a:off x="5568471" y="3114000"/>
            <a:ext cx="2304000" cy="3744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7" name="Espace réservé pour une image  7"/>
          <p:cNvSpPr>
            <a:spLocks noGrp="1"/>
          </p:cNvSpPr>
          <p:nvPr>
            <p:ph type="pic" sz="quarter" idx="18" hasCustomPrompt="1"/>
          </p:nvPr>
        </p:nvSpPr>
        <p:spPr bwMode="gray">
          <a:xfrm>
            <a:off x="8112224" y="-4867"/>
            <a:ext cx="2302933" cy="3888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8" name="Espace réservé pour une image  7"/>
          <p:cNvSpPr>
            <a:spLocks noGrp="1"/>
          </p:cNvSpPr>
          <p:nvPr>
            <p:ph type="pic" sz="quarter" idx="19" hasCustomPrompt="1"/>
          </p:nvPr>
        </p:nvSpPr>
        <p:spPr bwMode="gray">
          <a:xfrm>
            <a:off x="8112224" y="4170000"/>
            <a:ext cx="2304000" cy="2688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9" name="Espace réservé de la date 3"/>
          <p:cNvSpPr>
            <a:spLocks noGrp="1"/>
          </p:cNvSpPr>
          <p:nvPr>
            <p:ph type="dt" sz="half" idx="10"/>
          </p:nvPr>
        </p:nvSpPr>
        <p:spPr bwMode="gray">
          <a:xfrm>
            <a:off x="0" y="6405033"/>
            <a:ext cx="478368" cy="452968"/>
          </a:xfrm>
          <a:prstGeom prst="rect">
            <a:avLst/>
          </a:prstGeo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20"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21"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Tree>
    <p:extLst>
      <p:ext uri="{BB962C8B-B14F-4D97-AF65-F5344CB8AC3E}">
        <p14:creationId xmlns:p14="http://schemas.microsoft.com/office/powerpoint/2010/main" val="228778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2556084" y="2409550"/>
            <a:ext cx="1678517" cy="1680633"/>
          </a:xfrm>
          <a:prstGeom prst="ellipse">
            <a:avLst/>
          </a:prstGeom>
          <a:solidFill>
            <a:srgbClr val="DCDC00"/>
          </a:solidFill>
        </p:spPr>
        <p:txBody>
          <a:bodyPr anchor="ctr" anchorCtr="0"/>
          <a:lstStyle>
            <a:lvl1pPr>
              <a:defRPr sz="2933">
                <a:solidFill>
                  <a:schemeClr val="accent4"/>
                </a:solidFill>
              </a:defRPr>
            </a:lvl1pPr>
          </a:lstStyle>
          <a:p>
            <a:pPr lvl="0"/>
            <a:r>
              <a:rPr lang="en-US" noProof="0" dirty="0"/>
              <a:t>+00%</a:t>
            </a:r>
          </a:p>
        </p:txBody>
      </p:sp>
      <p:sp>
        <p:nvSpPr>
          <p:cNvPr id="8" name="Espace réservé du texte 7"/>
          <p:cNvSpPr>
            <a:spLocks noGrp="1"/>
          </p:cNvSpPr>
          <p:nvPr>
            <p:ph type="body" sz="quarter" idx="14" hasCustomPrompt="1"/>
          </p:nvPr>
        </p:nvSpPr>
        <p:spPr bwMode="gray">
          <a:xfrm>
            <a:off x="2171514"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
        <p:nvSpPr>
          <p:cNvPr id="9" name="Espace réservé du texte 4"/>
          <p:cNvSpPr>
            <a:spLocks noGrp="1"/>
          </p:cNvSpPr>
          <p:nvPr>
            <p:ph type="body" sz="quarter" idx="15" hasCustomPrompt="1"/>
          </p:nvPr>
        </p:nvSpPr>
        <p:spPr bwMode="gray">
          <a:xfrm>
            <a:off x="5238144" y="2409550"/>
            <a:ext cx="1678517" cy="1680633"/>
          </a:xfrm>
          <a:prstGeom prst="ellipse">
            <a:avLst/>
          </a:prstGeom>
          <a:solidFill>
            <a:schemeClr val="bg2"/>
          </a:solidFill>
        </p:spPr>
        <p:txBody>
          <a:bodyPr anchor="ctr" anchorCtr="0"/>
          <a:lstStyle>
            <a:lvl1pPr>
              <a:defRPr sz="2933">
                <a:solidFill>
                  <a:schemeClr val="accent2"/>
                </a:solidFill>
              </a:defRPr>
            </a:lvl1pPr>
          </a:lstStyle>
          <a:p>
            <a:pPr lvl="0"/>
            <a:r>
              <a:rPr lang="en-US" noProof="0" dirty="0"/>
              <a:t>+00%</a:t>
            </a:r>
          </a:p>
        </p:txBody>
      </p:sp>
      <p:sp>
        <p:nvSpPr>
          <p:cNvPr id="10" name="Espace réservé du texte 7"/>
          <p:cNvSpPr>
            <a:spLocks noGrp="1"/>
          </p:cNvSpPr>
          <p:nvPr>
            <p:ph type="body" sz="quarter" idx="16" hasCustomPrompt="1"/>
          </p:nvPr>
        </p:nvSpPr>
        <p:spPr bwMode="gray">
          <a:xfrm>
            <a:off x="4853574"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7" hasCustomPrompt="1"/>
          </p:nvPr>
        </p:nvSpPr>
        <p:spPr bwMode="gray">
          <a:xfrm>
            <a:off x="7920203" y="2409550"/>
            <a:ext cx="1678517" cy="1680633"/>
          </a:xfrm>
          <a:prstGeom prst="ellipse">
            <a:avLst/>
          </a:prstGeom>
          <a:solidFill>
            <a:schemeClr val="accent5"/>
          </a:solidFill>
        </p:spPr>
        <p:txBody>
          <a:bodyPr anchor="ctr" anchorCtr="0"/>
          <a:lstStyle>
            <a:lvl1pPr>
              <a:defRPr sz="2933">
                <a:solidFill>
                  <a:srgbClr val="DCDC00"/>
                </a:solidFill>
              </a:defRPr>
            </a:lvl1pPr>
          </a:lstStyle>
          <a:p>
            <a:pPr lvl="0"/>
            <a:r>
              <a:rPr lang="en-US" noProof="0" dirty="0"/>
              <a:t>+00%</a:t>
            </a:r>
          </a:p>
        </p:txBody>
      </p:sp>
      <p:sp>
        <p:nvSpPr>
          <p:cNvPr id="15" name="Espace réservé du texte 7"/>
          <p:cNvSpPr>
            <a:spLocks noGrp="1"/>
          </p:cNvSpPr>
          <p:nvPr>
            <p:ph type="body" sz="quarter" idx="18" hasCustomPrompt="1"/>
          </p:nvPr>
        </p:nvSpPr>
        <p:spPr bwMode="gray">
          <a:xfrm>
            <a:off x="7535633"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2213535305"/>
      </p:ext>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mp; Text ico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a:xfrm>
            <a:off x="0" y="6405033"/>
            <a:ext cx="478368" cy="452968"/>
          </a:xfrm>
          <a:prstGeom prst="rect">
            <a:avLst/>
          </a:prstGeom>
        </p:spPr>
        <p:txBody>
          <a:bodyPr lIns="68580" tIns="34290" rIns="68580" bIns="34290"/>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Arial"/>
                <a:ea typeface="+mn-ea"/>
                <a:cs typeface="+mn-cs"/>
              </a:rPr>
              <a:t>Date</a:t>
            </a: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sp>
        <p:nvSpPr>
          <p:cNvPr id="12" name="Espace réservé du numéro de diapositive 11"/>
          <p:cNvSpPr>
            <a:spLocks noGrp="1"/>
          </p:cNvSpPr>
          <p:nvPr>
            <p:ph type="sldNum" sz="quarter" idx="11"/>
          </p:nvPr>
        </p:nvSpPr>
        <p:spPr bwMode="gray">
          <a:xfrm>
            <a:off x="-677" y="6069295"/>
            <a:ext cx="576080" cy="335740"/>
          </a:xfrm>
          <a:prstGeom prst="rect">
            <a:avLst/>
          </a:prstGeom>
        </p:spPr>
        <p:txBody>
          <a:bodyPr lIns="68580" tIns="34290" rIns="68580" bIns="34290"/>
          <a:lstStyle/>
          <a:p>
            <a:pPr marL="0" marR="0" lvl="0" indent="0" algn="l"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24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‹Nº›</a:t>
            </a:fld>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sp>
        <p:nvSpPr>
          <p:cNvPr id="10" name="Espace réservé pour une image  4"/>
          <p:cNvSpPr>
            <a:spLocks noGrp="1"/>
          </p:cNvSpPr>
          <p:nvPr>
            <p:ph type="pic" sz="quarter" idx="14" hasCustomPrompt="1"/>
          </p:nvPr>
        </p:nvSpPr>
        <p:spPr bwMode="gray">
          <a:xfrm>
            <a:off x="2664616" y="1152548"/>
            <a:ext cx="1152000" cy="1152000"/>
          </a:xfrm>
        </p:spPr>
        <p:txBody>
          <a:bodyPr anchor="ctr" anchorCtr="0"/>
          <a:lstStyle>
            <a:lvl1pPr>
              <a:defRPr sz="1333"/>
            </a:lvl1pPr>
          </a:lstStyle>
          <a:p>
            <a:r>
              <a:rPr lang="en-US" noProof="0" dirty="0"/>
              <a:t>Select the icon to insert a picture</a:t>
            </a:r>
          </a:p>
        </p:txBody>
      </p:sp>
      <p:sp>
        <p:nvSpPr>
          <p:cNvPr id="8" name="Espace réservé du texte 7"/>
          <p:cNvSpPr>
            <a:spLocks noGrp="1"/>
          </p:cNvSpPr>
          <p:nvPr>
            <p:ph type="body" sz="quarter" idx="15" hasCustomPrompt="1"/>
          </p:nvPr>
        </p:nvSpPr>
        <p:spPr bwMode="gray">
          <a:xfrm>
            <a:off x="2112435" y="2314864"/>
            <a:ext cx="2256367" cy="1114136"/>
          </a:xfrm>
        </p:spPr>
        <p:txBody>
          <a:bodyPr/>
          <a:lstStyle>
            <a:lvl1pPr>
              <a:defRPr sz="1333">
                <a:solidFill>
                  <a:schemeClr val="bg1"/>
                </a:solidFill>
              </a:defRPr>
            </a:lvl1pPr>
          </a:lstStyle>
          <a:p>
            <a:pPr lvl="0"/>
            <a:r>
              <a:rPr lang="en-US" noProof="0" dirty="0"/>
              <a:t>Text</a:t>
            </a:r>
          </a:p>
        </p:txBody>
      </p:sp>
      <p:sp>
        <p:nvSpPr>
          <p:cNvPr id="14" name="Espace réservé pour une image  4"/>
          <p:cNvSpPr>
            <a:spLocks noGrp="1"/>
          </p:cNvSpPr>
          <p:nvPr>
            <p:ph type="pic" sz="quarter" idx="16" hasCustomPrompt="1"/>
          </p:nvPr>
        </p:nvSpPr>
        <p:spPr bwMode="gray">
          <a:xfrm>
            <a:off x="5520000" y="1152548"/>
            <a:ext cx="1152000" cy="1152000"/>
          </a:xfrm>
        </p:spPr>
        <p:txBody>
          <a:bodyPr anchor="ctr" anchorCtr="0"/>
          <a:lstStyle>
            <a:lvl1pPr>
              <a:defRPr sz="1333"/>
            </a:lvl1pPr>
          </a:lstStyle>
          <a:p>
            <a:r>
              <a:rPr lang="en-US" noProof="0" dirty="0"/>
              <a:t>Select the icon to insert a picture</a:t>
            </a:r>
          </a:p>
        </p:txBody>
      </p:sp>
      <p:sp>
        <p:nvSpPr>
          <p:cNvPr id="15" name="Espace réservé du texte 7"/>
          <p:cNvSpPr>
            <a:spLocks noGrp="1"/>
          </p:cNvSpPr>
          <p:nvPr>
            <p:ph type="body" sz="quarter" idx="17" hasCustomPrompt="1"/>
          </p:nvPr>
        </p:nvSpPr>
        <p:spPr bwMode="gray">
          <a:xfrm>
            <a:off x="4967819" y="2314864"/>
            <a:ext cx="2256367" cy="1114136"/>
          </a:xfrm>
        </p:spPr>
        <p:txBody>
          <a:bodyPr/>
          <a:lstStyle>
            <a:lvl1pPr>
              <a:defRPr sz="1333">
                <a:solidFill>
                  <a:schemeClr val="bg1"/>
                </a:solidFill>
              </a:defRPr>
            </a:lvl1pPr>
          </a:lstStyle>
          <a:p>
            <a:pPr lvl="0"/>
            <a:r>
              <a:rPr lang="en-US" noProof="0" dirty="0"/>
              <a:t>Text</a:t>
            </a:r>
          </a:p>
        </p:txBody>
      </p:sp>
      <p:sp>
        <p:nvSpPr>
          <p:cNvPr id="16" name="Espace réservé pour une image  4"/>
          <p:cNvSpPr>
            <a:spLocks noGrp="1"/>
          </p:cNvSpPr>
          <p:nvPr>
            <p:ph type="pic" sz="quarter" idx="18" hasCustomPrompt="1"/>
          </p:nvPr>
        </p:nvSpPr>
        <p:spPr bwMode="gray">
          <a:xfrm>
            <a:off x="8400256" y="1152548"/>
            <a:ext cx="1152000" cy="1152000"/>
          </a:xfrm>
        </p:spPr>
        <p:txBody>
          <a:bodyPr anchor="ctr" anchorCtr="0"/>
          <a:lstStyle>
            <a:lvl1pPr>
              <a:defRPr sz="1333"/>
            </a:lvl1pPr>
          </a:lstStyle>
          <a:p>
            <a:r>
              <a:rPr lang="en-US" noProof="0" dirty="0"/>
              <a:t>Select the icon to insert a picture</a:t>
            </a:r>
          </a:p>
        </p:txBody>
      </p:sp>
      <p:sp>
        <p:nvSpPr>
          <p:cNvPr id="17" name="Espace réservé du texte 7"/>
          <p:cNvSpPr>
            <a:spLocks noGrp="1"/>
          </p:cNvSpPr>
          <p:nvPr>
            <p:ph type="body" sz="quarter" idx="19" hasCustomPrompt="1"/>
          </p:nvPr>
        </p:nvSpPr>
        <p:spPr bwMode="gray">
          <a:xfrm>
            <a:off x="7848075" y="2314864"/>
            <a:ext cx="2256367" cy="1114136"/>
          </a:xfrm>
        </p:spPr>
        <p:txBody>
          <a:bodyPr/>
          <a:lstStyle>
            <a:lvl1pPr>
              <a:defRPr sz="1333">
                <a:solidFill>
                  <a:schemeClr val="bg1"/>
                </a:solidFill>
              </a:defRPr>
            </a:lvl1pPr>
          </a:lstStyle>
          <a:p>
            <a:pPr lvl="0"/>
            <a:r>
              <a:rPr lang="en-US" noProof="0" dirty="0"/>
              <a:t>Text</a:t>
            </a:r>
          </a:p>
        </p:txBody>
      </p:sp>
      <p:sp>
        <p:nvSpPr>
          <p:cNvPr id="18" name="Espace réservé du texte 17"/>
          <p:cNvSpPr>
            <a:spLocks noGrp="1"/>
          </p:cNvSpPr>
          <p:nvPr>
            <p:ph type="body" sz="quarter" idx="20" hasCustomPrompt="1"/>
          </p:nvPr>
        </p:nvSpPr>
        <p:spPr bwMode="gray">
          <a:xfrm>
            <a:off x="478368" y="4389108"/>
            <a:ext cx="11235267" cy="1488877"/>
          </a:xfrm>
        </p:spPr>
        <p:txBody>
          <a:bodyPr/>
          <a:lstStyle>
            <a:lvl1pPr>
              <a:defRPr sz="1333"/>
            </a:lvl1pPr>
            <a:lvl2pPr>
              <a:defRPr sz="1333"/>
            </a:lvl2pPr>
          </a:lstStyle>
          <a:p>
            <a:pPr lvl="0"/>
            <a:r>
              <a:rPr lang="en-US" noProof="0" dirty="0"/>
              <a:t>Text level 1</a:t>
            </a:r>
          </a:p>
          <a:p>
            <a:pPr lvl="1"/>
            <a:r>
              <a:rPr lang="en-US" noProof="0" dirty="0"/>
              <a:t>Text level 2</a:t>
            </a:r>
          </a:p>
        </p:txBody>
      </p:sp>
      <p:sp>
        <p:nvSpPr>
          <p:cNvPr id="5" name="Espace réservé pour une image  4"/>
          <p:cNvSpPr>
            <a:spLocks noGrp="1"/>
          </p:cNvSpPr>
          <p:nvPr>
            <p:ph type="pic" sz="quarter" idx="13" hasCustomPrompt="1"/>
          </p:nvPr>
        </p:nvSpPr>
        <p:spPr bwMode="gray">
          <a:xfrm>
            <a:off x="0" y="0"/>
            <a:ext cx="12192000" cy="3912000"/>
          </a:xfrm>
          <a:solidFill>
            <a:srgbClr val="EAEAEA"/>
          </a:solidFill>
        </p:spPr>
        <p:txBody>
          <a:bodyPr bIns="1161000" anchor="ctr" anchorCtr="0"/>
          <a:lstStyle>
            <a:lvl1pPr>
              <a:defRPr sz="1333"/>
            </a:lvl1pPr>
          </a:lstStyle>
          <a:p>
            <a:r>
              <a:rPr lang="en-US" noProof="0" dirty="0"/>
              <a:t>Select the icon to insert a picture then </a:t>
            </a:r>
            <a:br>
              <a:rPr lang="en-US" noProof="0" dirty="0"/>
            </a:br>
            <a:r>
              <a:rPr lang="en-US" noProof="0" dirty="0"/>
              <a:t>place the visual into background position </a:t>
            </a:r>
            <a:br>
              <a:rPr lang="en-US" noProof="0" dirty="0"/>
            </a:br>
            <a:r>
              <a:rPr lang="en-US" noProof="0" dirty="0"/>
              <a:t>(Right click with the mouse / Send to back)</a:t>
            </a:r>
          </a:p>
        </p:txBody>
      </p:sp>
    </p:spTree>
    <p:extLst>
      <p:ext uri="{BB962C8B-B14F-4D97-AF65-F5344CB8AC3E}">
        <p14:creationId xmlns:p14="http://schemas.microsoft.com/office/powerpoint/2010/main" val="1195406083"/>
      </p:ext>
    </p:extLst>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Chapter P1787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E63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6" y="520719"/>
            <a:ext cx="9457268" cy="2448735"/>
          </a:xfrm>
        </p:spPr>
        <p:txBody>
          <a:bodyPr anchor="b" anchorCtr="0"/>
          <a:lstStyle>
            <a:lvl1pPr algn="l">
              <a:defRPr sz="8000"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a:prstGeom prst="rect">
            <a:avLst/>
          </a:prstGeo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133" b="0" i="0" u="none" strike="noStrike" kern="1200" cap="none" spc="0" normalizeH="0" baseline="0" noProof="0" smtClean="0">
                <a:ln>
                  <a:noFill/>
                </a:ln>
                <a:solidFill>
                  <a:srgbClr val="FFFFFF">
                    <a:alpha val="0"/>
                  </a:srgbClr>
                </a:solidFill>
                <a:effectLst/>
                <a:uLnTx/>
                <a:uFillTx/>
                <a:latin typeface="Arial"/>
                <a:ea typeface="+mn-ea"/>
                <a:cs typeface="+mn-cs"/>
              </a:rPr>
              <a:t>2017</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9" name="Espace réservé du pied de page 4"/>
          <p:cNvSpPr>
            <a:spLocks noGrp="1"/>
          </p:cNvSpPr>
          <p:nvPr>
            <p:ph type="ftr" sz="quarter" idx="11"/>
          </p:nvPr>
        </p:nvSpPr>
        <p:spPr bwMode="gray">
          <a:xfrm>
            <a:off x="5" y="6405038"/>
            <a:ext cx="478367" cy="452967"/>
          </a:xfrm>
          <a:prstGeom prst="rect">
            <a:avLst/>
          </a:prstGeo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Systems Engineering - ASDR Germany</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0" name="Espace réservé du numéro de diapositive 5"/>
          <p:cNvSpPr>
            <a:spLocks noGrp="1"/>
          </p:cNvSpPr>
          <p:nvPr>
            <p:ph type="sldNum" sz="quarter" idx="12"/>
          </p:nvPr>
        </p:nvSpPr>
        <p:spPr bwMode="gray">
          <a:xfrm>
            <a:off x="5416" y="6405038"/>
            <a:ext cx="472953" cy="452967"/>
          </a:xfrm>
          <a:prstGeom prst="rect">
            <a:avLst/>
          </a:prstGeo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Espace réservé du texte 4"/>
          <p:cNvSpPr>
            <a:spLocks noGrp="1"/>
          </p:cNvSpPr>
          <p:nvPr>
            <p:ph type="body" sz="quarter" idx="13" hasCustomPrompt="1"/>
          </p:nvPr>
        </p:nvSpPr>
        <p:spPr bwMode="gray">
          <a:xfrm>
            <a:off x="1534586" y="3282566"/>
            <a:ext cx="9457268" cy="2595420"/>
          </a:xfrm>
        </p:spPr>
        <p:txBody>
          <a:bodyPr/>
          <a:lstStyle>
            <a:lvl1pPr algn="l">
              <a:lnSpc>
                <a:spcPct val="95000"/>
              </a:lnSpc>
              <a:defRPr sz="3000">
                <a:solidFill>
                  <a:schemeClr val="bg1"/>
                </a:solidFill>
              </a:defRPr>
            </a:lvl1pPr>
          </a:lstStyle>
          <a:p>
            <a:pPr lvl="0"/>
            <a:r>
              <a:rPr lang="en-US" noProof="0" dirty="0" smtClean="0"/>
              <a:t>Chapter title</a:t>
            </a:r>
          </a:p>
        </p:txBody>
      </p:sp>
      <p:pic>
        <p:nvPicPr>
          <p:cNvPr id="13" name="Imag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579201" y="6211200"/>
            <a:ext cx="1176400" cy="199515"/>
          </a:xfrm>
          <a:prstGeom prst="rect">
            <a:avLst/>
          </a:prstGeom>
        </p:spPr>
      </p:pic>
    </p:spTree>
    <p:extLst>
      <p:ext uri="{BB962C8B-B14F-4D97-AF65-F5344CB8AC3E}">
        <p14:creationId xmlns:p14="http://schemas.microsoft.com/office/powerpoint/2010/main" val="3867991006"/>
      </p:ext>
    </p:extLst>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Chapter P2185C">
    <p:spTree>
      <p:nvGrpSpPr>
        <p:cNvPr id="1" name=""/>
        <p:cNvGrpSpPr/>
        <p:nvPr/>
      </p:nvGrpSpPr>
      <p:grpSpPr>
        <a:xfrm>
          <a:off x="0" y="0"/>
          <a:ext cx="0" cy="0"/>
          <a:chOff x="0" y="0"/>
          <a:chExt cx="0" cy="0"/>
        </a:xfrm>
      </p:grpSpPr>
      <p:sp>
        <p:nvSpPr>
          <p:cNvPr id="2" name="Rectangle 1"/>
          <p:cNvSpPr/>
          <p:nvPr userDrawn="1"/>
        </p:nvSpPr>
        <p:spPr bwMode="gray">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6" y="520719"/>
            <a:ext cx="9457268" cy="2448735"/>
          </a:xfrm>
        </p:spPr>
        <p:txBody>
          <a:bodyPr anchor="b" anchorCtr="0"/>
          <a:lstStyle>
            <a:lvl1pPr algn="l">
              <a:defRPr sz="8000"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a:prstGeom prst="rect">
            <a:avLst/>
          </a:prstGeo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DE" sz="133" b="0" i="0" u="none" strike="noStrike" kern="1200" cap="none" spc="0" normalizeH="0" baseline="0" noProof="0" smtClean="0">
                <a:ln>
                  <a:noFill/>
                </a:ln>
                <a:solidFill>
                  <a:srgbClr val="FFFFFF">
                    <a:alpha val="0"/>
                  </a:srgbClr>
                </a:solidFill>
                <a:effectLst/>
                <a:uLnTx/>
                <a:uFillTx/>
                <a:latin typeface="Arial"/>
                <a:ea typeface="+mn-ea"/>
                <a:cs typeface="+mn-cs"/>
              </a:rPr>
              <a:t>2017</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9" name="Espace réservé du pied de page 4"/>
          <p:cNvSpPr>
            <a:spLocks noGrp="1"/>
          </p:cNvSpPr>
          <p:nvPr>
            <p:ph type="ftr" sz="quarter" idx="11"/>
          </p:nvPr>
        </p:nvSpPr>
        <p:spPr bwMode="gray">
          <a:xfrm>
            <a:off x="5" y="6405038"/>
            <a:ext cx="478367" cy="452967"/>
          </a:xfrm>
          <a:prstGeom prst="rect">
            <a:avLst/>
          </a:prstGeo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Systems Engineering - ASDR Germany</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0" name="Espace réservé du numéro de diapositive 5"/>
          <p:cNvSpPr>
            <a:spLocks noGrp="1"/>
          </p:cNvSpPr>
          <p:nvPr>
            <p:ph type="sldNum" sz="quarter" idx="12"/>
          </p:nvPr>
        </p:nvSpPr>
        <p:spPr bwMode="gray">
          <a:xfrm>
            <a:off x="5416" y="6405038"/>
            <a:ext cx="472953" cy="452967"/>
          </a:xfrm>
          <a:prstGeom prst="rect">
            <a:avLst/>
          </a:prstGeo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Espace réservé du texte 4"/>
          <p:cNvSpPr>
            <a:spLocks noGrp="1"/>
          </p:cNvSpPr>
          <p:nvPr>
            <p:ph type="body" sz="quarter" idx="13" hasCustomPrompt="1"/>
          </p:nvPr>
        </p:nvSpPr>
        <p:spPr bwMode="gray">
          <a:xfrm>
            <a:off x="1534586" y="3282566"/>
            <a:ext cx="9457268" cy="2595420"/>
          </a:xfrm>
        </p:spPr>
        <p:txBody>
          <a:bodyPr/>
          <a:lstStyle>
            <a:lvl1pPr algn="l">
              <a:lnSpc>
                <a:spcPct val="95000"/>
              </a:lnSpc>
              <a:defRPr sz="3000">
                <a:solidFill>
                  <a:schemeClr val="bg1"/>
                </a:solidFill>
              </a:defRPr>
            </a:lvl1pPr>
          </a:lstStyle>
          <a:p>
            <a:pPr lvl="0"/>
            <a:r>
              <a:rPr lang="en-US" noProof="0" dirty="0" smtClean="0"/>
              <a:t>Chapter title</a:t>
            </a: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579201" y="6211200"/>
            <a:ext cx="1176400" cy="199515"/>
          </a:xfrm>
          <a:prstGeom prst="rect">
            <a:avLst/>
          </a:prstGeom>
        </p:spPr>
      </p:pic>
    </p:spTree>
    <p:extLst>
      <p:ext uri="{BB962C8B-B14F-4D97-AF65-F5344CB8AC3E}">
        <p14:creationId xmlns:p14="http://schemas.microsoft.com/office/powerpoint/2010/main" val="3712864613"/>
      </p:ext>
    </p:extLst>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1_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925689" y="727201"/>
            <a:ext cx="10397067" cy="590903"/>
          </a:xfrm>
        </p:spPr>
        <p:txBody>
          <a:bodyPr>
            <a:normAutofit/>
          </a:bodyPr>
          <a:lstStyle>
            <a:lvl1pPr marL="353475" indent="-353475" algn="l">
              <a:lnSpc>
                <a:spcPct val="120000"/>
              </a:lnSpc>
              <a:buFont typeface="+mj-lt"/>
              <a:buAutoNum type="arabicPeriod"/>
              <a:defRPr sz="2400">
                <a:solidFill>
                  <a:srgbClr val="3095B4"/>
                </a:solidFill>
                <a:latin typeface="Lucida Bright"/>
                <a:cs typeface="Lucida Bright"/>
              </a:defRPr>
            </a:lvl1pPr>
            <a:lvl2pPr marL="353475" indent="0" algn="l">
              <a:lnSpc>
                <a:spcPct val="100000"/>
              </a:lnSpc>
              <a:buNone/>
              <a:defRPr sz="1867">
                <a:solidFill>
                  <a:srgbClr val="737C82"/>
                </a:solidFill>
                <a:latin typeface="Lucida Sans"/>
                <a:cs typeface="Lucida Sans"/>
              </a:defRPr>
            </a:lvl2pPr>
            <a:lvl3pPr marL="353475" indent="0" algn="l">
              <a:lnSpc>
                <a:spcPct val="120000"/>
              </a:lnSpc>
              <a:buNone/>
              <a:defRPr sz="1333">
                <a:solidFill>
                  <a:srgbClr val="737C82"/>
                </a:solidFill>
                <a:latin typeface="Lucida Sans"/>
                <a:cs typeface="Lucida Sans"/>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lvl="0"/>
            <a:r>
              <a:rPr lang="fr-FR" dirty="0" smtClean="0"/>
              <a:t>Cliquez pour modifier les styles du texte du masque</a:t>
            </a:r>
          </a:p>
        </p:txBody>
      </p:sp>
      <p:sp>
        <p:nvSpPr>
          <p:cNvPr id="6" name="Espace réservé du numéro de diapositive 5"/>
          <p:cNvSpPr>
            <a:spLocks noGrp="1"/>
          </p:cNvSpPr>
          <p:nvPr>
            <p:ph type="sldNum" sz="quarter" idx="12"/>
          </p:nvPr>
        </p:nvSpPr>
        <p:spPr>
          <a:xfrm>
            <a:off x="5777" y="6434112"/>
            <a:ext cx="1100099" cy="365125"/>
          </a:xfrm>
          <a:prstGeom prst="rect">
            <a:avLst/>
          </a:prstGeom>
        </p:spPr>
        <p:txBody>
          <a:bodyPr/>
          <a:lstStyle>
            <a:lvl1pPr>
              <a:defRPr sz="1467">
                <a:solidFill>
                  <a:schemeClr val="bg1"/>
                </a:solidFill>
                <a:latin typeface="Lucida Sans Unicode" pitchFamily="34" charset="0"/>
                <a:cs typeface="Lucida Sans Unicode" pitchFamily="34" charset="0"/>
              </a:defRPr>
            </a:lvl1pPr>
          </a:lstStyle>
          <a:p>
            <a:pPr marL="0" marR="0" lvl="0" indent="0" algn="ctr" defTabSz="1219170" rtl="0" eaLnBrk="1" fontAlgn="base" latinLnBrk="0" hangingPunct="1">
              <a:lnSpc>
                <a:spcPct val="100000"/>
              </a:lnSpc>
              <a:spcBef>
                <a:spcPct val="0"/>
              </a:spcBef>
              <a:spcAft>
                <a:spcPct val="0"/>
              </a:spcAft>
              <a:buClrTx/>
              <a:buSzTx/>
              <a:buFontTx/>
              <a:buNone/>
              <a:tabLst/>
              <a:defRPr/>
            </a:pPr>
            <a:fld id="{8DDA363B-9929-1348-AF0F-C36686991D0D}" type="slidenum">
              <a:rPr kumimoji="0" lang="fr-FR" sz="1467" b="1" i="0" u="none" strike="noStrike" kern="1200" cap="none" spc="0" normalizeH="0" baseline="0" noProof="0" smtClean="0">
                <a:ln>
                  <a:noFill/>
                </a:ln>
                <a:solidFill>
                  <a:prstClr val="white"/>
                </a:solidFill>
                <a:effectLst/>
                <a:uLnTx/>
                <a:uFillTx/>
                <a:latin typeface="Lucida Sans Unicode" pitchFamily="34" charset="0"/>
                <a:ea typeface="+mn-ea"/>
                <a:cs typeface="Lucida Sans Unicode" pitchFamily="34" charset="0"/>
              </a:rPr>
              <a:pPr marL="0" marR="0" lvl="0" indent="0" algn="ctr" defTabSz="1219170" rtl="0" eaLnBrk="1" fontAlgn="base" latinLnBrk="0" hangingPunct="1">
                <a:lnSpc>
                  <a:spcPct val="100000"/>
                </a:lnSpc>
                <a:spcBef>
                  <a:spcPct val="0"/>
                </a:spcBef>
                <a:spcAft>
                  <a:spcPct val="0"/>
                </a:spcAft>
                <a:buClrTx/>
                <a:buSzTx/>
                <a:buFontTx/>
                <a:buNone/>
                <a:tabLst/>
                <a:defRPr/>
              </a:pPr>
              <a:t>‹Nº›</a:t>
            </a:fld>
            <a:endParaRPr kumimoji="0" lang="fr-FR" sz="1467" b="1" i="0" u="none" strike="noStrike" kern="1200" cap="none" spc="0" normalizeH="0" baseline="0" noProof="0" dirty="0">
              <a:ln>
                <a:noFill/>
              </a:ln>
              <a:solidFill>
                <a:prstClr val="white"/>
              </a:solidFill>
              <a:effectLst/>
              <a:uLnTx/>
              <a:uFillTx/>
              <a:latin typeface="Lucida Sans Unicode" pitchFamily="34" charset="0"/>
              <a:ea typeface="+mn-ea"/>
              <a:cs typeface="Lucida Sans Unicode" pitchFamily="34" charset="0"/>
            </a:endParaRPr>
          </a:p>
        </p:txBody>
      </p:sp>
      <p:sp>
        <p:nvSpPr>
          <p:cNvPr id="5" name="Espace réservé du texte 4"/>
          <p:cNvSpPr>
            <a:spLocks noGrp="1"/>
          </p:cNvSpPr>
          <p:nvPr>
            <p:ph type="body" sz="quarter" idx="13"/>
          </p:nvPr>
        </p:nvSpPr>
        <p:spPr>
          <a:xfrm>
            <a:off x="925488" y="1360800"/>
            <a:ext cx="10270067" cy="4674240"/>
          </a:xfrm>
        </p:spPr>
        <p:txBody>
          <a:bodyPr/>
          <a:lstStyle>
            <a:lvl1pPr>
              <a:defRPr>
                <a:latin typeface="Lucida Sans Unicode" pitchFamily="34" charset="0"/>
                <a:cs typeface="Lucida Sans Unicode" pitchFamily="34" charset="0"/>
              </a:defRPr>
            </a:lvl1pPr>
            <a:lvl2pPr marL="353475" indent="0">
              <a:buNone/>
              <a:defRPr lang="fr-FR" sz="1867" kern="1200" dirty="0" smtClean="0">
                <a:solidFill>
                  <a:srgbClr val="595959"/>
                </a:solidFill>
                <a:latin typeface="Lucida Sans Unicode" pitchFamily="34" charset="0"/>
                <a:ea typeface="+mn-ea"/>
                <a:cs typeface="Lucida Sans Unicode" pitchFamily="34" charset="0"/>
              </a:defRPr>
            </a:lvl2pPr>
            <a:lvl3pPr marL="1559945" indent="-241294">
              <a:buFont typeface="Wingdings" pitchFamily="2" charset="2"/>
              <a:buChar char="§"/>
              <a:defRPr lang="fr-FR" sz="2133" kern="1200" dirty="0" smtClean="0">
                <a:solidFill>
                  <a:srgbClr val="595959"/>
                </a:solidFill>
                <a:latin typeface="Lucida Sans Unicode" pitchFamily="34" charset="0"/>
                <a:ea typeface="+mn-ea"/>
                <a:cs typeface="Lucida Sans Unicode" pitchFamily="34" charset="0"/>
              </a:defRPr>
            </a:lvl3pPr>
            <a:lvl4pPr>
              <a:defRPr/>
            </a:lvl4pPr>
            <a:lvl5pPr>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smtClean="0"/>
          </a:p>
        </p:txBody>
      </p:sp>
    </p:spTree>
    <p:extLst>
      <p:ext uri="{BB962C8B-B14F-4D97-AF65-F5344CB8AC3E}">
        <p14:creationId xmlns:p14="http://schemas.microsoft.com/office/powerpoint/2010/main" val="357650726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Pagina Normal">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925689" y="727201"/>
            <a:ext cx="10397067" cy="590903"/>
          </a:xfrm>
        </p:spPr>
        <p:txBody>
          <a:bodyPr>
            <a:normAutofit/>
          </a:bodyPr>
          <a:lstStyle>
            <a:lvl1pPr marL="353475" indent="-353475" algn="l">
              <a:lnSpc>
                <a:spcPct val="120000"/>
              </a:lnSpc>
              <a:buFont typeface="+mj-lt"/>
              <a:buAutoNum type="arabicPeriod"/>
              <a:defRPr sz="2400">
                <a:solidFill>
                  <a:srgbClr val="3095B4"/>
                </a:solidFill>
                <a:latin typeface="Lucida Bright"/>
                <a:cs typeface="Lucida Bright"/>
              </a:defRPr>
            </a:lvl1pPr>
            <a:lvl2pPr marL="353475" indent="0" algn="l">
              <a:lnSpc>
                <a:spcPct val="100000"/>
              </a:lnSpc>
              <a:buNone/>
              <a:defRPr sz="1867">
                <a:solidFill>
                  <a:srgbClr val="737C82"/>
                </a:solidFill>
                <a:latin typeface="Lucida Sans"/>
                <a:cs typeface="Lucida Sans"/>
              </a:defRPr>
            </a:lvl2pPr>
            <a:lvl3pPr marL="353475" indent="0" algn="l">
              <a:lnSpc>
                <a:spcPct val="120000"/>
              </a:lnSpc>
              <a:buNone/>
              <a:defRPr sz="1333">
                <a:solidFill>
                  <a:srgbClr val="737C82"/>
                </a:solidFill>
                <a:latin typeface="Lucida Sans"/>
                <a:cs typeface="Lucida Sans"/>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pPr lvl="0"/>
            <a:r>
              <a:rPr lang="es-ES" noProof="0" smtClean="0"/>
              <a:t>Cliquez pour modifier les styles du texte du masque</a:t>
            </a:r>
          </a:p>
        </p:txBody>
      </p:sp>
      <p:sp>
        <p:nvSpPr>
          <p:cNvPr id="6" name="Espace réservé du numéro de diapositive 5"/>
          <p:cNvSpPr>
            <a:spLocks noGrp="1"/>
          </p:cNvSpPr>
          <p:nvPr>
            <p:ph type="sldNum" sz="quarter" idx="12"/>
          </p:nvPr>
        </p:nvSpPr>
        <p:spPr>
          <a:xfrm>
            <a:off x="5777" y="6434112"/>
            <a:ext cx="1100099" cy="365125"/>
          </a:xfrm>
          <a:prstGeom prst="rect">
            <a:avLst/>
          </a:prstGeom>
        </p:spPr>
        <p:txBody>
          <a:bodyPr/>
          <a:lstStyle>
            <a:lvl1pPr>
              <a:defRPr sz="1467">
                <a:solidFill>
                  <a:schemeClr val="bg1"/>
                </a:solidFill>
                <a:latin typeface="Lucida Sans"/>
                <a:cs typeface="Lucida Sans"/>
              </a:defRPr>
            </a:lvl1pPr>
          </a:lstStyle>
          <a:p>
            <a:pPr marL="0" marR="0" lvl="0" indent="0" algn="l" defTabSz="1219170" rtl="0" eaLnBrk="1" fontAlgn="base" latinLnBrk="0" hangingPunct="1">
              <a:lnSpc>
                <a:spcPct val="100000"/>
              </a:lnSpc>
              <a:spcBef>
                <a:spcPct val="0"/>
              </a:spcBef>
              <a:spcAft>
                <a:spcPct val="0"/>
              </a:spcAft>
              <a:buClrTx/>
              <a:buSzTx/>
              <a:buFontTx/>
              <a:buNone/>
              <a:tabLst/>
              <a:defRPr/>
            </a:pPr>
            <a:fld id="{8DDA363B-9929-1348-AF0F-C36686991D0D}" type="slidenum">
              <a:rPr kumimoji="0" lang="fr-FR" sz="1467" b="0" i="0" u="none" strike="noStrike" kern="1200" cap="none" spc="0" normalizeH="0" baseline="0" noProof="0" smtClean="0">
                <a:ln>
                  <a:noFill/>
                </a:ln>
                <a:solidFill>
                  <a:prstClr val="white"/>
                </a:solidFill>
                <a:effectLst/>
                <a:uLnTx/>
                <a:uFillTx/>
                <a:latin typeface="Lucida Sans"/>
                <a:ea typeface="+mn-ea"/>
              </a:rPr>
              <a:pPr marL="0" marR="0" lvl="0" indent="0" algn="l" defTabSz="1219170" rtl="0" eaLnBrk="1" fontAlgn="base" latinLnBrk="0" hangingPunct="1">
                <a:lnSpc>
                  <a:spcPct val="100000"/>
                </a:lnSpc>
                <a:spcBef>
                  <a:spcPct val="0"/>
                </a:spcBef>
                <a:spcAft>
                  <a:spcPct val="0"/>
                </a:spcAft>
                <a:buClrTx/>
                <a:buSzTx/>
                <a:buFontTx/>
                <a:buNone/>
                <a:tabLst/>
                <a:defRPr/>
              </a:pPr>
              <a:t>‹Nº›</a:t>
            </a:fld>
            <a:endParaRPr kumimoji="0" lang="fr-FR" sz="1467" b="0" i="0" u="none" strike="noStrike" kern="1200" cap="none" spc="0" normalizeH="0" baseline="0" noProof="0" dirty="0">
              <a:ln>
                <a:noFill/>
              </a:ln>
              <a:solidFill>
                <a:prstClr val="white"/>
              </a:solidFill>
              <a:effectLst/>
              <a:uLnTx/>
              <a:uFillTx/>
              <a:latin typeface="Lucida Sans"/>
              <a:ea typeface="+mn-ea"/>
            </a:endParaRPr>
          </a:p>
        </p:txBody>
      </p:sp>
      <p:sp>
        <p:nvSpPr>
          <p:cNvPr id="5" name="Espace réservé du texte 4"/>
          <p:cNvSpPr>
            <a:spLocks noGrp="1"/>
          </p:cNvSpPr>
          <p:nvPr>
            <p:ph type="body" sz="quarter" idx="13"/>
          </p:nvPr>
        </p:nvSpPr>
        <p:spPr>
          <a:xfrm>
            <a:off x="925488" y="1360800"/>
            <a:ext cx="10270067" cy="4674240"/>
          </a:xfrm>
        </p:spPr>
        <p:txBody>
          <a:bodyPr/>
          <a:lstStyle>
            <a:lvl1pPr>
              <a:defRPr>
                <a:latin typeface="Lucida Sans Unicode" pitchFamily="34" charset="0"/>
                <a:cs typeface="Lucida Sans Unicode" pitchFamily="34" charset="0"/>
              </a:defRPr>
            </a:lvl1pPr>
            <a:lvl2pPr marL="353475" indent="0">
              <a:buNone/>
              <a:defRPr lang="fr-FR" sz="1867" kern="1200" dirty="0" smtClean="0">
                <a:solidFill>
                  <a:srgbClr val="595959"/>
                </a:solidFill>
                <a:latin typeface="Lucida Sans Unicode" pitchFamily="34" charset="0"/>
                <a:ea typeface="+mn-ea"/>
                <a:cs typeface="Lucida Sans Unicode" pitchFamily="34" charset="0"/>
              </a:defRPr>
            </a:lvl2pPr>
            <a:lvl3pPr marL="1559945" indent="-241294">
              <a:buFont typeface="Wingdings" pitchFamily="2" charset="2"/>
              <a:buChar char="§"/>
              <a:defRPr lang="fr-FR" sz="2133" kern="1200" baseline="0" dirty="0" smtClean="0">
                <a:solidFill>
                  <a:srgbClr val="595959"/>
                </a:solidFill>
                <a:latin typeface="Lucida Sans Unicode" pitchFamily="34" charset="0"/>
                <a:ea typeface="+mn-ea"/>
                <a:cs typeface="Lucida Sans Unicode" pitchFamily="34" charset="0"/>
              </a:defRPr>
            </a:lvl3pPr>
            <a:lvl4pPr>
              <a:defRPr/>
            </a:lvl4pPr>
            <a:lvl5pPr>
              <a:defRPr/>
            </a:lvl5pPr>
          </a:lstStyle>
          <a:p>
            <a:pPr lvl="0"/>
            <a:r>
              <a:rPr lang="es-ES" noProof="0" smtClean="0"/>
              <a:t>Cliquez pour modifier les styles du texte du masque</a:t>
            </a:r>
          </a:p>
          <a:p>
            <a:pPr lvl="1"/>
            <a:r>
              <a:rPr lang="es-ES" noProof="0" smtClean="0"/>
              <a:t>Second Level</a:t>
            </a:r>
          </a:p>
          <a:p>
            <a:pPr lvl="2"/>
            <a:r>
              <a:rPr lang="es-ES" noProof="0" smtClean="0"/>
              <a:t>Third Level</a:t>
            </a:r>
          </a:p>
          <a:p>
            <a:pPr lvl="3"/>
            <a:r>
              <a:rPr lang="es-ES" noProof="0" smtClean="0"/>
              <a:t>Fourth Level</a:t>
            </a:r>
          </a:p>
          <a:p>
            <a:pPr lvl="4"/>
            <a:r>
              <a:rPr lang="es-ES" noProof="0" smtClean="0"/>
              <a:t>Fifth Level</a:t>
            </a:r>
          </a:p>
        </p:txBody>
      </p:sp>
    </p:spTree>
    <p:extLst>
      <p:ext uri="{BB962C8B-B14F-4D97-AF65-F5344CB8AC3E}">
        <p14:creationId xmlns:p14="http://schemas.microsoft.com/office/powerpoint/2010/main" val="351708927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itre et contenu">
    <p:spTree>
      <p:nvGrpSpPr>
        <p:cNvPr id="1" name=""/>
        <p:cNvGrpSpPr/>
        <p:nvPr/>
      </p:nvGrpSpPr>
      <p:grpSpPr>
        <a:xfrm>
          <a:off x="0" y="0"/>
          <a:ext cx="0" cy="0"/>
          <a:chOff x="0" y="0"/>
          <a:chExt cx="0" cy="0"/>
        </a:xfrm>
      </p:grpSpPr>
      <p:sp>
        <p:nvSpPr>
          <p:cNvPr id="2" name="Rectangle à coins arrondis 1"/>
          <p:cNvSpPr/>
          <p:nvPr userDrawn="1"/>
        </p:nvSpPr>
        <p:spPr bwMode="gray">
          <a:xfrm>
            <a:off x="2096041" y="2639407"/>
            <a:ext cx="1248000" cy="1584000"/>
          </a:xfrm>
          <a:prstGeom prst="roundRect">
            <a:avLst>
              <a:gd name="adj" fmla="val 231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a:xfrm>
            <a:off x="2167980" y="3099312"/>
            <a:ext cx="1104123" cy="1056000"/>
          </a:xfrm>
          <a:solidFill>
            <a:schemeClr val="bg1"/>
          </a:solidFill>
        </p:spPr>
        <p:txBody>
          <a:bodyPr anchor="ctr" anchorCtr="0"/>
          <a:lstStyle>
            <a:lvl1pPr algn="ctr">
              <a:defRPr sz="6000"/>
            </a:lvl1pPr>
          </a:lstStyle>
          <a:p>
            <a:r>
              <a:rPr lang="en-US" noProof="0" dirty="0"/>
              <a:t>00</a:t>
            </a:r>
          </a:p>
        </p:txBody>
      </p:sp>
      <p:sp>
        <p:nvSpPr>
          <p:cNvPr id="5" name="Espace réservé du texte 4"/>
          <p:cNvSpPr>
            <a:spLocks noGrp="1"/>
          </p:cNvSpPr>
          <p:nvPr>
            <p:ph type="body" sz="quarter" idx="13" hasCustomPrompt="1"/>
          </p:nvPr>
        </p:nvSpPr>
        <p:spPr bwMode="gray">
          <a:xfrm>
            <a:off x="6096000" y="1911301"/>
            <a:ext cx="4176184" cy="3966683"/>
          </a:xfrm>
        </p:spPr>
        <p:txBody>
          <a:bodyPr/>
          <a:lstStyle>
            <a:lvl1pPr>
              <a:spcAft>
                <a:spcPts val="933"/>
              </a:spcAft>
              <a:defRPr sz="1333" b="1" cap="all" baseline="0">
                <a:solidFill>
                  <a:schemeClr val="accent5"/>
                </a:solidFill>
              </a:defRPr>
            </a:lvl1pPr>
            <a:lvl2pPr marL="0" indent="0">
              <a:buNone/>
              <a:defRPr sz="1333"/>
            </a:lvl2pPr>
            <a:lvl3pPr>
              <a:defRPr sz="1333"/>
            </a:lvl3pPr>
            <a:lvl4pPr>
              <a:defRPr sz="1333"/>
            </a:lvl4pPr>
            <a:lvl5pPr>
              <a:defRPr sz="1333"/>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Tree>
    <p:extLst>
      <p:ext uri="{BB962C8B-B14F-4D97-AF65-F5344CB8AC3E}">
        <p14:creationId xmlns:p14="http://schemas.microsoft.com/office/powerpoint/2010/main" val="21031567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p:bg bwMode="gray">
      <p:bgPr>
        <a:solidFill>
          <a:schemeClr val="tx2"/>
        </a:solid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183899" y="3223466"/>
            <a:ext cx="1824000" cy="410733"/>
          </a:xfrm>
          <a:prstGeom prst="rect">
            <a:avLst/>
          </a:prstGeom>
        </p:spPr>
      </p:pic>
    </p:spTree>
    <p:extLst>
      <p:ext uri="{BB962C8B-B14F-4D97-AF65-F5344CB8AC3E}">
        <p14:creationId xmlns:p14="http://schemas.microsoft.com/office/powerpoint/2010/main" val="26932909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10" name="Text Placeholder 10"/>
          <p:cNvSpPr>
            <a:spLocks noGrp="1"/>
          </p:cNvSpPr>
          <p:nvPr>
            <p:ph type="body" sz="quarter" idx="24" hasCustomPrompt="1"/>
          </p:nvPr>
        </p:nvSpPr>
        <p:spPr>
          <a:xfrm>
            <a:off x="412892" y="645154"/>
            <a:ext cx="9568160" cy="545609"/>
          </a:xfrm>
          <a:prstGeom prst="rect">
            <a:avLst/>
          </a:prstGeom>
        </p:spPr>
        <p:txBody>
          <a:bodyPr lIns="91008" tIns="45502" rIns="91008" bIns="45502"/>
          <a:lstStyle>
            <a:lvl1pPr marL="0" indent="0">
              <a:buNone/>
              <a:defRPr sz="2117" baseline="0">
                <a:latin typeface="+mj-lt"/>
              </a:defRPr>
            </a:lvl1pPr>
            <a:lvl2pPr>
              <a:defRPr sz="2117"/>
            </a:lvl2pPr>
            <a:lvl3pPr>
              <a:defRPr sz="2117"/>
            </a:lvl3pPr>
            <a:lvl4pPr>
              <a:defRPr sz="2117"/>
            </a:lvl4pPr>
            <a:lvl5pPr>
              <a:defRPr sz="2117"/>
            </a:lvl5pPr>
          </a:lstStyle>
          <a:p>
            <a:pPr lvl="0"/>
            <a:r>
              <a:rPr lang="nl-NL" dirty="0" err="1"/>
              <a:t>Slide</a:t>
            </a:r>
            <a:r>
              <a:rPr lang="nl-NL" dirty="0"/>
              <a:t> </a:t>
            </a:r>
            <a:r>
              <a:rPr lang="nl-NL" dirty="0" err="1"/>
              <a:t>Title</a:t>
            </a:r>
            <a:endParaRPr lang="en-GB" dirty="0"/>
          </a:p>
        </p:txBody>
      </p:sp>
      <p:sp>
        <p:nvSpPr>
          <p:cNvPr id="13" name="TextBox 12"/>
          <p:cNvSpPr txBox="1"/>
          <p:nvPr userDrawn="1"/>
        </p:nvSpPr>
        <p:spPr>
          <a:xfrm>
            <a:off x="11440529" y="6599402"/>
            <a:ext cx="751472" cy="184459"/>
          </a:xfrm>
          <a:prstGeom prst="rect">
            <a:avLst/>
          </a:prstGeom>
          <a:ln>
            <a:noFill/>
          </a:ln>
        </p:spPr>
        <p:txBody>
          <a:bodyPr wrap="square" lIns="64440" tIns="32219" rIns="64440" bIns="32219" rtlCol="0"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9C0653CD-709A-4C23-AF85-C211F9C3D3CB}" type="slidenum">
              <a:rPr kumimoji="0" lang="nl-NL" sz="776" b="0" i="0" u="none" strike="noStrike" kern="1200" cap="none" spc="0" normalizeH="0" baseline="0" noProof="0" smtClean="0">
                <a:ln>
                  <a:noFill/>
                </a:ln>
                <a:solidFill>
                  <a:prstClr val="black"/>
                </a:solidFill>
                <a:effectLst/>
                <a:uLnTx/>
                <a:uFillTx/>
                <a:latin typeface="Arial"/>
                <a:ea typeface="BentonSans"/>
                <a:cs typeface="BentonSans"/>
                <a:sym typeface="BentonSans"/>
              </a:rPr>
              <a:pPr marL="0" marR="0" lvl="0" indent="0" algn="ctr" defTabSz="1219170" rtl="0" eaLnBrk="1" fontAlgn="auto" latinLnBrk="0" hangingPunct="1">
                <a:lnSpc>
                  <a:spcPct val="100000"/>
                </a:lnSpc>
                <a:spcBef>
                  <a:spcPts val="0"/>
                </a:spcBef>
                <a:spcAft>
                  <a:spcPts val="0"/>
                </a:spcAft>
                <a:buClrTx/>
                <a:buSzTx/>
                <a:buFontTx/>
                <a:buNone/>
                <a:tabLst/>
                <a:defRPr/>
              </a:pPr>
              <a:t>‹Nº›</a:t>
            </a:fld>
            <a:endParaRPr kumimoji="0" lang="en-GB" sz="776" b="0" i="0" u="none" strike="noStrike" kern="1200" cap="none" spc="0" normalizeH="0" baseline="0" noProof="0" dirty="0">
              <a:ln>
                <a:noFill/>
              </a:ln>
              <a:solidFill>
                <a:prstClr val="black"/>
              </a:solidFill>
              <a:effectLst/>
              <a:uLnTx/>
              <a:uFillTx/>
              <a:latin typeface="Arial"/>
              <a:ea typeface="BentonSans"/>
              <a:cs typeface="BentonSans"/>
              <a:sym typeface="BentonSans"/>
            </a:endParaRPr>
          </a:p>
        </p:txBody>
      </p:sp>
      <p:sp>
        <p:nvSpPr>
          <p:cNvPr id="15" name="Text Placeholder 3"/>
          <p:cNvSpPr>
            <a:spLocks noGrp="1"/>
          </p:cNvSpPr>
          <p:nvPr>
            <p:ph type="body" sz="quarter" idx="30"/>
          </p:nvPr>
        </p:nvSpPr>
        <p:spPr>
          <a:xfrm>
            <a:off x="412699" y="1538655"/>
            <a:ext cx="11324788" cy="4873272"/>
          </a:xfrm>
          <a:prstGeom prst="rect">
            <a:avLst/>
          </a:prstGeom>
        </p:spPr>
        <p:txBody>
          <a:bodyPr vert="horz"/>
          <a:lstStyle>
            <a:lvl1pPr marL="0" indent="0">
              <a:buClr>
                <a:srgbClr val="EB8024"/>
              </a:buClr>
              <a:buFont typeface="Arial"/>
              <a:buNone/>
              <a:defRPr sz="1200">
                <a:latin typeface="+mj-lt"/>
                <a:cs typeface="Georgia"/>
              </a:defRPr>
            </a:lvl1pPr>
            <a:lvl2pPr marL="658114" indent="-201396">
              <a:buClr>
                <a:srgbClr val="EB8024"/>
              </a:buClr>
              <a:buFont typeface="Arial"/>
              <a:buChar char="•"/>
              <a:defRPr sz="1200">
                <a:latin typeface="+mj-lt"/>
                <a:cs typeface="Georgia"/>
              </a:defRPr>
            </a:lvl2pPr>
            <a:lvl3pPr marL="1114833" indent="-201396">
              <a:buClr>
                <a:srgbClr val="EB8024"/>
              </a:buClr>
              <a:buFont typeface="Arial"/>
              <a:buChar char="•"/>
              <a:defRPr sz="1200">
                <a:latin typeface="+mj-lt"/>
                <a:cs typeface="Georgia"/>
              </a:defRPr>
            </a:lvl3pPr>
            <a:lvl4pPr marL="1571553" indent="-201396">
              <a:buClr>
                <a:srgbClr val="EB8024"/>
              </a:buClr>
              <a:buFont typeface="Arial"/>
              <a:buChar char="•"/>
              <a:defRPr sz="1200">
                <a:latin typeface="+mj-lt"/>
                <a:cs typeface="Georgia"/>
              </a:defRPr>
            </a:lvl4pPr>
            <a:lvl5pPr marL="2028273" indent="-201396">
              <a:buClr>
                <a:srgbClr val="EB8024"/>
              </a:buClr>
              <a:buFont typeface="Arial"/>
              <a:buChar char="•"/>
              <a:defRPr sz="1200">
                <a:latin typeface="+mj-lt"/>
                <a:cs typeface="Georgia"/>
              </a:defRPr>
            </a:lvl5pPr>
          </a:lstStyle>
          <a:p>
            <a:pPr lvl="0"/>
            <a:r>
              <a:rPr lang="en-US" dirty="0"/>
              <a:t>Click to edit Master text styles</a:t>
            </a:r>
          </a:p>
        </p:txBody>
      </p:sp>
    </p:spTree>
    <p:extLst>
      <p:ext uri="{BB962C8B-B14F-4D97-AF65-F5344CB8AC3E}">
        <p14:creationId xmlns:p14="http://schemas.microsoft.com/office/powerpoint/2010/main" val="9037384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keep_Statement_fullbleed">
    <p:spTree>
      <p:nvGrpSpPr>
        <p:cNvPr id="1" name=""/>
        <p:cNvGrpSpPr/>
        <p:nvPr/>
      </p:nvGrpSpPr>
      <p:grpSpPr>
        <a:xfrm>
          <a:off x="0" y="0"/>
          <a:ext cx="0" cy="0"/>
          <a:chOff x="0" y="0"/>
          <a:chExt cx="0" cy="0"/>
        </a:xfrm>
      </p:grpSpPr>
      <p:sp>
        <p:nvSpPr>
          <p:cNvPr id="12" name="Text Placeholder 11"/>
          <p:cNvSpPr>
            <a:spLocks noGrp="1"/>
          </p:cNvSpPr>
          <p:nvPr>
            <p:ph type="body" sz="quarter" idx="34" hasCustomPrompt="1"/>
          </p:nvPr>
        </p:nvSpPr>
        <p:spPr>
          <a:xfrm>
            <a:off x="881857" y="667802"/>
            <a:ext cx="5563188" cy="183537"/>
          </a:xfrm>
          <a:prstGeom prst="rect">
            <a:avLst/>
          </a:prstGeom>
        </p:spPr>
        <p:txBody>
          <a:bodyPr>
            <a:noAutofit/>
          </a:bodyPr>
          <a:lstStyle>
            <a:lvl1pPr marL="0" indent="0">
              <a:lnSpc>
                <a:spcPct val="100000"/>
              </a:lnSpc>
              <a:buNone/>
              <a:defRPr sz="1000" b="0" i="0" spc="151">
                <a:solidFill>
                  <a:srgbClr val="A7A7A7"/>
                </a:solidFill>
                <a:latin typeface="Arial" charset="0"/>
                <a:ea typeface="Arial" charset="0"/>
                <a:cs typeface="Arial" charset="0"/>
              </a:defRPr>
            </a:lvl1pPr>
          </a:lstStyle>
          <a:p>
            <a:r>
              <a:rPr lang="en-US" dirty="0"/>
              <a:t>SECTION</a:t>
            </a:r>
          </a:p>
        </p:txBody>
      </p:sp>
      <p:sp>
        <p:nvSpPr>
          <p:cNvPr id="7" name="Shape 232"/>
          <p:cNvSpPr>
            <a:spLocks noGrp="1"/>
          </p:cNvSpPr>
          <p:nvPr>
            <p:ph type="body" sz="quarter" idx="18" hasCustomPrompt="1"/>
          </p:nvPr>
        </p:nvSpPr>
        <p:spPr>
          <a:xfrm>
            <a:off x="881837" y="1191811"/>
            <a:ext cx="5563208" cy="1419860"/>
          </a:xfrm>
          <a:prstGeom prst="rect">
            <a:avLst/>
          </a:prstGeom>
        </p:spPr>
        <p:txBody>
          <a:bodyPr lIns="0" tIns="0" rIns="0" bIns="0" anchor="t" anchorCtr="0">
            <a:noAutofit/>
          </a:bodyPr>
          <a:lstStyle>
            <a:lvl1pPr marL="0" indent="0" defTabSz="641271">
              <a:lnSpc>
                <a:spcPct val="80000"/>
              </a:lnSpc>
              <a:buNone/>
              <a:defRPr sz="4400" b="1" spc="36">
                <a:solidFill>
                  <a:srgbClr val="333333"/>
                </a:solidFill>
                <a:uFill>
                  <a:solidFill>
                    <a:srgbClr val="000000"/>
                  </a:solidFill>
                </a:uFill>
                <a:latin typeface="Georgia" charset="0"/>
                <a:ea typeface="Georgia" charset="0"/>
                <a:cs typeface="Georgia" charset="0"/>
                <a:sym typeface="Quarto Bold"/>
              </a:defRPr>
            </a:lvl1pPr>
          </a:lstStyle>
          <a:p>
            <a:pPr>
              <a:defRPr>
                <a:solidFill>
                  <a:srgbClr val="424242"/>
                </a:solidFill>
              </a:defRPr>
            </a:pPr>
            <a:r>
              <a:rPr lang="en-US" dirty="0">
                <a:solidFill>
                  <a:schemeClr val="accent1">
                    <a:hueOff val="-11708571"/>
                    <a:satOff val="-92105"/>
                    <a:lumOff val="44705"/>
                  </a:schemeClr>
                </a:solidFill>
              </a:rPr>
              <a:t>Introduction statement lorem </a:t>
            </a:r>
            <a:r>
              <a:rPr lang="en-US" dirty="0" err="1">
                <a:solidFill>
                  <a:schemeClr val="accent1">
                    <a:hueOff val="-11708571"/>
                    <a:satOff val="-92105"/>
                    <a:lumOff val="44705"/>
                  </a:schemeClr>
                </a:solidFill>
              </a:rPr>
              <a:t>smet</a:t>
            </a:r>
            <a:r>
              <a:rPr lang="en-US" dirty="0">
                <a:solidFill>
                  <a:schemeClr val="accent1">
                    <a:hueOff val="-11708571"/>
                    <a:satOff val="-92105"/>
                    <a:lumOff val="44705"/>
                  </a:schemeClr>
                </a:solidFill>
              </a:rPr>
              <a:t> in </a:t>
            </a:r>
            <a:r>
              <a:rPr lang="en-US" dirty="0" err="1">
                <a:solidFill>
                  <a:schemeClr val="accent1">
                    <a:hueOff val="-11708571"/>
                    <a:satOff val="-92105"/>
                    <a:lumOff val="44705"/>
                  </a:schemeClr>
                </a:solidFill>
              </a:rPr>
              <a:t>alerno</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repre</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erit</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inaet</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voluptate</a:t>
            </a:r>
            <a:endParaRPr lang="en-US" dirty="0">
              <a:solidFill>
                <a:schemeClr val="accent1">
                  <a:hueOff val="-11708571"/>
                  <a:satOff val="-92105"/>
                  <a:lumOff val="44705"/>
                </a:schemeClr>
              </a:solidFill>
            </a:endParaRPr>
          </a:p>
        </p:txBody>
      </p:sp>
    </p:spTree>
    <p:extLst>
      <p:ext uri="{BB962C8B-B14F-4D97-AF65-F5344CB8AC3E}">
        <p14:creationId xmlns:p14="http://schemas.microsoft.com/office/powerpoint/2010/main" val="2518692496"/>
      </p:ext>
    </p:extLst>
  </p:cSld>
  <p:clrMapOvr>
    <a:masterClrMapping/>
  </p:clrMapOvr>
  <p:transition spd="med"/>
  <p:extLst mod="1">
    <p:ext uri="{DCECCB84-F9BA-43D5-87BE-67443E8EF086}">
      <p15:sldGuideLst xmlns:p15="http://schemas.microsoft.com/office/powerpoint/2012/main">
        <p15:guide id="1" orient="horz" pos="1920">
          <p15:clr>
            <a:srgbClr val="FBAE40"/>
          </p15:clr>
        </p15:guide>
        <p15:guide id="4" orient="horz" pos="476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amp; Visual">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8" y="5360638"/>
            <a:ext cx="11235265" cy="612645"/>
          </a:xfrm>
        </p:spPr>
        <p:txBody>
          <a:bodyPr/>
          <a:lstStyle>
            <a:lvl1pPr marL="0" indent="0" algn="ctr">
              <a:buNone/>
              <a:defRPr sz="1467" b="1">
                <a:solidFill>
                  <a:schemeClr val="accent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9" name="Espace réservé pour une image  11"/>
          <p:cNvSpPr>
            <a:spLocks noGrp="1"/>
          </p:cNvSpPr>
          <p:nvPr>
            <p:ph type="pic" sz="quarter" idx="14" hasCustomPrompt="1"/>
          </p:nvPr>
        </p:nvSpPr>
        <p:spPr bwMode="gray">
          <a:xfrm>
            <a:off x="0" y="0"/>
            <a:ext cx="12192000" cy="3552000"/>
          </a:xfrm>
          <a:solidFill>
            <a:srgbClr val="EAEAEA"/>
          </a:solidFill>
        </p:spPr>
        <p:txBody>
          <a:bodyPr tIns="540000" anchor="ctr" anchorCtr="0"/>
          <a:lstStyle>
            <a:lvl1pPr>
              <a:defRPr sz="1333"/>
            </a:lvl1pPr>
          </a:lstStyle>
          <a:p>
            <a:r>
              <a:rPr lang="en-US" noProof="0" dirty="0"/>
              <a:t>Select the icon to insert a picture</a:t>
            </a:r>
          </a:p>
        </p:txBody>
      </p:sp>
      <p:pic>
        <p:nvPicPr>
          <p:cNvPr id="8" name="Imag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256000" y="6048788"/>
            <a:ext cx="1680000" cy="378304"/>
          </a:xfrm>
          <a:prstGeom prst="rect">
            <a:avLst/>
          </a:prstGeom>
        </p:spPr>
      </p:pic>
      <p:sp>
        <p:nvSpPr>
          <p:cNvPr id="10" name="Espace réservé du texte 7"/>
          <p:cNvSpPr>
            <a:spLocks noGrp="1"/>
          </p:cNvSpPr>
          <p:nvPr>
            <p:ph type="body" sz="quarter" idx="21" hasCustomPrompt="1"/>
          </p:nvPr>
        </p:nvSpPr>
        <p:spPr>
          <a:xfrm>
            <a:off x="480000" y="3571200"/>
            <a:ext cx="11236800" cy="1579200"/>
          </a:xfrm>
        </p:spPr>
        <p:txBody>
          <a:bodyPr anchor="b" anchorCtr="0"/>
          <a:lstStyle>
            <a:lvl1pPr marL="0" indent="0">
              <a:lnSpc>
                <a:spcPct val="95000"/>
              </a:lnSpc>
              <a:buFont typeface="Arial" panose="020B0604020202020204" pitchFamily="34" charset="0"/>
              <a:buNone/>
              <a:defRPr sz="2893"/>
            </a:lvl1pPr>
            <a:lvl2pPr marL="0" indent="0">
              <a:lnSpc>
                <a:spcPct val="95000"/>
              </a:lnSpc>
              <a:buNone/>
              <a:defRPr sz="2133"/>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241055359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ver">
    <p:bg bwMode="gray">
      <p:bgPr>
        <a:solidFill>
          <a:schemeClr val="tx2"/>
        </a:solidFill>
        <a:effectLst/>
      </p:bgPr>
    </p:bg>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9" y="4169584"/>
            <a:ext cx="11235265" cy="768000"/>
          </a:xfrm>
        </p:spPr>
        <p:txBody>
          <a:bodyPr/>
          <a:lstStyle>
            <a:lvl1pPr marL="0" indent="0" algn="ctr">
              <a:buNone/>
              <a:defRPr sz="2000" b="1">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smtClean="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pic>
        <p:nvPicPr>
          <p:cNvPr id="10" name="Imag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256000" y="6048789"/>
            <a:ext cx="1680000" cy="378305"/>
          </a:xfrm>
          <a:prstGeom prst="rect">
            <a:avLst/>
          </a:prstGeom>
        </p:spPr>
      </p:pic>
      <p:sp>
        <p:nvSpPr>
          <p:cNvPr id="8" name="Espace réservé du texte 7"/>
          <p:cNvSpPr>
            <a:spLocks noGrp="1"/>
          </p:cNvSpPr>
          <p:nvPr>
            <p:ph type="body" sz="quarter" idx="13" hasCustomPrompt="1"/>
          </p:nvPr>
        </p:nvSpPr>
        <p:spPr>
          <a:xfrm>
            <a:off x="479999" y="537599"/>
            <a:ext cx="11236800" cy="3384000"/>
          </a:xfrm>
        </p:spPr>
        <p:txBody>
          <a:bodyPr anchor="b" anchorCtr="0"/>
          <a:lstStyle>
            <a:lvl1pPr marL="0" indent="0">
              <a:lnSpc>
                <a:spcPct val="95000"/>
              </a:lnSpc>
              <a:buFont typeface="Arial" panose="020B0604020202020204" pitchFamily="34" charset="0"/>
              <a:buNone/>
              <a:defRPr sz="4000">
                <a:solidFill>
                  <a:schemeClr val="bg1"/>
                </a:solidFill>
              </a:defRPr>
            </a:lvl1pPr>
            <a:lvl2pPr marL="0" indent="0">
              <a:lnSpc>
                <a:spcPct val="95000"/>
              </a:lnSpc>
              <a:buNone/>
              <a:defRPr sz="3333">
                <a:solidFill>
                  <a:schemeClr val="bg1"/>
                </a:solidFill>
              </a:defRPr>
            </a:lvl2pPr>
          </a:lstStyle>
          <a:p>
            <a:pPr lvl="0"/>
            <a:r>
              <a:rPr lang="en-US" noProof="0" dirty="0" smtClean="0"/>
              <a:t>Title</a:t>
            </a:r>
          </a:p>
          <a:p>
            <a:pPr lvl="1"/>
            <a:r>
              <a:rPr lang="en-US" noProof="0" dirty="0" smtClean="0"/>
              <a:t>Subtitle</a:t>
            </a:r>
          </a:p>
        </p:txBody>
      </p:sp>
    </p:spTree>
    <p:extLst>
      <p:ext uri="{BB962C8B-B14F-4D97-AF65-F5344CB8AC3E}">
        <p14:creationId xmlns:p14="http://schemas.microsoft.com/office/powerpoint/2010/main" val="409420340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Cover &amp; Visual">
    <p:spTree>
      <p:nvGrpSpPr>
        <p:cNvPr id="1" name=""/>
        <p:cNvGrpSpPr/>
        <p:nvPr/>
      </p:nvGrpSpPr>
      <p:grpSpPr>
        <a:xfrm>
          <a:off x="0" y="0"/>
          <a:ext cx="0" cy="0"/>
          <a:chOff x="0" y="0"/>
          <a:chExt cx="0" cy="0"/>
        </a:xfrm>
      </p:grpSpPr>
      <p:sp>
        <p:nvSpPr>
          <p:cNvPr id="9" name="Espace réservé du texte 8"/>
          <p:cNvSpPr>
            <a:spLocks noGrp="1"/>
          </p:cNvSpPr>
          <p:nvPr>
            <p:ph type="body" sz="quarter" idx="20" hasCustomPrompt="1"/>
          </p:nvPr>
        </p:nvSpPr>
        <p:spPr>
          <a:xfrm>
            <a:off x="0" y="0"/>
            <a:ext cx="12192000" cy="3552000"/>
          </a:xfrm>
          <a:solidFill>
            <a:srgbClr val="FFCD1E"/>
          </a:solidFill>
          <a:ln>
            <a:solidFill>
              <a:schemeClr val="bg1">
                <a:alpha val="0"/>
              </a:schemeClr>
            </a:solidFill>
          </a:ln>
        </p:spPr>
        <p:txBody>
          <a:bodyPr/>
          <a:lstStyle>
            <a:lvl1pPr>
              <a:defRPr sz="133" baseline="0">
                <a:solidFill>
                  <a:schemeClr val="bg1">
                    <a:alpha val="0"/>
                  </a:schemeClr>
                </a:solidFill>
              </a:defRPr>
            </a:lvl1pPr>
          </a:lstStyle>
          <a:p>
            <a:pPr lvl="0"/>
            <a:r>
              <a:rPr lang="en-US" noProof="0" dirty="0" smtClean="0"/>
              <a:t> </a:t>
            </a:r>
            <a:endParaRPr lang="en-US" noProof="0" dirty="0"/>
          </a:p>
        </p:txBody>
      </p:sp>
      <p:sp>
        <p:nvSpPr>
          <p:cNvPr id="19" name="Espace réservé pour une image  4"/>
          <p:cNvSpPr>
            <a:spLocks noGrp="1"/>
          </p:cNvSpPr>
          <p:nvPr>
            <p:ph type="pic" sz="quarter" idx="14" hasCustomPrompt="1"/>
          </p:nvPr>
        </p:nvSpPr>
        <p:spPr bwMode="gray">
          <a:xfrm>
            <a:off x="1487488" y="1273333"/>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20" name="Espace réservé pour une image  4"/>
          <p:cNvSpPr>
            <a:spLocks noGrp="1"/>
          </p:cNvSpPr>
          <p:nvPr>
            <p:ph type="pic" sz="quarter" idx="15" hasCustomPrompt="1"/>
          </p:nvPr>
        </p:nvSpPr>
        <p:spPr bwMode="gray">
          <a:xfrm>
            <a:off x="9495340" y="1273333"/>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21" name="Espace réservé pour une image  4"/>
          <p:cNvSpPr>
            <a:spLocks noGrp="1"/>
          </p:cNvSpPr>
          <p:nvPr>
            <p:ph type="pic" sz="quarter" idx="16" hasCustomPrompt="1"/>
          </p:nvPr>
        </p:nvSpPr>
        <p:spPr bwMode="gray">
          <a:xfrm>
            <a:off x="3089059" y="1273333"/>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22" name="Espace réservé pour une image  4"/>
          <p:cNvSpPr>
            <a:spLocks noGrp="1"/>
          </p:cNvSpPr>
          <p:nvPr>
            <p:ph type="pic" sz="quarter" idx="17" hasCustomPrompt="1"/>
          </p:nvPr>
        </p:nvSpPr>
        <p:spPr bwMode="gray">
          <a:xfrm>
            <a:off x="4690629" y="1273333"/>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23" name="Espace réservé pour une image  4"/>
          <p:cNvSpPr>
            <a:spLocks noGrp="1"/>
          </p:cNvSpPr>
          <p:nvPr>
            <p:ph type="pic" sz="quarter" idx="18" hasCustomPrompt="1"/>
          </p:nvPr>
        </p:nvSpPr>
        <p:spPr bwMode="gray">
          <a:xfrm>
            <a:off x="6292200" y="1273333"/>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24" name="Espace réservé pour une image  4"/>
          <p:cNvSpPr>
            <a:spLocks noGrp="1"/>
          </p:cNvSpPr>
          <p:nvPr>
            <p:ph type="pic" sz="quarter" idx="19" hasCustomPrompt="1"/>
          </p:nvPr>
        </p:nvSpPr>
        <p:spPr bwMode="gray">
          <a:xfrm>
            <a:off x="7893771" y="1273333"/>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3" name="Sous-titre 2"/>
          <p:cNvSpPr>
            <a:spLocks noGrp="1"/>
          </p:cNvSpPr>
          <p:nvPr>
            <p:ph type="subTitle" idx="1" hasCustomPrompt="1"/>
          </p:nvPr>
        </p:nvSpPr>
        <p:spPr bwMode="gray">
          <a:xfrm>
            <a:off x="478368" y="5360638"/>
            <a:ext cx="11235265" cy="612645"/>
          </a:xfrm>
        </p:spPr>
        <p:txBody>
          <a:bodyPr/>
          <a:lstStyle>
            <a:lvl1pPr marL="0" indent="0" algn="ctr">
              <a:buNone/>
              <a:defRPr sz="1467" b="1">
                <a:solidFill>
                  <a:schemeClr val="accent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smtClean="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pic>
        <p:nvPicPr>
          <p:cNvPr id="425" name="Image 4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256000" y="6048788"/>
            <a:ext cx="1680000" cy="378304"/>
          </a:xfrm>
          <a:prstGeom prst="rect">
            <a:avLst/>
          </a:prstGeom>
        </p:spPr>
      </p:pic>
      <p:sp>
        <p:nvSpPr>
          <p:cNvPr id="8" name="Espace réservé du texte 7"/>
          <p:cNvSpPr>
            <a:spLocks noGrp="1"/>
          </p:cNvSpPr>
          <p:nvPr>
            <p:ph type="body" sz="quarter" idx="21" hasCustomPrompt="1"/>
          </p:nvPr>
        </p:nvSpPr>
        <p:spPr>
          <a:xfrm>
            <a:off x="480000" y="3571200"/>
            <a:ext cx="11236800" cy="1579200"/>
          </a:xfrm>
        </p:spPr>
        <p:txBody>
          <a:bodyPr anchor="b" anchorCtr="0"/>
          <a:lstStyle>
            <a:lvl1pPr marL="0" indent="0">
              <a:lnSpc>
                <a:spcPct val="95000"/>
              </a:lnSpc>
              <a:buFont typeface="Arial" panose="020B0604020202020204" pitchFamily="34" charset="0"/>
              <a:buNone/>
              <a:defRPr sz="2893"/>
            </a:lvl1pPr>
            <a:lvl2pPr marL="0" indent="0">
              <a:lnSpc>
                <a:spcPct val="95000"/>
              </a:lnSpc>
              <a:buNone/>
              <a:defRPr sz="2133"/>
            </a:lvl2pPr>
          </a:lstStyle>
          <a:p>
            <a:pPr lvl="0"/>
            <a:r>
              <a:rPr lang="en-US" noProof="0" dirty="0" smtClean="0"/>
              <a:t>Title</a:t>
            </a:r>
          </a:p>
          <a:p>
            <a:pPr lvl="1"/>
            <a:r>
              <a:rPr lang="en-US" noProof="0" dirty="0" smtClean="0"/>
              <a:t>Subtitle</a:t>
            </a:r>
          </a:p>
        </p:txBody>
      </p:sp>
    </p:spTree>
    <p:extLst>
      <p:ext uri="{BB962C8B-B14F-4D97-AF65-F5344CB8AC3E}">
        <p14:creationId xmlns:p14="http://schemas.microsoft.com/office/powerpoint/2010/main" val="11964365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ver &amp; Visual">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8" y="5360638"/>
            <a:ext cx="11235265" cy="612645"/>
          </a:xfrm>
        </p:spPr>
        <p:txBody>
          <a:bodyPr/>
          <a:lstStyle>
            <a:lvl1pPr marL="0" indent="0" algn="ctr">
              <a:buNone/>
              <a:defRPr sz="1467" b="1">
                <a:solidFill>
                  <a:schemeClr val="accent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smtClean="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9" name="Espace réservé pour une image  11"/>
          <p:cNvSpPr>
            <a:spLocks noGrp="1"/>
          </p:cNvSpPr>
          <p:nvPr>
            <p:ph type="pic" sz="quarter" idx="14" hasCustomPrompt="1"/>
          </p:nvPr>
        </p:nvSpPr>
        <p:spPr bwMode="gray">
          <a:xfrm>
            <a:off x="0" y="0"/>
            <a:ext cx="12192000" cy="3552000"/>
          </a:xfrm>
          <a:solidFill>
            <a:srgbClr val="EAEAEA"/>
          </a:solidFill>
        </p:spPr>
        <p:txBody>
          <a:bodyPr tIns="540000" anchor="ctr" anchorCtr="0"/>
          <a:lstStyle>
            <a:lvl1pPr>
              <a:defRPr sz="1333"/>
            </a:lvl1pPr>
          </a:lstStyle>
          <a:p>
            <a:r>
              <a:rPr lang="en-US" noProof="0" dirty="0" smtClean="0"/>
              <a:t>Select the icon to insert a picture</a:t>
            </a:r>
            <a:endParaRPr lang="en-US" noProof="0" dirty="0"/>
          </a:p>
        </p:txBody>
      </p:sp>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256000" y="6048788"/>
            <a:ext cx="1680000" cy="378304"/>
          </a:xfrm>
          <a:prstGeom prst="rect">
            <a:avLst/>
          </a:prstGeom>
        </p:spPr>
      </p:pic>
      <p:sp>
        <p:nvSpPr>
          <p:cNvPr id="10" name="Espace réservé du texte 7"/>
          <p:cNvSpPr>
            <a:spLocks noGrp="1"/>
          </p:cNvSpPr>
          <p:nvPr>
            <p:ph type="body" sz="quarter" idx="21" hasCustomPrompt="1"/>
          </p:nvPr>
        </p:nvSpPr>
        <p:spPr>
          <a:xfrm>
            <a:off x="480000" y="3571200"/>
            <a:ext cx="11236800" cy="1579200"/>
          </a:xfrm>
        </p:spPr>
        <p:txBody>
          <a:bodyPr anchor="b" anchorCtr="0"/>
          <a:lstStyle>
            <a:lvl1pPr marL="0" indent="0">
              <a:lnSpc>
                <a:spcPct val="95000"/>
              </a:lnSpc>
              <a:buFont typeface="Arial" panose="020B0604020202020204" pitchFamily="34" charset="0"/>
              <a:buNone/>
              <a:defRPr sz="2893"/>
            </a:lvl1pPr>
            <a:lvl2pPr marL="0" indent="0">
              <a:lnSpc>
                <a:spcPct val="95000"/>
              </a:lnSpc>
              <a:buNone/>
              <a:defRPr sz="2133"/>
            </a:lvl2pPr>
          </a:lstStyle>
          <a:p>
            <a:pPr lvl="0"/>
            <a:r>
              <a:rPr lang="en-US" noProof="0" dirty="0" smtClean="0"/>
              <a:t>Title</a:t>
            </a:r>
          </a:p>
          <a:p>
            <a:pPr lvl="1"/>
            <a:r>
              <a:rPr lang="en-US" noProof="0" dirty="0" smtClean="0"/>
              <a:t>Subtitle</a:t>
            </a:r>
          </a:p>
        </p:txBody>
      </p:sp>
    </p:spTree>
    <p:extLst>
      <p:ext uri="{BB962C8B-B14F-4D97-AF65-F5344CB8AC3E}">
        <p14:creationId xmlns:p14="http://schemas.microsoft.com/office/powerpoint/2010/main" val="4191262047"/>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2" name="Espace réservé du numéro de diapositive 11"/>
          <p:cNvSpPr>
            <a:spLocks noGrp="1"/>
          </p:cNvSpPr>
          <p:nvPr>
            <p:ph type="sldNum" sz="quarter" idx="11"/>
          </p:nvPr>
        </p:nvSpPr>
        <p:spPr bwMode="gray"/>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13" name="Espace réservé du pied de page 12"/>
          <p:cNvSpPr>
            <a:spLocks noGrp="1"/>
          </p:cNvSpPr>
          <p:nvPr>
            <p:ph type="ftr" sz="quarter" idx="12"/>
          </p:nvPr>
        </p:nvSpPr>
        <p:spPr bwMode="gray"/>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4" name="Titre 3"/>
          <p:cNvSpPr>
            <a:spLocks noGrp="1"/>
          </p:cNvSpPr>
          <p:nvPr>
            <p:ph type="title" hasCustomPrompt="1"/>
          </p:nvPr>
        </p:nvSpPr>
        <p:spPr bwMode="gray"/>
        <p:txBody>
          <a:bodyPr/>
          <a:lstStyle>
            <a:lvl1pPr algn="l">
              <a:defRPr sz="4000" b="0">
                <a:solidFill>
                  <a:schemeClr val="accent4"/>
                </a:solidFill>
              </a:defRPr>
            </a:lvl1pPr>
          </a:lstStyle>
          <a:p>
            <a:r>
              <a:rPr lang="en-US" noProof="0" dirty="0" smtClean="0"/>
              <a:t>Title</a:t>
            </a:r>
            <a:endParaRPr lang="en-US" noProof="0" dirty="0"/>
          </a:p>
        </p:txBody>
      </p:sp>
      <p:sp>
        <p:nvSpPr>
          <p:cNvPr id="5" name="Espace réservé du texte 4"/>
          <p:cNvSpPr>
            <a:spLocks noGrp="1"/>
          </p:cNvSpPr>
          <p:nvPr>
            <p:ph type="body" sz="quarter" idx="13" hasCustomPrompt="1"/>
          </p:nvPr>
        </p:nvSpPr>
        <p:spPr bwMode="gray">
          <a:xfrm>
            <a:off x="911424" y="1796819"/>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8" name="Espace réservé du texte 7"/>
          <p:cNvSpPr>
            <a:spLocks noGrp="1"/>
          </p:cNvSpPr>
          <p:nvPr>
            <p:ph type="body" sz="quarter" idx="14" hasCustomPrompt="1"/>
          </p:nvPr>
        </p:nvSpPr>
        <p:spPr bwMode="gray">
          <a:xfrm>
            <a:off x="1555702" y="1940761"/>
            <a:ext cx="10156921" cy="432123"/>
          </a:xfrm>
        </p:spPr>
        <p:txBody>
          <a:bodyPr/>
          <a:lstStyle>
            <a:lvl1pPr algn="l">
              <a:defRPr>
                <a:solidFill>
                  <a:schemeClr val="accent4"/>
                </a:solidFill>
              </a:defRPr>
            </a:lvl1pPr>
          </a:lstStyle>
          <a:p>
            <a:pPr lvl="0"/>
            <a:r>
              <a:rPr lang="en-US" noProof="0" dirty="0" smtClean="0"/>
              <a:t>Text</a:t>
            </a:r>
          </a:p>
        </p:txBody>
      </p:sp>
      <p:sp>
        <p:nvSpPr>
          <p:cNvPr id="9" name="Espace réservé du texte 4"/>
          <p:cNvSpPr>
            <a:spLocks noGrp="1"/>
          </p:cNvSpPr>
          <p:nvPr>
            <p:ph type="body" sz="quarter" idx="15" hasCustomPrompt="1"/>
          </p:nvPr>
        </p:nvSpPr>
        <p:spPr bwMode="gray">
          <a:xfrm>
            <a:off x="911424" y="2478495"/>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10" name="Espace réservé du texte 7"/>
          <p:cNvSpPr>
            <a:spLocks noGrp="1"/>
          </p:cNvSpPr>
          <p:nvPr>
            <p:ph type="body" sz="quarter" idx="16" hasCustomPrompt="1"/>
          </p:nvPr>
        </p:nvSpPr>
        <p:spPr bwMode="gray">
          <a:xfrm>
            <a:off x="1555702" y="2622437"/>
            <a:ext cx="10156921" cy="432123"/>
          </a:xfrm>
        </p:spPr>
        <p:txBody>
          <a:bodyPr/>
          <a:lstStyle>
            <a:lvl1pPr algn="l">
              <a:defRPr>
                <a:solidFill>
                  <a:schemeClr val="accent4"/>
                </a:solidFill>
              </a:defRPr>
            </a:lvl1pPr>
          </a:lstStyle>
          <a:p>
            <a:pPr lvl="0"/>
            <a:r>
              <a:rPr lang="en-US" noProof="0" dirty="0" smtClean="0"/>
              <a:t>Text</a:t>
            </a:r>
          </a:p>
        </p:txBody>
      </p:sp>
      <p:sp>
        <p:nvSpPr>
          <p:cNvPr id="14" name="Espace réservé du texte 4"/>
          <p:cNvSpPr>
            <a:spLocks noGrp="1"/>
          </p:cNvSpPr>
          <p:nvPr>
            <p:ph type="body" sz="quarter" idx="17" hasCustomPrompt="1"/>
          </p:nvPr>
        </p:nvSpPr>
        <p:spPr bwMode="gray">
          <a:xfrm>
            <a:off x="911424" y="3160171"/>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15" name="Espace réservé du texte 7"/>
          <p:cNvSpPr>
            <a:spLocks noGrp="1"/>
          </p:cNvSpPr>
          <p:nvPr>
            <p:ph type="body" sz="quarter" idx="18" hasCustomPrompt="1"/>
          </p:nvPr>
        </p:nvSpPr>
        <p:spPr bwMode="gray">
          <a:xfrm>
            <a:off x="1555702" y="3304113"/>
            <a:ext cx="10156921" cy="432123"/>
          </a:xfrm>
        </p:spPr>
        <p:txBody>
          <a:bodyPr/>
          <a:lstStyle>
            <a:lvl1pPr algn="l">
              <a:defRPr>
                <a:solidFill>
                  <a:schemeClr val="accent4"/>
                </a:solidFill>
              </a:defRPr>
            </a:lvl1pPr>
          </a:lstStyle>
          <a:p>
            <a:pPr lvl="0"/>
            <a:r>
              <a:rPr lang="en-US" noProof="0" dirty="0" smtClean="0"/>
              <a:t>Text</a:t>
            </a:r>
          </a:p>
        </p:txBody>
      </p:sp>
      <p:sp>
        <p:nvSpPr>
          <p:cNvPr id="16" name="Espace réservé du texte 4"/>
          <p:cNvSpPr>
            <a:spLocks noGrp="1"/>
          </p:cNvSpPr>
          <p:nvPr>
            <p:ph type="body" sz="quarter" idx="19" hasCustomPrompt="1"/>
          </p:nvPr>
        </p:nvSpPr>
        <p:spPr bwMode="gray">
          <a:xfrm>
            <a:off x="911424" y="3841847"/>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17" name="Espace réservé du texte 7"/>
          <p:cNvSpPr>
            <a:spLocks noGrp="1"/>
          </p:cNvSpPr>
          <p:nvPr>
            <p:ph type="body" sz="quarter" idx="20" hasCustomPrompt="1"/>
          </p:nvPr>
        </p:nvSpPr>
        <p:spPr bwMode="gray">
          <a:xfrm>
            <a:off x="1555702" y="3985789"/>
            <a:ext cx="10156921" cy="432123"/>
          </a:xfrm>
        </p:spPr>
        <p:txBody>
          <a:bodyPr/>
          <a:lstStyle>
            <a:lvl1pPr algn="l">
              <a:defRPr>
                <a:solidFill>
                  <a:schemeClr val="accent4"/>
                </a:solidFill>
              </a:defRPr>
            </a:lvl1pPr>
          </a:lstStyle>
          <a:p>
            <a:pPr lvl="0"/>
            <a:r>
              <a:rPr lang="en-US" noProof="0" dirty="0" smtClean="0"/>
              <a:t>Text</a:t>
            </a:r>
          </a:p>
        </p:txBody>
      </p:sp>
      <p:sp>
        <p:nvSpPr>
          <p:cNvPr id="18" name="Espace réservé du texte 4"/>
          <p:cNvSpPr>
            <a:spLocks noGrp="1"/>
          </p:cNvSpPr>
          <p:nvPr>
            <p:ph type="body" sz="quarter" idx="21" hasCustomPrompt="1"/>
          </p:nvPr>
        </p:nvSpPr>
        <p:spPr bwMode="gray">
          <a:xfrm>
            <a:off x="911424" y="4523523"/>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19" name="Espace réservé du texte 7"/>
          <p:cNvSpPr>
            <a:spLocks noGrp="1"/>
          </p:cNvSpPr>
          <p:nvPr>
            <p:ph type="body" sz="quarter" idx="22" hasCustomPrompt="1"/>
          </p:nvPr>
        </p:nvSpPr>
        <p:spPr bwMode="gray">
          <a:xfrm>
            <a:off x="1555702" y="4667465"/>
            <a:ext cx="10156921" cy="432123"/>
          </a:xfrm>
        </p:spPr>
        <p:txBody>
          <a:bodyPr/>
          <a:lstStyle>
            <a:lvl1pPr algn="l">
              <a:defRPr>
                <a:solidFill>
                  <a:schemeClr val="accent4"/>
                </a:solidFill>
              </a:defRPr>
            </a:lvl1pPr>
          </a:lstStyle>
          <a:p>
            <a:pPr lvl="0"/>
            <a:r>
              <a:rPr lang="en-US" noProof="0" dirty="0" smtClean="0"/>
              <a:t>Text</a:t>
            </a:r>
          </a:p>
        </p:txBody>
      </p:sp>
      <p:sp>
        <p:nvSpPr>
          <p:cNvPr id="20" name="Espace réservé du texte 4"/>
          <p:cNvSpPr>
            <a:spLocks noGrp="1"/>
          </p:cNvSpPr>
          <p:nvPr>
            <p:ph type="body" sz="quarter" idx="23" hasCustomPrompt="1"/>
          </p:nvPr>
        </p:nvSpPr>
        <p:spPr bwMode="gray">
          <a:xfrm>
            <a:off x="911424" y="5205197"/>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21" name="Espace réservé du texte 7"/>
          <p:cNvSpPr>
            <a:spLocks noGrp="1"/>
          </p:cNvSpPr>
          <p:nvPr>
            <p:ph type="body" sz="quarter" idx="24" hasCustomPrompt="1"/>
          </p:nvPr>
        </p:nvSpPr>
        <p:spPr bwMode="gray">
          <a:xfrm>
            <a:off x="1555702" y="5349140"/>
            <a:ext cx="10156921" cy="432123"/>
          </a:xfrm>
        </p:spPr>
        <p:txBody>
          <a:bodyPr/>
          <a:lstStyle>
            <a:lvl1pPr algn="l">
              <a:defRPr>
                <a:solidFill>
                  <a:schemeClr val="accent4"/>
                </a:solidFill>
              </a:defRPr>
            </a:lvl1pPr>
          </a:lstStyle>
          <a:p>
            <a:pPr lvl="0"/>
            <a:r>
              <a:rPr lang="en-US" noProof="0" dirty="0" smtClean="0"/>
              <a:t>Text</a:t>
            </a:r>
          </a:p>
        </p:txBody>
      </p:sp>
    </p:spTree>
    <p:extLst>
      <p:ext uri="{BB962C8B-B14F-4D97-AF65-F5344CB8AC3E}">
        <p14:creationId xmlns:p14="http://schemas.microsoft.com/office/powerpoint/2010/main" val="1630301706"/>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3 colum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2" name="Espace réservé du numéro de diapositive 11"/>
          <p:cNvSpPr>
            <a:spLocks noGrp="1"/>
          </p:cNvSpPr>
          <p:nvPr>
            <p:ph type="sldNum" sz="quarter" idx="11"/>
          </p:nvPr>
        </p:nvSpPr>
        <p:spPr bwMode="gray"/>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13" name="Espace réservé du pied de page 12"/>
          <p:cNvSpPr>
            <a:spLocks noGrp="1"/>
          </p:cNvSpPr>
          <p:nvPr>
            <p:ph type="ftr" sz="quarter" idx="12"/>
          </p:nvPr>
        </p:nvSpPr>
        <p:spPr bwMode="gray"/>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4" name="Titre 3"/>
          <p:cNvSpPr>
            <a:spLocks noGrp="1"/>
          </p:cNvSpPr>
          <p:nvPr>
            <p:ph type="title" hasCustomPrompt="1"/>
          </p:nvPr>
        </p:nvSpPr>
        <p:spPr bwMode="gray"/>
        <p:txBody>
          <a:bodyPr/>
          <a:lstStyle>
            <a:lvl1pPr algn="l">
              <a:defRPr sz="4000" b="0">
                <a:solidFill>
                  <a:schemeClr val="accent4"/>
                </a:solidFill>
              </a:defRPr>
            </a:lvl1pPr>
          </a:lstStyle>
          <a:p>
            <a:r>
              <a:rPr lang="en-US" noProof="0" dirty="0" smtClean="0"/>
              <a:t>Title</a:t>
            </a:r>
            <a:endParaRPr lang="en-US" noProof="0" dirty="0"/>
          </a:p>
        </p:txBody>
      </p:sp>
      <p:sp>
        <p:nvSpPr>
          <p:cNvPr id="5" name="Espace réservé du texte 4"/>
          <p:cNvSpPr>
            <a:spLocks noGrp="1"/>
          </p:cNvSpPr>
          <p:nvPr>
            <p:ph type="body" sz="quarter" idx="13" hasCustomPrompt="1"/>
          </p:nvPr>
        </p:nvSpPr>
        <p:spPr bwMode="gray">
          <a:xfrm>
            <a:off x="911488" y="2276947"/>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8" name="Espace réservé du texte 7"/>
          <p:cNvSpPr>
            <a:spLocks noGrp="1"/>
          </p:cNvSpPr>
          <p:nvPr>
            <p:ph type="body" sz="quarter" idx="14" hasCustomPrompt="1"/>
          </p:nvPr>
        </p:nvSpPr>
        <p:spPr bwMode="gray">
          <a:xfrm>
            <a:off x="1555767" y="2420889"/>
            <a:ext cx="2880000" cy="673100"/>
          </a:xfrm>
        </p:spPr>
        <p:txBody>
          <a:bodyPr/>
          <a:lstStyle>
            <a:lvl1pPr algn="l">
              <a:defRPr>
                <a:solidFill>
                  <a:schemeClr val="accent4"/>
                </a:solidFill>
              </a:defRPr>
            </a:lvl1pPr>
          </a:lstStyle>
          <a:p>
            <a:pPr lvl="0"/>
            <a:r>
              <a:rPr lang="en-US" noProof="0" dirty="0" smtClean="0"/>
              <a:t>Text</a:t>
            </a:r>
          </a:p>
        </p:txBody>
      </p:sp>
      <p:sp>
        <p:nvSpPr>
          <p:cNvPr id="9" name="Espace réservé du texte 4"/>
          <p:cNvSpPr>
            <a:spLocks noGrp="1"/>
          </p:cNvSpPr>
          <p:nvPr>
            <p:ph type="body" sz="quarter" idx="15" hasCustomPrompt="1"/>
          </p:nvPr>
        </p:nvSpPr>
        <p:spPr bwMode="gray">
          <a:xfrm>
            <a:off x="911488" y="3155365"/>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10" name="Espace réservé du texte 7"/>
          <p:cNvSpPr>
            <a:spLocks noGrp="1"/>
          </p:cNvSpPr>
          <p:nvPr>
            <p:ph type="body" sz="quarter" idx="16" hasCustomPrompt="1"/>
          </p:nvPr>
        </p:nvSpPr>
        <p:spPr bwMode="gray">
          <a:xfrm>
            <a:off x="1555767" y="3299307"/>
            <a:ext cx="2880000" cy="673100"/>
          </a:xfrm>
        </p:spPr>
        <p:txBody>
          <a:bodyPr/>
          <a:lstStyle>
            <a:lvl1pPr algn="l">
              <a:defRPr>
                <a:solidFill>
                  <a:schemeClr val="accent4"/>
                </a:solidFill>
              </a:defRPr>
            </a:lvl1pPr>
          </a:lstStyle>
          <a:p>
            <a:pPr lvl="0"/>
            <a:r>
              <a:rPr lang="en-US" noProof="0" dirty="0" smtClean="0"/>
              <a:t>Text</a:t>
            </a:r>
          </a:p>
        </p:txBody>
      </p:sp>
      <p:sp>
        <p:nvSpPr>
          <p:cNvPr id="14" name="Espace réservé du texte 4"/>
          <p:cNvSpPr>
            <a:spLocks noGrp="1"/>
          </p:cNvSpPr>
          <p:nvPr>
            <p:ph type="body" sz="quarter" idx="17" hasCustomPrompt="1"/>
          </p:nvPr>
        </p:nvSpPr>
        <p:spPr bwMode="gray">
          <a:xfrm>
            <a:off x="911488" y="4033785"/>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15" name="Espace réservé du texte 7"/>
          <p:cNvSpPr>
            <a:spLocks noGrp="1"/>
          </p:cNvSpPr>
          <p:nvPr>
            <p:ph type="body" sz="quarter" idx="18" hasCustomPrompt="1"/>
          </p:nvPr>
        </p:nvSpPr>
        <p:spPr bwMode="gray">
          <a:xfrm>
            <a:off x="1555767" y="4177727"/>
            <a:ext cx="2880000" cy="673100"/>
          </a:xfrm>
        </p:spPr>
        <p:txBody>
          <a:bodyPr/>
          <a:lstStyle>
            <a:lvl1pPr algn="l">
              <a:defRPr>
                <a:solidFill>
                  <a:schemeClr val="accent4"/>
                </a:solidFill>
              </a:defRPr>
            </a:lvl1pPr>
          </a:lstStyle>
          <a:p>
            <a:pPr lvl="0"/>
            <a:r>
              <a:rPr lang="en-US" noProof="0" dirty="0" smtClean="0"/>
              <a:t>Text</a:t>
            </a:r>
          </a:p>
        </p:txBody>
      </p:sp>
      <p:sp>
        <p:nvSpPr>
          <p:cNvPr id="16" name="Espace réservé du texte 4"/>
          <p:cNvSpPr>
            <a:spLocks noGrp="1"/>
          </p:cNvSpPr>
          <p:nvPr>
            <p:ph type="body" sz="quarter" idx="19" hasCustomPrompt="1"/>
          </p:nvPr>
        </p:nvSpPr>
        <p:spPr bwMode="gray">
          <a:xfrm>
            <a:off x="4530773" y="2276947"/>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17" name="Espace réservé du texte 7"/>
          <p:cNvSpPr>
            <a:spLocks noGrp="1"/>
          </p:cNvSpPr>
          <p:nvPr>
            <p:ph type="body" sz="quarter" idx="20" hasCustomPrompt="1"/>
          </p:nvPr>
        </p:nvSpPr>
        <p:spPr bwMode="gray">
          <a:xfrm>
            <a:off x="5175052" y="2420889"/>
            <a:ext cx="2880000" cy="673100"/>
          </a:xfrm>
        </p:spPr>
        <p:txBody>
          <a:bodyPr/>
          <a:lstStyle>
            <a:lvl1pPr algn="l">
              <a:defRPr>
                <a:solidFill>
                  <a:schemeClr val="accent4"/>
                </a:solidFill>
              </a:defRPr>
            </a:lvl1pPr>
          </a:lstStyle>
          <a:p>
            <a:pPr lvl="0"/>
            <a:r>
              <a:rPr lang="en-US" noProof="0" dirty="0" smtClean="0"/>
              <a:t>Text</a:t>
            </a:r>
          </a:p>
        </p:txBody>
      </p:sp>
      <p:sp>
        <p:nvSpPr>
          <p:cNvPr id="18" name="Espace réservé du texte 4"/>
          <p:cNvSpPr>
            <a:spLocks noGrp="1"/>
          </p:cNvSpPr>
          <p:nvPr>
            <p:ph type="body" sz="quarter" idx="21" hasCustomPrompt="1"/>
          </p:nvPr>
        </p:nvSpPr>
        <p:spPr bwMode="gray">
          <a:xfrm>
            <a:off x="4530773" y="3155365"/>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19" name="Espace réservé du texte 7"/>
          <p:cNvSpPr>
            <a:spLocks noGrp="1"/>
          </p:cNvSpPr>
          <p:nvPr>
            <p:ph type="body" sz="quarter" idx="22" hasCustomPrompt="1"/>
          </p:nvPr>
        </p:nvSpPr>
        <p:spPr bwMode="gray">
          <a:xfrm>
            <a:off x="5175052" y="3299307"/>
            <a:ext cx="2880000" cy="673100"/>
          </a:xfrm>
        </p:spPr>
        <p:txBody>
          <a:bodyPr/>
          <a:lstStyle>
            <a:lvl1pPr algn="l">
              <a:defRPr>
                <a:solidFill>
                  <a:schemeClr val="accent4"/>
                </a:solidFill>
              </a:defRPr>
            </a:lvl1pPr>
          </a:lstStyle>
          <a:p>
            <a:pPr lvl="0"/>
            <a:r>
              <a:rPr lang="en-US" noProof="0" dirty="0" smtClean="0"/>
              <a:t>Text</a:t>
            </a:r>
          </a:p>
        </p:txBody>
      </p:sp>
      <p:sp>
        <p:nvSpPr>
          <p:cNvPr id="20" name="Espace réservé du texte 4"/>
          <p:cNvSpPr>
            <a:spLocks noGrp="1"/>
          </p:cNvSpPr>
          <p:nvPr>
            <p:ph type="body" sz="quarter" idx="23" hasCustomPrompt="1"/>
          </p:nvPr>
        </p:nvSpPr>
        <p:spPr bwMode="gray">
          <a:xfrm>
            <a:off x="4530773" y="4033785"/>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21" name="Espace réservé du texte 7"/>
          <p:cNvSpPr>
            <a:spLocks noGrp="1"/>
          </p:cNvSpPr>
          <p:nvPr>
            <p:ph type="body" sz="quarter" idx="24" hasCustomPrompt="1"/>
          </p:nvPr>
        </p:nvSpPr>
        <p:spPr bwMode="gray">
          <a:xfrm>
            <a:off x="5175052" y="4177727"/>
            <a:ext cx="2880000" cy="673100"/>
          </a:xfrm>
        </p:spPr>
        <p:txBody>
          <a:bodyPr/>
          <a:lstStyle>
            <a:lvl1pPr algn="l">
              <a:defRPr>
                <a:solidFill>
                  <a:schemeClr val="accent4"/>
                </a:solidFill>
              </a:defRPr>
            </a:lvl1pPr>
          </a:lstStyle>
          <a:p>
            <a:pPr lvl="0"/>
            <a:r>
              <a:rPr lang="en-US" noProof="0" dirty="0" smtClean="0"/>
              <a:t>Text</a:t>
            </a:r>
          </a:p>
        </p:txBody>
      </p:sp>
      <p:sp>
        <p:nvSpPr>
          <p:cNvPr id="22" name="Espace réservé du texte 4"/>
          <p:cNvSpPr>
            <a:spLocks noGrp="1"/>
          </p:cNvSpPr>
          <p:nvPr>
            <p:ph type="body" sz="quarter" idx="25" hasCustomPrompt="1"/>
          </p:nvPr>
        </p:nvSpPr>
        <p:spPr bwMode="gray">
          <a:xfrm>
            <a:off x="8180735" y="2276947"/>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23" name="Espace réservé du texte 7"/>
          <p:cNvSpPr>
            <a:spLocks noGrp="1"/>
          </p:cNvSpPr>
          <p:nvPr>
            <p:ph type="body" sz="quarter" idx="26" hasCustomPrompt="1"/>
          </p:nvPr>
        </p:nvSpPr>
        <p:spPr bwMode="gray">
          <a:xfrm>
            <a:off x="8825013" y="2420889"/>
            <a:ext cx="2880000" cy="673100"/>
          </a:xfrm>
        </p:spPr>
        <p:txBody>
          <a:bodyPr/>
          <a:lstStyle>
            <a:lvl1pPr algn="l">
              <a:defRPr>
                <a:solidFill>
                  <a:schemeClr val="accent4"/>
                </a:solidFill>
              </a:defRPr>
            </a:lvl1pPr>
          </a:lstStyle>
          <a:p>
            <a:pPr lvl="0"/>
            <a:r>
              <a:rPr lang="en-US" noProof="0" dirty="0" smtClean="0"/>
              <a:t>Text</a:t>
            </a:r>
          </a:p>
        </p:txBody>
      </p:sp>
      <p:sp>
        <p:nvSpPr>
          <p:cNvPr id="24" name="Espace réservé du texte 4"/>
          <p:cNvSpPr>
            <a:spLocks noGrp="1"/>
          </p:cNvSpPr>
          <p:nvPr>
            <p:ph type="body" sz="quarter" idx="27" hasCustomPrompt="1"/>
          </p:nvPr>
        </p:nvSpPr>
        <p:spPr bwMode="gray">
          <a:xfrm>
            <a:off x="8180735" y="3155365"/>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25" name="Espace réservé du texte 7"/>
          <p:cNvSpPr>
            <a:spLocks noGrp="1"/>
          </p:cNvSpPr>
          <p:nvPr>
            <p:ph type="body" sz="quarter" idx="28" hasCustomPrompt="1"/>
          </p:nvPr>
        </p:nvSpPr>
        <p:spPr bwMode="gray">
          <a:xfrm>
            <a:off x="8825013" y="3299307"/>
            <a:ext cx="2880000" cy="673100"/>
          </a:xfrm>
        </p:spPr>
        <p:txBody>
          <a:bodyPr/>
          <a:lstStyle>
            <a:lvl1pPr algn="l">
              <a:defRPr>
                <a:solidFill>
                  <a:schemeClr val="accent4"/>
                </a:solidFill>
              </a:defRPr>
            </a:lvl1pPr>
          </a:lstStyle>
          <a:p>
            <a:pPr lvl="0"/>
            <a:r>
              <a:rPr lang="en-US" noProof="0" dirty="0" smtClean="0"/>
              <a:t>Text</a:t>
            </a:r>
          </a:p>
        </p:txBody>
      </p:sp>
      <p:sp>
        <p:nvSpPr>
          <p:cNvPr id="26" name="Espace réservé du texte 4"/>
          <p:cNvSpPr>
            <a:spLocks noGrp="1"/>
          </p:cNvSpPr>
          <p:nvPr>
            <p:ph type="body" sz="quarter" idx="29" hasCustomPrompt="1"/>
          </p:nvPr>
        </p:nvSpPr>
        <p:spPr bwMode="gray">
          <a:xfrm>
            <a:off x="8180735" y="4033785"/>
            <a:ext cx="576000" cy="576000"/>
          </a:xfrm>
        </p:spPr>
        <p:txBody>
          <a:bodyPr/>
          <a:lstStyle>
            <a:lvl1pPr algn="r">
              <a:defRPr sz="2667" b="1">
                <a:solidFill>
                  <a:schemeClr val="tx2"/>
                </a:solidFill>
              </a:defRPr>
            </a:lvl1pPr>
            <a:lvl2pPr algn="l">
              <a:defRPr/>
            </a:lvl2pPr>
          </a:lstStyle>
          <a:p>
            <a:pPr lvl="0"/>
            <a:r>
              <a:rPr lang="en-US" noProof="0" dirty="0" smtClean="0"/>
              <a:t>00</a:t>
            </a:r>
            <a:endParaRPr lang="en-US" noProof="0" dirty="0"/>
          </a:p>
        </p:txBody>
      </p:sp>
      <p:sp>
        <p:nvSpPr>
          <p:cNvPr id="27" name="Espace réservé du texte 7"/>
          <p:cNvSpPr>
            <a:spLocks noGrp="1"/>
          </p:cNvSpPr>
          <p:nvPr>
            <p:ph type="body" sz="quarter" idx="30" hasCustomPrompt="1"/>
          </p:nvPr>
        </p:nvSpPr>
        <p:spPr bwMode="gray">
          <a:xfrm>
            <a:off x="8825013" y="4177727"/>
            <a:ext cx="2880000" cy="673100"/>
          </a:xfrm>
        </p:spPr>
        <p:txBody>
          <a:bodyPr/>
          <a:lstStyle>
            <a:lvl1pPr algn="l">
              <a:defRPr>
                <a:solidFill>
                  <a:schemeClr val="accent4"/>
                </a:solidFill>
              </a:defRPr>
            </a:lvl1pPr>
          </a:lstStyle>
          <a:p>
            <a:pPr lvl="0"/>
            <a:r>
              <a:rPr lang="en-US" noProof="0" dirty="0" smtClean="0"/>
              <a:t>Text</a:t>
            </a:r>
          </a:p>
        </p:txBody>
      </p:sp>
    </p:spTree>
    <p:extLst>
      <p:ext uri="{BB962C8B-B14F-4D97-AF65-F5344CB8AC3E}">
        <p14:creationId xmlns:p14="http://schemas.microsoft.com/office/powerpoint/2010/main" val="233787211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pter P2185C">
    <p:spTree>
      <p:nvGrpSpPr>
        <p:cNvPr id="1" name=""/>
        <p:cNvGrpSpPr/>
        <p:nvPr/>
      </p:nvGrpSpPr>
      <p:grpSpPr>
        <a:xfrm>
          <a:off x="0" y="0"/>
          <a:ext cx="0" cy="0"/>
          <a:chOff x="0" y="0"/>
          <a:chExt cx="0" cy="0"/>
        </a:xfrm>
      </p:grpSpPr>
      <p:sp>
        <p:nvSpPr>
          <p:cNvPr id="2" name="Rectangle 1"/>
          <p:cNvSpPr/>
          <p:nvPr userDrawn="1"/>
        </p:nvSpPr>
        <p:spPr bwMode="gray">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57330718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P291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67441536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pter P393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1496414300"/>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pter P166C">
    <p:spTree>
      <p:nvGrpSpPr>
        <p:cNvPr id="1" name=""/>
        <p:cNvGrpSpPr/>
        <p:nvPr/>
      </p:nvGrpSpPr>
      <p:grpSpPr>
        <a:xfrm>
          <a:off x="0" y="0"/>
          <a:ext cx="0" cy="0"/>
          <a:chOff x="0" y="0"/>
          <a:chExt cx="0" cy="0"/>
        </a:xfrm>
      </p:grpSpPr>
      <p:sp>
        <p:nvSpPr>
          <p:cNvPr id="12" name="Rectangle 11"/>
          <p:cNvSpPr/>
          <p:nvPr userDrawn="1"/>
        </p:nvSpPr>
        <p:spPr bwMode="gray">
          <a:xfrm>
            <a:off x="0" y="0"/>
            <a:ext cx="12192000" cy="6858000"/>
          </a:xfrm>
          <a:prstGeom prst="rect">
            <a:avLst/>
          </a:prstGeom>
          <a:solidFill>
            <a:srgbClr val="3095B4">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863269790"/>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pter P631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82481785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p:txBody>
          <a:bodyPr/>
          <a:lstStyle>
            <a:lvl1pPr algn="l">
              <a:defRPr sz="4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911424" y="1796819"/>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555702" y="1940761"/>
            <a:ext cx="10156921" cy="432123"/>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911424" y="247849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555702" y="2622437"/>
            <a:ext cx="10156921" cy="432123"/>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911424" y="3160171"/>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555702" y="3304113"/>
            <a:ext cx="10156921" cy="432123"/>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911424" y="38418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1555702" y="3985789"/>
            <a:ext cx="10156921" cy="432123"/>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911424" y="4523523"/>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1555702" y="4667465"/>
            <a:ext cx="10156921" cy="432123"/>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911424" y="520519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1555702" y="5349140"/>
            <a:ext cx="10156921" cy="432123"/>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3142945205"/>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pter P541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5F82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416731353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pter P381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309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44241967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pter P7506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FFC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42673728"/>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pter P7670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1183890495"/>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P1787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309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293912389"/>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P527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50038540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P214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smtClean="0"/>
              <a:t>00.</a:t>
            </a:r>
            <a:endParaRPr lang="en-US" noProof="0" dirty="0"/>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smtClean="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64689932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mp; tex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lgn="l">
              <a:defRPr>
                <a:solidFill>
                  <a:schemeClr val="accent5"/>
                </a:solidFill>
              </a:defRPr>
            </a:lvl1pPr>
          </a:lstStyle>
          <a:p>
            <a:r>
              <a:rPr lang="en-US" noProof="0" dirty="0" smtClean="0"/>
              <a:t>Title</a:t>
            </a:r>
            <a:endParaRPr lang="en-US" noProof="0" dirty="0"/>
          </a:p>
        </p:txBody>
      </p:sp>
      <p:sp>
        <p:nvSpPr>
          <p:cNvPr id="3" name="Espace réservé du contenu 2"/>
          <p:cNvSpPr>
            <a:spLocks noGrp="1"/>
          </p:cNvSpPr>
          <p:nvPr>
            <p:ph idx="1" hasCustomPrompt="1"/>
          </p:nvPr>
        </p:nvSpPr>
        <p:spPr bwMode="gray"/>
        <p:txBody>
          <a:body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
        <p:nvSpPr>
          <p:cNvPr id="7" name="Espace réservé de la date 6"/>
          <p:cNvSpPr>
            <a:spLocks noGrp="1"/>
          </p:cNvSpPr>
          <p:nvPr>
            <p:ph type="dt" sz="half" idx="10"/>
          </p:nvPr>
        </p:nvSpPr>
        <p:spPr bwMode="gray"/>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8" name="Espace réservé du pied de page 7"/>
          <p:cNvSpPr>
            <a:spLocks noGrp="1"/>
          </p:cNvSpPr>
          <p:nvPr>
            <p:ph type="ftr" sz="quarter" idx="11"/>
          </p:nvPr>
        </p:nvSpPr>
        <p:spPr bwMode="gray"/>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9" name="Espace réservé du numéro de diapositive 8"/>
          <p:cNvSpPr>
            <a:spLocks noGrp="1"/>
          </p:cNvSpPr>
          <p:nvPr>
            <p:ph type="sldNum" sz="quarter" idx="12"/>
          </p:nvPr>
        </p:nvSpPr>
        <p:spPr bwMode="gray"/>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Tree>
    <p:extLst>
      <p:ext uri="{BB962C8B-B14F-4D97-AF65-F5344CB8AC3E}">
        <p14:creationId xmlns:p14="http://schemas.microsoft.com/office/powerpoint/2010/main" val="1656476993"/>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text 3 column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chemeClr val="accent5"/>
                </a:solidFill>
              </a:defRPr>
            </a:lvl1pPr>
          </a:lstStyle>
          <a:p>
            <a:r>
              <a:rPr lang="en-US" noProof="0" dirty="0" smtClean="0"/>
              <a:t>Title</a:t>
            </a:r>
            <a:endParaRPr lang="en-US" noProof="0" dirty="0"/>
          </a:p>
        </p:txBody>
      </p:sp>
      <p:sp>
        <p:nvSpPr>
          <p:cNvPr id="7" name="Espace réservé de la date 6"/>
          <p:cNvSpPr>
            <a:spLocks noGrp="1"/>
          </p:cNvSpPr>
          <p:nvPr>
            <p:ph type="dt" sz="half" idx="10"/>
          </p:nvPr>
        </p:nvSpPr>
        <p:spPr bwMode="gray"/>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8" name="Espace réservé du pied de page 7"/>
          <p:cNvSpPr>
            <a:spLocks noGrp="1"/>
          </p:cNvSpPr>
          <p:nvPr>
            <p:ph type="ftr" sz="quarter" idx="11"/>
          </p:nvPr>
        </p:nvSpPr>
        <p:spPr bwMode="gray"/>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9" name="Espace réservé du numéro de diapositive 8"/>
          <p:cNvSpPr>
            <a:spLocks noGrp="1"/>
          </p:cNvSpPr>
          <p:nvPr>
            <p:ph type="sldNum" sz="quarter" idx="12"/>
          </p:nvPr>
        </p:nvSpPr>
        <p:spPr bwMode="gray"/>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6" name="Espace réservé du texte 5"/>
          <p:cNvSpPr>
            <a:spLocks noGrp="1"/>
          </p:cNvSpPr>
          <p:nvPr>
            <p:ph type="body" sz="quarter" idx="13" hasCustomPrompt="1"/>
          </p:nvPr>
        </p:nvSpPr>
        <p:spPr bwMode="gray">
          <a:xfrm>
            <a:off x="478367" y="2468034"/>
            <a:ext cx="3600000" cy="3409951"/>
          </a:xfrm>
        </p:spPr>
        <p:txBody>
          <a:bodyPr/>
          <a:lstStyle>
            <a:lvl1pPr algn="l">
              <a:defRPr/>
            </a:lvl1pPr>
            <a:lvl2pPr algn="l">
              <a:defRPr/>
            </a:lvl2pPr>
            <a:lvl3pPr algn="l">
              <a:defRPr/>
            </a:lvl3pPr>
            <a:lvl4pPr algn="l">
              <a:defRPr/>
            </a:lvl4pPr>
            <a:lvl5pPr algn="l">
              <a:defRPr/>
            </a:lvl5p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
        <p:nvSpPr>
          <p:cNvPr id="10" name="Espace réservé du texte 5"/>
          <p:cNvSpPr>
            <a:spLocks noGrp="1"/>
          </p:cNvSpPr>
          <p:nvPr>
            <p:ph type="body" sz="quarter" idx="14" hasCustomPrompt="1"/>
          </p:nvPr>
        </p:nvSpPr>
        <p:spPr bwMode="gray">
          <a:xfrm>
            <a:off x="4295296" y="2468034"/>
            <a:ext cx="3600000" cy="3409951"/>
          </a:xfrm>
        </p:spPr>
        <p:txBody>
          <a:bodyPr/>
          <a:lstStyle>
            <a:lvl1pPr algn="l">
              <a:defRPr/>
            </a:lvl1pPr>
            <a:lvl2pPr algn="l">
              <a:defRPr/>
            </a:lvl2pPr>
            <a:lvl3pPr algn="l">
              <a:defRPr/>
            </a:lvl3pPr>
            <a:lvl4pPr algn="l">
              <a:defRPr/>
            </a:lvl4pPr>
            <a:lvl5pPr algn="l">
              <a:defRPr/>
            </a:lvl5p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
        <p:nvSpPr>
          <p:cNvPr id="11" name="Espace réservé du texte 5"/>
          <p:cNvSpPr>
            <a:spLocks noGrp="1"/>
          </p:cNvSpPr>
          <p:nvPr>
            <p:ph type="body" sz="quarter" idx="15" hasCustomPrompt="1"/>
          </p:nvPr>
        </p:nvSpPr>
        <p:spPr bwMode="gray">
          <a:xfrm>
            <a:off x="8112225" y="2468034"/>
            <a:ext cx="3601409" cy="3409951"/>
          </a:xfrm>
        </p:spPr>
        <p:txBody>
          <a:bodyPr/>
          <a:lstStyle>
            <a:lvl1pPr algn="l">
              <a:defRPr/>
            </a:lvl1pPr>
            <a:lvl2pPr algn="l">
              <a:defRPr/>
            </a:lvl2pPr>
            <a:lvl3pPr algn="l">
              <a:defRPr/>
            </a:lvl3pPr>
            <a:lvl4pPr algn="l">
              <a:defRPr/>
            </a:lvl4pPr>
            <a:lvl5pPr algn="l">
              <a:defRPr/>
            </a:lvl5p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Tree>
    <p:extLst>
      <p:ext uri="{BB962C8B-B14F-4D97-AF65-F5344CB8AC3E}">
        <p14:creationId xmlns:p14="http://schemas.microsoft.com/office/powerpoint/2010/main" val="3505064059"/>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5" name="Espace réservé du texte 4"/>
          <p:cNvSpPr>
            <a:spLocks noGrp="1"/>
          </p:cNvSpPr>
          <p:nvPr>
            <p:ph type="body" sz="quarter" idx="13" hasCustomPrompt="1"/>
          </p:nvPr>
        </p:nvSpPr>
        <p:spPr bwMode="gray">
          <a:xfrm>
            <a:off x="478367" y="2084917"/>
            <a:ext cx="2400300" cy="3793067"/>
          </a:xfrm>
        </p:spPr>
        <p:txBody>
          <a:bodyPr/>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
        <p:nvSpPr>
          <p:cNvPr id="8" name="Espace réservé pour une image  7"/>
          <p:cNvSpPr>
            <a:spLocks noGrp="1"/>
          </p:cNvSpPr>
          <p:nvPr>
            <p:ph type="pic" sz="quarter" idx="14" hasCustomPrompt="1"/>
          </p:nvPr>
        </p:nvSpPr>
        <p:spPr bwMode="gray">
          <a:xfrm>
            <a:off x="3024718" y="0"/>
            <a:ext cx="2302933" cy="3504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4" name="Espace réservé pour une image  7"/>
          <p:cNvSpPr>
            <a:spLocks noGrp="1"/>
          </p:cNvSpPr>
          <p:nvPr>
            <p:ph type="pic" sz="quarter" idx="15" hasCustomPrompt="1"/>
          </p:nvPr>
        </p:nvSpPr>
        <p:spPr bwMode="gray">
          <a:xfrm>
            <a:off x="3024717" y="3786000"/>
            <a:ext cx="2304000" cy="3072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5" name="Espace réservé pour une image  7"/>
          <p:cNvSpPr>
            <a:spLocks noGrp="1"/>
          </p:cNvSpPr>
          <p:nvPr>
            <p:ph type="pic" sz="quarter" idx="16" hasCustomPrompt="1"/>
          </p:nvPr>
        </p:nvSpPr>
        <p:spPr bwMode="gray">
          <a:xfrm>
            <a:off x="5568471" y="0"/>
            <a:ext cx="2302933" cy="2832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6" name="Espace réservé pour une image  7"/>
          <p:cNvSpPr>
            <a:spLocks noGrp="1"/>
          </p:cNvSpPr>
          <p:nvPr>
            <p:ph type="pic" sz="quarter" idx="17" hasCustomPrompt="1"/>
          </p:nvPr>
        </p:nvSpPr>
        <p:spPr bwMode="gray">
          <a:xfrm>
            <a:off x="5568471" y="3114000"/>
            <a:ext cx="2304000" cy="3744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7" name="Espace réservé pour une image  7"/>
          <p:cNvSpPr>
            <a:spLocks noGrp="1"/>
          </p:cNvSpPr>
          <p:nvPr>
            <p:ph type="pic" sz="quarter" idx="18" hasCustomPrompt="1"/>
          </p:nvPr>
        </p:nvSpPr>
        <p:spPr bwMode="gray">
          <a:xfrm>
            <a:off x="8112224" y="-4867"/>
            <a:ext cx="2302933" cy="3888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8" name="Espace réservé pour une image  7"/>
          <p:cNvSpPr>
            <a:spLocks noGrp="1"/>
          </p:cNvSpPr>
          <p:nvPr>
            <p:ph type="pic" sz="quarter" idx="19" hasCustomPrompt="1"/>
          </p:nvPr>
        </p:nvSpPr>
        <p:spPr bwMode="gray">
          <a:xfrm>
            <a:off x="8112224" y="4170000"/>
            <a:ext cx="2304000" cy="2688000"/>
          </a:xfrm>
          <a:solidFill>
            <a:srgbClr val="EAEAEA"/>
          </a:solidFill>
        </p:spPr>
        <p:txBody>
          <a:bodyPr tIns="612000" anchor="ctr" anchorCtr="0"/>
          <a:lstStyle>
            <a:lvl1pPr>
              <a:defRPr sz="1333"/>
            </a:lvl1pPr>
          </a:lstStyle>
          <a:p>
            <a:r>
              <a:rPr lang="en-US" noProof="0" dirty="0" smtClean="0"/>
              <a:t>Select the icon to insert a picture</a:t>
            </a:r>
            <a:endParaRPr lang="en-US" noProof="0" dirty="0"/>
          </a:p>
        </p:txBody>
      </p:sp>
      <p:sp>
        <p:nvSpPr>
          <p:cNvPr id="19"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20"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21"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Tree>
    <p:extLst>
      <p:ext uri="{BB962C8B-B14F-4D97-AF65-F5344CB8AC3E}">
        <p14:creationId xmlns:p14="http://schemas.microsoft.com/office/powerpoint/2010/main" val="28647084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3 colum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p:txBody>
          <a:bodyPr/>
          <a:lstStyle>
            <a:lvl1pPr algn="l">
              <a:defRPr sz="4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911488"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555767" y="2420889"/>
            <a:ext cx="2880000" cy="673100"/>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911488"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555767" y="3299307"/>
            <a:ext cx="2880000" cy="673100"/>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911488"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555767" y="4177727"/>
            <a:ext cx="2880000" cy="673100"/>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4530773"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5175052" y="2420889"/>
            <a:ext cx="2880000" cy="673100"/>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4530773"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5175052" y="3299307"/>
            <a:ext cx="2880000" cy="673100"/>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4530773"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5175052" y="4177727"/>
            <a:ext cx="2880000" cy="673100"/>
          </a:xfrm>
        </p:spPr>
        <p:txBody>
          <a:bodyPr/>
          <a:lstStyle>
            <a:lvl1pPr algn="l">
              <a:defRPr>
                <a:solidFill>
                  <a:schemeClr val="accent4"/>
                </a:solidFill>
              </a:defRPr>
            </a:lvl1pPr>
          </a:lstStyle>
          <a:p>
            <a:pPr lvl="0"/>
            <a:r>
              <a:rPr lang="en-US" noProof="0" dirty="0"/>
              <a:t>Text</a:t>
            </a:r>
          </a:p>
        </p:txBody>
      </p:sp>
      <p:sp>
        <p:nvSpPr>
          <p:cNvPr id="22" name="Espace réservé du texte 4"/>
          <p:cNvSpPr>
            <a:spLocks noGrp="1"/>
          </p:cNvSpPr>
          <p:nvPr>
            <p:ph type="body" sz="quarter" idx="25" hasCustomPrompt="1"/>
          </p:nvPr>
        </p:nvSpPr>
        <p:spPr bwMode="gray">
          <a:xfrm>
            <a:off x="8180735"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3" name="Espace réservé du texte 7"/>
          <p:cNvSpPr>
            <a:spLocks noGrp="1"/>
          </p:cNvSpPr>
          <p:nvPr>
            <p:ph type="body" sz="quarter" idx="26" hasCustomPrompt="1"/>
          </p:nvPr>
        </p:nvSpPr>
        <p:spPr bwMode="gray">
          <a:xfrm>
            <a:off x="8825013" y="2420889"/>
            <a:ext cx="2880000" cy="673100"/>
          </a:xfrm>
        </p:spPr>
        <p:txBody>
          <a:bodyPr/>
          <a:lstStyle>
            <a:lvl1pPr algn="l">
              <a:defRPr>
                <a:solidFill>
                  <a:schemeClr val="accent4"/>
                </a:solidFill>
              </a:defRPr>
            </a:lvl1pPr>
          </a:lstStyle>
          <a:p>
            <a:pPr lvl="0"/>
            <a:r>
              <a:rPr lang="en-US" noProof="0" dirty="0"/>
              <a:t>Text</a:t>
            </a:r>
          </a:p>
        </p:txBody>
      </p:sp>
      <p:sp>
        <p:nvSpPr>
          <p:cNvPr id="24" name="Espace réservé du texte 4"/>
          <p:cNvSpPr>
            <a:spLocks noGrp="1"/>
          </p:cNvSpPr>
          <p:nvPr>
            <p:ph type="body" sz="quarter" idx="27" hasCustomPrompt="1"/>
          </p:nvPr>
        </p:nvSpPr>
        <p:spPr bwMode="gray">
          <a:xfrm>
            <a:off x="8180735"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5" name="Espace réservé du texte 7"/>
          <p:cNvSpPr>
            <a:spLocks noGrp="1"/>
          </p:cNvSpPr>
          <p:nvPr>
            <p:ph type="body" sz="quarter" idx="28" hasCustomPrompt="1"/>
          </p:nvPr>
        </p:nvSpPr>
        <p:spPr bwMode="gray">
          <a:xfrm>
            <a:off x="8825013" y="3299307"/>
            <a:ext cx="2880000" cy="673100"/>
          </a:xfrm>
        </p:spPr>
        <p:txBody>
          <a:bodyPr/>
          <a:lstStyle>
            <a:lvl1pPr algn="l">
              <a:defRPr>
                <a:solidFill>
                  <a:schemeClr val="accent4"/>
                </a:solidFill>
              </a:defRPr>
            </a:lvl1pPr>
          </a:lstStyle>
          <a:p>
            <a:pPr lvl="0"/>
            <a:r>
              <a:rPr lang="en-US" noProof="0" dirty="0"/>
              <a:t>Text</a:t>
            </a:r>
          </a:p>
        </p:txBody>
      </p:sp>
      <p:sp>
        <p:nvSpPr>
          <p:cNvPr id="26" name="Espace réservé du texte 4"/>
          <p:cNvSpPr>
            <a:spLocks noGrp="1"/>
          </p:cNvSpPr>
          <p:nvPr>
            <p:ph type="body" sz="quarter" idx="29" hasCustomPrompt="1"/>
          </p:nvPr>
        </p:nvSpPr>
        <p:spPr bwMode="gray">
          <a:xfrm>
            <a:off x="8180735"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7" name="Espace réservé du texte 7"/>
          <p:cNvSpPr>
            <a:spLocks noGrp="1"/>
          </p:cNvSpPr>
          <p:nvPr>
            <p:ph type="body" sz="quarter" idx="30" hasCustomPrompt="1"/>
          </p:nvPr>
        </p:nvSpPr>
        <p:spPr bwMode="gray">
          <a:xfrm>
            <a:off x="8825013" y="4177727"/>
            <a:ext cx="2880000" cy="673100"/>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77675620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Text ico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2" name="Espace réservé du numéro de diapositive 11"/>
          <p:cNvSpPr>
            <a:spLocks noGrp="1"/>
          </p:cNvSpPr>
          <p:nvPr>
            <p:ph type="sldNum" sz="quarter" idx="11"/>
          </p:nvPr>
        </p:nvSpPr>
        <p:spPr bwMode="gray"/>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13" name="Espace réservé du pied de page 12"/>
          <p:cNvSpPr>
            <a:spLocks noGrp="1"/>
          </p:cNvSpPr>
          <p:nvPr>
            <p:ph type="ftr" sz="quarter" idx="12"/>
          </p:nvPr>
        </p:nvSpPr>
        <p:spPr bwMode="gray"/>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10" name="Espace réservé pour une image  4"/>
          <p:cNvSpPr>
            <a:spLocks noGrp="1"/>
          </p:cNvSpPr>
          <p:nvPr>
            <p:ph type="pic" sz="quarter" idx="14" hasCustomPrompt="1"/>
          </p:nvPr>
        </p:nvSpPr>
        <p:spPr bwMode="gray">
          <a:xfrm>
            <a:off x="2664616" y="1152548"/>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8" name="Espace réservé du texte 7"/>
          <p:cNvSpPr>
            <a:spLocks noGrp="1"/>
          </p:cNvSpPr>
          <p:nvPr>
            <p:ph type="body" sz="quarter" idx="15" hasCustomPrompt="1"/>
          </p:nvPr>
        </p:nvSpPr>
        <p:spPr bwMode="gray">
          <a:xfrm>
            <a:off x="2112434" y="2314864"/>
            <a:ext cx="2256367" cy="1114136"/>
          </a:xfrm>
        </p:spPr>
        <p:txBody>
          <a:bodyPr/>
          <a:lstStyle>
            <a:lvl1pPr>
              <a:defRPr sz="1333">
                <a:solidFill>
                  <a:schemeClr val="bg1"/>
                </a:solidFill>
              </a:defRPr>
            </a:lvl1pPr>
          </a:lstStyle>
          <a:p>
            <a:pPr lvl="0"/>
            <a:r>
              <a:rPr lang="en-US" noProof="0" dirty="0" smtClean="0"/>
              <a:t>Text</a:t>
            </a:r>
          </a:p>
        </p:txBody>
      </p:sp>
      <p:sp>
        <p:nvSpPr>
          <p:cNvPr id="14" name="Espace réservé pour une image  4"/>
          <p:cNvSpPr>
            <a:spLocks noGrp="1"/>
          </p:cNvSpPr>
          <p:nvPr>
            <p:ph type="pic" sz="quarter" idx="16" hasCustomPrompt="1"/>
          </p:nvPr>
        </p:nvSpPr>
        <p:spPr bwMode="gray">
          <a:xfrm>
            <a:off x="5520000" y="1152548"/>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15" name="Espace réservé du texte 7"/>
          <p:cNvSpPr>
            <a:spLocks noGrp="1"/>
          </p:cNvSpPr>
          <p:nvPr>
            <p:ph type="body" sz="quarter" idx="17" hasCustomPrompt="1"/>
          </p:nvPr>
        </p:nvSpPr>
        <p:spPr bwMode="gray">
          <a:xfrm>
            <a:off x="4967818" y="2314864"/>
            <a:ext cx="2256367" cy="1114136"/>
          </a:xfrm>
        </p:spPr>
        <p:txBody>
          <a:bodyPr/>
          <a:lstStyle>
            <a:lvl1pPr>
              <a:defRPr sz="1333">
                <a:solidFill>
                  <a:schemeClr val="bg1"/>
                </a:solidFill>
              </a:defRPr>
            </a:lvl1pPr>
          </a:lstStyle>
          <a:p>
            <a:pPr lvl="0"/>
            <a:r>
              <a:rPr lang="en-US" noProof="0" dirty="0" smtClean="0"/>
              <a:t>Text</a:t>
            </a:r>
          </a:p>
        </p:txBody>
      </p:sp>
      <p:sp>
        <p:nvSpPr>
          <p:cNvPr id="16" name="Espace réservé pour une image  4"/>
          <p:cNvSpPr>
            <a:spLocks noGrp="1"/>
          </p:cNvSpPr>
          <p:nvPr>
            <p:ph type="pic" sz="quarter" idx="18" hasCustomPrompt="1"/>
          </p:nvPr>
        </p:nvSpPr>
        <p:spPr bwMode="gray">
          <a:xfrm>
            <a:off x="8400256" y="1152548"/>
            <a:ext cx="1152000" cy="1152000"/>
          </a:xfrm>
        </p:spPr>
        <p:txBody>
          <a:bodyPr anchor="ctr" anchorCtr="0"/>
          <a:lstStyle>
            <a:lvl1pPr>
              <a:defRPr sz="1333"/>
            </a:lvl1pPr>
          </a:lstStyle>
          <a:p>
            <a:r>
              <a:rPr lang="en-US" noProof="0" dirty="0" smtClean="0"/>
              <a:t>Select the icon to insert a picture</a:t>
            </a:r>
            <a:endParaRPr lang="en-US" noProof="0" dirty="0"/>
          </a:p>
        </p:txBody>
      </p:sp>
      <p:sp>
        <p:nvSpPr>
          <p:cNvPr id="17" name="Espace réservé du texte 7"/>
          <p:cNvSpPr>
            <a:spLocks noGrp="1"/>
          </p:cNvSpPr>
          <p:nvPr>
            <p:ph type="body" sz="quarter" idx="19" hasCustomPrompt="1"/>
          </p:nvPr>
        </p:nvSpPr>
        <p:spPr bwMode="gray">
          <a:xfrm>
            <a:off x="7848074" y="2314864"/>
            <a:ext cx="2256367" cy="1114136"/>
          </a:xfrm>
        </p:spPr>
        <p:txBody>
          <a:bodyPr/>
          <a:lstStyle>
            <a:lvl1pPr>
              <a:defRPr sz="1333">
                <a:solidFill>
                  <a:schemeClr val="bg1"/>
                </a:solidFill>
              </a:defRPr>
            </a:lvl1pPr>
          </a:lstStyle>
          <a:p>
            <a:pPr lvl="0"/>
            <a:r>
              <a:rPr lang="en-US" noProof="0" dirty="0" smtClean="0"/>
              <a:t>Text</a:t>
            </a:r>
          </a:p>
        </p:txBody>
      </p:sp>
      <p:sp>
        <p:nvSpPr>
          <p:cNvPr id="18" name="Espace réservé du texte 17"/>
          <p:cNvSpPr>
            <a:spLocks noGrp="1"/>
          </p:cNvSpPr>
          <p:nvPr>
            <p:ph type="body" sz="quarter" idx="20" hasCustomPrompt="1"/>
          </p:nvPr>
        </p:nvSpPr>
        <p:spPr bwMode="gray">
          <a:xfrm>
            <a:off x="478367" y="4389107"/>
            <a:ext cx="11235267" cy="1488877"/>
          </a:xfrm>
        </p:spPr>
        <p:txBody>
          <a:bodyPr/>
          <a:lstStyle>
            <a:lvl1pPr>
              <a:defRPr sz="1333"/>
            </a:lvl1pPr>
            <a:lvl2pPr>
              <a:defRPr sz="1333"/>
            </a:lvl2pPr>
          </a:lstStyle>
          <a:p>
            <a:pPr lvl="0"/>
            <a:r>
              <a:rPr lang="en-US" noProof="0" dirty="0" smtClean="0"/>
              <a:t>Text level 1</a:t>
            </a:r>
          </a:p>
          <a:p>
            <a:pPr lvl="1"/>
            <a:r>
              <a:rPr lang="en-US" noProof="0" dirty="0" smtClean="0"/>
              <a:t>Text level 2</a:t>
            </a:r>
          </a:p>
        </p:txBody>
      </p:sp>
      <p:sp>
        <p:nvSpPr>
          <p:cNvPr id="5" name="Espace réservé pour une image  4"/>
          <p:cNvSpPr>
            <a:spLocks noGrp="1"/>
          </p:cNvSpPr>
          <p:nvPr>
            <p:ph type="pic" sz="quarter" idx="13" hasCustomPrompt="1"/>
          </p:nvPr>
        </p:nvSpPr>
        <p:spPr bwMode="gray">
          <a:xfrm>
            <a:off x="0" y="0"/>
            <a:ext cx="12192000" cy="3912000"/>
          </a:xfrm>
          <a:solidFill>
            <a:srgbClr val="EAEAEA"/>
          </a:solidFill>
        </p:spPr>
        <p:txBody>
          <a:bodyPr bIns="1548000" anchor="ctr" anchorCtr="0"/>
          <a:lstStyle>
            <a:lvl1pPr>
              <a:defRPr sz="1333"/>
            </a:lvl1pPr>
          </a:lstStyle>
          <a:p>
            <a:r>
              <a:rPr lang="en-US" noProof="0" dirty="0" smtClean="0"/>
              <a:t>Select the icon to insert a picture then </a:t>
            </a:r>
            <a:br>
              <a:rPr lang="en-US" noProof="0" dirty="0" smtClean="0"/>
            </a:br>
            <a:r>
              <a:rPr lang="en-US" noProof="0" dirty="0" smtClean="0"/>
              <a:t>place the visual into background position </a:t>
            </a:r>
            <a:br>
              <a:rPr lang="en-US" noProof="0" dirty="0" smtClean="0"/>
            </a:br>
            <a:r>
              <a:rPr lang="en-US" noProof="0" dirty="0" smtClean="0"/>
              <a:t>(Right click with the mouse / Send to back)</a:t>
            </a:r>
          </a:p>
        </p:txBody>
      </p:sp>
    </p:spTree>
    <p:extLst>
      <p:ext uri="{BB962C8B-B14F-4D97-AF65-F5344CB8AC3E}">
        <p14:creationId xmlns:p14="http://schemas.microsoft.com/office/powerpoint/2010/main" val="287128550"/>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17" name="Espace réservé du texte 4"/>
          <p:cNvSpPr>
            <a:spLocks noGrp="1"/>
          </p:cNvSpPr>
          <p:nvPr>
            <p:ph type="body" sz="quarter" idx="18" hasCustomPrompt="1"/>
          </p:nvPr>
        </p:nvSpPr>
        <p:spPr bwMode="gray">
          <a:xfrm>
            <a:off x="7540504" y="4149080"/>
            <a:ext cx="1248139" cy="1104000"/>
          </a:xfrm>
          <a:prstGeom prst="callout2">
            <a:avLst>
              <a:gd name="adj1" fmla="val 43813"/>
              <a:gd name="adj2" fmla="val -10594"/>
              <a:gd name="adj3" fmla="val 43813"/>
              <a:gd name="adj4" fmla="val -42349"/>
              <a:gd name="adj5" fmla="val 3930"/>
              <a:gd name="adj6" fmla="val -74212"/>
            </a:avLst>
          </a:prstGeom>
          <a:ln>
            <a:solidFill>
              <a:schemeClr val="accent1"/>
            </a:solidFill>
          </a:ln>
        </p:spPr>
        <p:txBody>
          <a:bodyPr anchor="ctr" anchorCtr="0"/>
          <a:lstStyle>
            <a:lvl1pPr algn="l">
              <a:defRPr sz="1333" b="1">
                <a:solidFill>
                  <a:schemeClr val="accent1"/>
                </a:solidFill>
              </a:defRPr>
            </a:lvl1pPr>
            <a:lvl2pPr algn="l">
              <a:defRPr sz="1333" b="1">
                <a:solidFill>
                  <a:schemeClr val="accent1"/>
                </a:solidFill>
              </a:defRPr>
            </a:lvl2pPr>
          </a:lstStyle>
          <a:p>
            <a:pPr lvl="0"/>
            <a:r>
              <a:rPr lang="en-US" noProof="0" dirty="0" smtClean="0"/>
              <a:t>Text level 1</a:t>
            </a:r>
          </a:p>
          <a:p>
            <a:pPr lvl="1"/>
            <a:r>
              <a:rPr lang="en-US" noProof="0" dirty="0" smtClean="0"/>
              <a:t>Text level 2</a:t>
            </a:r>
          </a:p>
        </p:txBody>
      </p:sp>
      <p:sp>
        <p:nvSpPr>
          <p:cNvPr id="15" name="Espace réservé du texte 4"/>
          <p:cNvSpPr>
            <a:spLocks noGrp="1"/>
          </p:cNvSpPr>
          <p:nvPr>
            <p:ph type="body" sz="quarter" idx="16" hasCustomPrompt="1"/>
          </p:nvPr>
        </p:nvSpPr>
        <p:spPr bwMode="gray">
          <a:xfrm>
            <a:off x="3359696" y="4149080"/>
            <a:ext cx="1248139" cy="1104000"/>
          </a:xfrm>
          <a:prstGeom prst="callout2">
            <a:avLst>
              <a:gd name="adj1" fmla="val 44643"/>
              <a:gd name="adj2" fmla="val 114996"/>
              <a:gd name="adj3" fmla="val 44643"/>
              <a:gd name="adj4" fmla="val 145669"/>
              <a:gd name="adj5" fmla="val 3100"/>
              <a:gd name="adj6" fmla="val 176234"/>
            </a:avLst>
          </a:prstGeom>
          <a:ln>
            <a:solidFill>
              <a:schemeClr val="accent5"/>
            </a:solidFill>
          </a:ln>
        </p:spPr>
        <p:txBody>
          <a:bodyPr anchor="ctr" anchorCtr="0"/>
          <a:lstStyle>
            <a:lvl1pPr algn="r">
              <a:defRPr sz="1333" b="1">
                <a:solidFill>
                  <a:schemeClr val="accent5"/>
                </a:solidFill>
              </a:defRPr>
            </a:lvl1pPr>
            <a:lvl2pPr algn="r">
              <a:defRPr sz="1333" b="1">
                <a:solidFill>
                  <a:schemeClr val="accent5"/>
                </a:solidFill>
              </a:defRPr>
            </a:lvl2pPr>
          </a:lstStyle>
          <a:p>
            <a:pPr lvl="0"/>
            <a:r>
              <a:rPr lang="en-US" noProof="0" dirty="0" smtClean="0"/>
              <a:t>Text level 1</a:t>
            </a:r>
          </a:p>
          <a:p>
            <a:pPr lvl="1"/>
            <a:r>
              <a:rPr lang="en-US" noProof="0" dirty="0" smtClean="0"/>
              <a:t>Text level 2</a:t>
            </a:r>
          </a:p>
        </p:txBody>
      </p:sp>
      <p:sp>
        <p:nvSpPr>
          <p:cNvPr id="10" name="Espace réservé du texte 4"/>
          <p:cNvSpPr>
            <a:spLocks noGrp="1"/>
          </p:cNvSpPr>
          <p:nvPr>
            <p:ph type="body" sz="quarter" idx="14" hasCustomPrompt="1"/>
          </p:nvPr>
        </p:nvSpPr>
        <p:spPr bwMode="gray">
          <a:xfrm>
            <a:off x="3359697" y="1744572"/>
            <a:ext cx="1248139" cy="1104000"/>
          </a:xfrm>
          <a:prstGeom prst="callout2">
            <a:avLst>
              <a:gd name="adj1" fmla="val 48795"/>
              <a:gd name="adj2" fmla="val 112793"/>
              <a:gd name="adj3" fmla="val 48795"/>
              <a:gd name="adj4" fmla="val 145669"/>
              <a:gd name="adj5" fmla="val 85303"/>
              <a:gd name="adj6" fmla="val 178437"/>
            </a:avLst>
          </a:prstGeom>
          <a:ln>
            <a:solidFill>
              <a:schemeClr val="bg2"/>
            </a:solidFill>
          </a:ln>
        </p:spPr>
        <p:txBody>
          <a:bodyPr anchor="ctr" anchorCtr="0"/>
          <a:lstStyle>
            <a:lvl1pPr algn="r">
              <a:defRPr sz="1333" b="1">
                <a:solidFill>
                  <a:schemeClr val="bg2"/>
                </a:solidFill>
              </a:defRPr>
            </a:lvl1pPr>
            <a:lvl2pPr algn="r">
              <a:defRPr sz="1333" b="1">
                <a:solidFill>
                  <a:schemeClr val="bg2"/>
                </a:solidFill>
              </a:defRPr>
            </a:lvl2pPr>
          </a:lstStyle>
          <a:p>
            <a:pPr lvl="0"/>
            <a:r>
              <a:rPr lang="en-US" noProof="0" dirty="0" smtClean="0"/>
              <a:t>Text level 1</a:t>
            </a:r>
          </a:p>
          <a:p>
            <a:pPr lvl="1"/>
            <a:r>
              <a:rPr lang="en-US" noProof="0" dirty="0" smtClean="0"/>
              <a:t>Text level 2</a:t>
            </a:r>
          </a:p>
        </p:txBody>
      </p:sp>
      <p:sp>
        <p:nvSpPr>
          <p:cNvPr id="20" name="Espace réservé du texte 4"/>
          <p:cNvSpPr>
            <a:spLocks noGrp="1"/>
          </p:cNvSpPr>
          <p:nvPr>
            <p:ph type="body" sz="quarter" idx="21" hasCustomPrompt="1"/>
          </p:nvPr>
        </p:nvSpPr>
        <p:spPr bwMode="gray">
          <a:xfrm>
            <a:off x="7540504" y="1738983"/>
            <a:ext cx="1248139" cy="1104000"/>
          </a:xfrm>
          <a:prstGeom prst="callout2">
            <a:avLst>
              <a:gd name="adj1" fmla="val 48795"/>
              <a:gd name="adj2" fmla="val -10594"/>
              <a:gd name="adj3" fmla="val 48794"/>
              <a:gd name="adj4" fmla="val -43818"/>
              <a:gd name="adj5" fmla="val 81982"/>
              <a:gd name="adj6" fmla="val -72009"/>
            </a:avLst>
          </a:prstGeom>
          <a:ln>
            <a:solidFill>
              <a:srgbClr val="FFCD1E"/>
            </a:solidFill>
          </a:ln>
        </p:spPr>
        <p:txBody>
          <a:bodyPr anchor="ctr" anchorCtr="0"/>
          <a:lstStyle>
            <a:lvl1pPr algn="l">
              <a:defRPr sz="1333" b="1">
                <a:solidFill>
                  <a:srgbClr val="FFCD1E"/>
                </a:solidFill>
              </a:defRPr>
            </a:lvl1pPr>
            <a:lvl2pPr algn="l">
              <a:defRPr sz="1333" b="1">
                <a:solidFill>
                  <a:srgbClr val="FFCD1E"/>
                </a:solidFill>
              </a:defRPr>
            </a:lvl2pPr>
          </a:lstStyle>
          <a:p>
            <a:pPr lvl="0"/>
            <a:r>
              <a:rPr lang="en-US" noProof="0" dirty="0" smtClean="0"/>
              <a:t>Text level 1</a:t>
            </a:r>
          </a:p>
          <a:p>
            <a:pPr lvl="1"/>
            <a:r>
              <a:rPr lang="en-US" noProof="0" dirty="0" smtClean="0"/>
              <a:t>Text level 2</a:t>
            </a:r>
          </a:p>
        </p:txBody>
      </p:sp>
      <p:sp>
        <p:nvSpPr>
          <p:cNvPr id="11" name="Espace réservé de la date 10"/>
          <p:cNvSpPr>
            <a:spLocks noGrp="1"/>
          </p:cNvSpPr>
          <p:nvPr>
            <p:ph type="dt" sz="half" idx="10"/>
          </p:nvPr>
        </p:nvSpPr>
        <p:spPr bwMode="gray"/>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2" name="Espace réservé du numéro de diapositive 11"/>
          <p:cNvSpPr>
            <a:spLocks noGrp="1"/>
          </p:cNvSpPr>
          <p:nvPr>
            <p:ph type="sldNum" sz="quarter" idx="11"/>
          </p:nvPr>
        </p:nvSpPr>
        <p:spPr bwMode="gray"/>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13" name="Espace réservé du pied de page 12"/>
          <p:cNvSpPr>
            <a:spLocks noGrp="1"/>
          </p:cNvSpPr>
          <p:nvPr>
            <p:ph type="ftr" sz="quarter" idx="12"/>
          </p:nvPr>
        </p:nvSpPr>
        <p:spPr bwMode="gray"/>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14" name="Espace réservé du texte 4"/>
          <p:cNvSpPr>
            <a:spLocks noGrp="1"/>
          </p:cNvSpPr>
          <p:nvPr>
            <p:ph type="body" sz="quarter" idx="15" hasCustomPrompt="1"/>
          </p:nvPr>
        </p:nvSpPr>
        <p:spPr bwMode="gray">
          <a:xfrm>
            <a:off x="1055440" y="1738983"/>
            <a:ext cx="2304256" cy="1017943"/>
          </a:xfrm>
          <a:prstGeom prst="roundRect">
            <a:avLst>
              <a:gd name="adj" fmla="val 5779"/>
            </a:avLst>
          </a:prstGeom>
          <a:solidFill>
            <a:schemeClr val="bg2"/>
          </a:solidFill>
        </p:spPr>
        <p:txBody>
          <a:bodyPr lIns="72000" tIns="36000" rIns="36000" bIns="36000" anchor="ctr" anchorCtr="0"/>
          <a:lstStyle>
            <a:lvl1pPr algn="l">
              <a:lnSpc>
                <a:spcPct val="100000"/>
              </a:lnSpc>
              <a:defRPr>
                <a:solidFill>
                  <a:schemeClr val="bg1"/>
                </a:solidFill>
              </a:defRPr>
            </a:lvl1pPr>
            <a:lvl2pPr algn="l">
              <a:lnSpc>
                <a:spcPct val="100000"/>
              </a:lnSpc>
              <a:spcBef>
                <a:spcPts val="0"/>
              </a:spcBef>
              <a:spcAft>
                <a:spcPts val="0"/>
              </a:spcAft>
              <a:defRPr>
                <a:solidFill>
                  <a:schemeClr val="bg1"/>
                </a:solidFill>
              </a:defRPr>
            </a:lvl2pPr>
          </a:lstStyle>
          <a:p>
            <a:pPr lvl="0"/>
            <a:r>
              <a:rPr lang="en-US" noProof="0" dirty="0" smtClean="0"/>
              <a:t>Text level 1</a:t>
            </a:r>
          </a:p>
          <a:p>
            <a:pPr lvl="1"/>
            <a:r>
              <a:rPr lang="en-US" noProof="0" dirty="0" smtClean="0"/>
              <a:t>Text level 2</a:t>
            </a:r>
          </a:p>
        </p:txBody>
      </p:sp>
      <p:sp>
        <p:nvSpPr>
          <p:cNvPr id="3" name="Titre 2"/>
          <p:cNvSpPr>
            <a:spLocks noGrp="1"/>
          </p:cNvSpPr>
          <p:nvPr>
            <p:ph type="title" hasCustomPrompt="1"/>
          </p:nvPr>
        </p:nvSpPr>
        <p:spPr bwMode="gray">
          <a:xfrm>
            <a:off x="478368" y="584884"/>
            <a:ext cx="11235267" cy="864000"/>
          </a:xfrm>
        </p:spPr>
        <p:txBody>
          <a:bodyPr/>
          <a:lstStyle>
            <a:lvl1pPr>
              <a:defRPr/>
            </a:lvl1pPr>
          </a:lstStyle>
          <a:p>
            <a:r>
              <a:rPr lang="en-US" noProof="0" dirty="0" smtClean="0"/>
              <a:t>Title</a:t>
            </a:r>
            <a:endParaRPr lang="en-US" noProof="0" dirty="0"/>
          </a:p>
        </p:txBody>
      </p:sp>
      <p:sp>
        <p:nvSpPr>
          <p:cNvPr id="16" name="Espace réservé du texte 4"/>
          <p:cNvSpPr>
            <a:spLocks noGrp="1"/>
          </p:cNvSpPr>
          <p:nvPr>
            <p:ph type="body" sz="quarter" idx="17" hasCustomPrompt="1"/>
          </p:nvPr>
        </p:nvSpPr>
        <p:spPr bwMode="gray">
          <a:xfrm>
            <a:off x="1055439" y="4143491"/>
            <a:ext cx="2304256" cy="1017943"/>
          </a:xfrm>
          <a:prstGeom prst="roundRect">
            <a:avLst>
              <a:gd name="adj" fmla="val 5779"/>
            </a:avLst>
          </a:prstGeom>
          <a:solidFill>
            <a:schemeClr val="accent5"/>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smtClean="0"/>
              <a:t>Text level 1</a:t>
            </a:r>
          </a:p>
          <a:p>
            <a:pPr lvl="1"/>
            <a:r>
              <a:rPr lang="en-US" noProof="0" dirty="0" smtClean="0"/>
              <a:t>Text level 2</a:t>
            </a:r>
          </a:p>
        </p:txBody>
      </p:sp>
      <p:sp>
        <p:nvSpPr>
          <p:cNvPr id="18" name="Espace réservé du texte 4"/>
          <p:cNvSpPr>
            <a:spLocks noGrp="1"/>
          </p:cNvSpPr>
          <p:nvPr>
            <p:ph type="body" sz="quarter" idx="19" hasCustomPrompt="1"/>
          </p:nvPr>
        </p:nvSpPr>
        <p:spPr bwMode="gray">
          <a:xfrm>
            <a:off x="8871143" y="4149081"/>
            <a:ext cx="2304256" cy="1017943"/>
          </a:xfrm>
          <a:prstGeom prst="roundRect">
            <a:avLst>
              <a:gd name="adj" fmla="val 5779"/>
            </a:avLst>
          </a:prstGeom>
          <a:solidFill>
            <a:schemeClr val="accent1"/>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smtClean="0"/>
              <a:t>Text level 1</a:t>
            </a:r>
          </a:p>
          <a:p>
            <a:pPr lvl="1"/>
            <a:r>
              <a:rPr lang="en-US" noProof="0" dirty="0" smtClean="0"/>
              <a:t>Text level 2</a:t>
            </a:r>
          </a:p>
        </p:txBody>
      </p:sp>
      <p:sp>
        <p:nvSpPr>
          <p:cNvPr id="19" name="Espace réservé du texte 4"/>
          <p:cNvSpPr>
            <a:spLocks noGrp="1"/>
          </p:cNvSpPr>
          <p:nvPr>
            <p:ph type="body" sz="quarter" idx="20" hasCustomPrompt="1"/>
          </p:nvPr>
        </p:nvSpPr>
        <p:spPr bwMode="gray">
          <a:xfrm>
            <a:off x="8871143" y="1738983"/>
            <a:ext cx="2304256" cy="1017943"/>
          </a:xfrm>
          <a:prstGeom prst="roundRect">
            <a:avLst>
              <a:gd name="adj" fmla="val 5779"/>
            </a:avLst>
          </a:prstGeom>
          <a:solidFill>
            <a:srgbClr val="FFCD1E"/>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smtClean="0"/>
              <a:t>Text level 1</a:t>
            </a:r>
          </a:p>
          <a:p>
            <a:pPr lvl="1"/>
            <a:r>
              <a:rPr lang="en-US" noProof="0" dirty="0" smtClean="0"/>
              <a:t>Text level 2</a:t>
            </a:r>
          </a:p>
        </p:txBody>
      </p:sp>
      <p:sp>
        <p:nvSpPr>
          <p:cNvPr id="5" name="Espace réservé du texte 4"/>
          <p:cNvSpPr>
            <a:spLocks noGrp="1"/>
          </p:cNvSpPr>
          <p:nvPr>
            <p:ph type="body" sz="quarter" idx="13" hasCustomPrompt="1"/>
          </p:nvPr>
        </p:nvSpPr>
        <p:spPr bwMode="gray">
          <a:xfrm>
            <a:off x="5135894" y="2468034"/>
            <a:ext cx="1921073" cy="1921933"/>
          </a:xfrm>
          <a:prstGeom prst="ellipse">
            <a:avLst/>
          </a:prstGeom>
          <a:solidFill>
            <a:schemeClr val="tx2"/>
          </a:solidFill>
        </p:spPr>
        <p:txBody>
          <a:bodyPr anchor="ctr" anchorCtr="0"/>
          <a:lstStyle>
            <a:lvl1pPr>
              <a:lnSpc>
                <a:spcPct val="100000"/>
              </a:lnSpc>
              <a:defRPr sz="1333">
                <a:solidFill>
                  <a:schemeClr val="bg1"/>
                </a:solidFill>
              </a:defRPr>
            </a:lvl1pPr>
            <a:lvl2pPr>
              <a:lnSpc>
                <a:spcPct val="100000"/>
              </a:lnSpc>
              <a:defRPr sz="1333">
                <a:solidFill>
                  <a:schemeClr val="bg1"/>
                </a:solidFill>
              </a:defRPr>
            </a:lvl2pPr>
          </a:lstStyle>
          <a:p>
            <a:pPr lvl="0"/>
            <a:r>
              <a:rPr lang="en-US" noProof="0" dirty="0" smtClean="0"/>
              <a:t>Text level 1</a:t>
            </a:r>
          </a:p>
          <a:p>
            <a:pPr lvl="1"/>
            <a:r>
              <a:rPr lang="en-US" noProof="0" dirty="0" smtClean="0"/>
              <a:t>Text level 2</a:t>
            </a:r>
          </a:p>
        </p:txBody>
      </p:sp>
    </p:spTree>
    <p:extLst>
      <p:ext uri="{BB962C8B-B14F-4D97-AF65-F5344CB8AC3E}">
        <p14:creationId xmlns:p14="http://schemas.microsoft.com/office/powerpoint/2010/main" val="1685947283"/>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2" name="Espace réservé du numéro de diapositive 11"/>
          <p:cNvSpPr>
            <a:spLocks noGrp="1"/>
          </p:cNvSpPr>
          <p:nvPr>
            <p:ph type="sldNum" sz="quarter" idx="11"/>
          </p:nvPr>
        </p:nvSpPr>
        <p:spPr bwMode="gray"/>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13" name="Espace réservé du pied de page 12"/>
          <p:cNvSpPr>
            <a:spLocks noGrp="1"/>
          </p:cNvSpPr>
          <p:nvPr>
            <p:ph type="ftr" sz="quarter" idx="12"/>
          </p:nvPr>
        </p:nvSpPr>
        <p:spPr bwMode="gray"/>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4" name="Titre 3"/>
          <p:cNvSpPr>
            <a:spLocks noGrp="1"/>
          </p:cNvSpPr>
          <p:nvPr>
            <p:ph type="title" hasCustomPrompt="1"/>
          </p:nvPr>
        </p:nvSpPr>
        <p:spPr bwMode="gray">
          <a:xfrm>
            <a:off x="478368" y="584885"/>
            <a:ext cx="11235267" cy="443849"/>
          </a:xfrm>
        </p:spPr>
        <p:txBody>
          <a:bodyPr/>
          <a:lstStyle>
            <a:lvl1pPr>
              <a:defRPr/>
            </a:lvl1pPr>
          </a:lstStyle>
          <a:p>
            <a:r>
              <a:rPr lang="en-US" noProof="0" dirty="0" smtClean="0"/>
              <a:t>Title</a:t>
            </a:r>
            <a:endParaRPr lang="en-US" noProof="0" dirty="0"/>
          </a:p>
        </p:txBody>
      </p:sp>
      <p:sp>
        <p:nvSpPr>
          <p:cNvPr id="5" name="Espace réservé du tableau 4"/>
          <p:cNvSpPr>
            <a:spLocks noGrp="1"/>
          </p:cNvSpPr>
          <p:nvPr>
            <p:ph type="tbl" sz="quarter" idx="13" hasCustomPrompt="1"/>
          </p:nvPr>
        </p:nvSpPr>
        <p:spPr bwMode="gray">
          <a:xfrm>
            <a:off x="478367" y="1028701"/>
            <a:ext cx="11235267" cy="4944583"/>
          </a:xfrm>
        </p:spPr>
        <p:txBody>
          <a:bodyPr tIns="540000" anchor="ctr" anchorCtr="0"/>
          <a:lstStyle>
            <a:lvl1pPr>
              <a:defRPr/>
            </a:lvl1pPr>
          </a:lstStyle>
          <a:p>
            <a:r>
              <a:rPr lang="en-US" noProof="0" dirty="0" smtClean="0"/>
              <a:t>Table</a:t>
            </a:r>
            <a:endParaRPr lang="en-US" noProof="0" dirty="0"/>
          </a:p>
        </p:txBody>
      </p:sp>
    </p:spTree>
    <p:extLst>
      <p:ext uri="{BB962C8B-B14F-4D97-AF65-F5344CB8AC3E}">
        <p14:creationId xmlns:p14="http://schemas.microsoft.com/office/powerpoint/2010/main" val="228164116"/>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2" name="Espace réservé du numéro de diapositive 11"/>
          <p:cNvSpPr>
            <a:spLocks noGrp="1"/>
          </p:cNvSpPr>
          <p:nvPr>
            <p:ph type="sldNum" sz="quarter" idx="11"/>
          </p:nvPr>
        </p:nvSpPr>
        <p:spPr bwMode="gray"/>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13" name="Espace réservé du pied de page 12"/>
          <p:cNvSpPr>
            <a:spLocks noGrp="1"/>
          </p:cNvSpPr>
          <p:nvPr>
            <p:ph type="ftr" sz="quarter" idx="12"/>
          </p:nvPr>
        </p:nvSpPr>
        <p:spPr bwMode="gray"/>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4" name="Titre 3"/>
          <p:cNvSpPr>
            <a:spLocks noGrp="1"/>
          </p:cNvSpPr>
          <p:nvPr>
            <p:ph type="title" hasCustomPrompt="1"/>
          </p:nvPr>
        </p:nvSpPr>
        <p:spPr bwMode="gray">
          <a:xfrm>
            <a:off x="478368" y="584884"/>
            <a:ext cx="11235267" cy="864000"/>
          </a:xfrm>
        </p:spPr>
        <p:txBody>
          <a:bodyPr/>
          <a:lstStyle>
            <a:lvl1pPr>
              <a:defRPr/>
            </a:lvl1pPr>
          </a:lstStyle>
          <a:p>
            <a:r>
              <a:rPr lang="en-US" noProof="0" dirty="0" smtClean="0"/>
              <a:t>Title</a:t>
            </a:r>
            <a:endParaRPr lang="en-US" noProof="0" dirty="0"/>
          </a:p>
        </p:txBody>
      </p:sp>
      <p:sp>
        <p:nvSpPr>
          <p:cNvPr id="5" name="Espace réservé du texte 4"/>
          <p:cNvSpPr>
            <a:spLocks noGrp="1"/>
          </p:cNvSpPr>
          <p:nvPr>
            <p:ph type="body" sz="quarter" idx="13" hasCustomPrompt="1"/>
          </p:nvPr>
        </p:nvSpPr>
        <p:spPr bwMode="gray">
          <a:xfrm>
            <a:off x="478368"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smtClean="0"/>
              <a:t>Text level 1</a:t>
            </a:r>
          </a:p>
          <a:p>
            <a:pPr lvl="1"/>
            <a:r>
              <a:rPr lang="en-US" noProof="0" dirty="0" smtClean="0"/>
              <a:t>Text level 2</a:t>
            </a:r>
          </a:p>
        </p:txBody>
      </p:sp>
      <p:sp>
        <p:nvSpPr>
          <p:cNvPr id="10" name="Espace réservé du texte 4"/>
          <p:cNvSpPr>
            <a:spLocks noGrp="1"/>
          </p:cNvSpPr>
          <p:nvPr>
            <p:ph type="body" sz="quarter" idx="14" hasCustomPrompt="1"/>
          </p:nvPr>
        </p:nvSpPr>
        <p:spPr bwMode="gray">
          <a:xfrm>
            <a:off x="459377" y="2468033"/>
            <a:ext cx="1632000" cy="912000"/>
          </a:xfrm>
        </p:spPr>
        <p:txBody>
          <a:bodyPr anchor="ctr" anchorCtr="0"/>
          <a:lstStyle>
            <a:lvl1pPr>
              <a:defRPr sz="1333" b="1"/>
            </a:lvl1pPr>
            <a:lvl2pPr marL="0" indent="0">
              <a:buNone/>
              <a:defRPr sz="1333" b="0"/>
            </a:lvl2pPr>
          </a:lstStyle>
          <a:p>
            <a:pPr lvl="0"/>
            <a:r>
              <a:rPr lang="en-US" noProof="0" dirty="0" smtClean="0"/>
              <a:t>Text level 1</a:t>
            </a:r>
          </a:p>
          <a:p>
            <a:pPr lvl="1"/>
            <a:r>
              <a:rPr lang="en-US" noProof="0" dirty="0" smtClean="0"/>
              <a:t>Text level 2</a:t>
            </a:r>
          </a:p>
        </p:txBody>
      </p:sp>
      <p:sp>
        <p:nvSpPr>
          <p:cNvPr id="14" name="Espace réservé du texte 4"/>
          <p:cNvSpPr>
            <a:spLocks noGrp="1"/>
          </p:cNvSpPr>
          <p:nvPr>
            <p:ph type="body" sz="quarter" idx="15" hasCustomPrompt="1"/>
          </p:nvPr>
        </p:nvSpPr>
        <p:spPr bwMode="gray">
          <a:xfrm>
            <a:off x="2159564" y="2459636"/>
            <a:ext cx="912000" cy="912000"/>
          </a:xfrm>
          <a:prstGeom prst="ellipse">
            <a:avLst/>
          </a:prstGeom>
          <a:solidFill>
            <a:srgbClr val="DCDC00"/>
          </a:solidFill>
        </p:spPr>
        <p:txBody>
          <a:bodyPr wrap="none" anchor="ctr" anchorCtr="0"/>
          <a:lstStyle>
            <a:lvl1pPr>
              <a:defRPr sz="2000">
                <a:solidFill>
                  <a:schemeClr val="bg1"/>
                </a:solidFill>
              </a:defRPr>
            </a:lvl1pPr>
            <a:lvl2pPr>
              <a:defRPr sz="1333"/>
            </a:lvl2pPr>
          </a:lstStyle>
          <a:p>
            <a:pPr lvl="0"/>
            <a:r>
              <a:rPr lang="en-US" noProof="0" dirty="0" smtClean="0"/>
              <a:t>+00%</a:t>
            </a:r>
          </a:p>
        </p:txBody>
      </p:sp>
      <p:sp>
        <p:nvSpPr>
          <p:cNvPr id="15" name="Espace réservé du texte 4"/>
          <p:cNvSpPr>
            <a:spLocks noGrp="1"/>
          </p:cNvSpPr>
          <p:nvPr>
            <p:ph type="body" sz="quarter" idx="16" hasCustomPrompt="1"/>
          </p:nvPr>
        </p:nvSpPr>
        <p:spPr bwMode="gray">
          <a:xfrm>
            <a:off x="459377" y="3552783"/>
            <a:ext cx="1632000" cy="912000"/>
          </a:xfrm>
        </p:spPr>
        <p:txBody>
          <a:bodyPr anchor="ctr" anchorCtr="0"/>
          <a:lstStyle>
            <a:lvl1pPr>
              <a:defRPr sz="1333" b="1"/>
            </a:lvl1pPr>
            <a:lvl2pPr marL="0" indent="0">
              <a:buNone/>
              <a:defRPr sz="1333" b="0"/>
            </a:lvl2pPr>
          </a:lstStyle>
          <a:p>
            <a:pPr lvl="0"/>
            <a:r>
              <a:rPr lang="en-US" noProof="0" dirty="0" smtClean="0"/>
              <a:t>Text level 1</a:t>
            </a:r>
          </a:p>
          <a:p>
            <a:pPr lvl="1"/>
            <a:r>
              <a:rPr lang="en-US" noProof="0" dirty="0" smtClean="0"/>
              <a:t>Text level 2</a:t>
            </a:r>
          </a:p>
        </p:txBody>
      </p:sp>
      <p:sp>
        <p:nvSpPr>
          <p:cNvPr id="16" name="Espace réservé du texte 4"/>
          <p:cNvSpPr>
            <a:spLocks noGrp="1"/>
          </p:cNvSpPr>
          <p:nvPr>
            <p:ph type="body" sz="quarter" idx="17" hasCustomPrompt="1"/>
          </p:nvPr>
        </p:nvSpPr>
        <p:spPr bwMode="gray">
          <a:xfrm>
            <a:off x="2159564" y="3544385"/>
            <a:ext cx="912000" cy="912000"/>
          </a:xfrm>
          <a:prstGeom prst="ellipse">
            <a:avLst/>
          </a:prstGeom>
          <a:solidFill>
            <a:schemeClr val="accent6"/>
          </a:solidFill>
        </p:spPr>
        <p:txBody>
          <a:bodyPr wrap="none" anchor="ctr" anchorCtr="0"/>
          <a:lstStyle>
            <a:lvl1pPr>
              <a:defRPr sz="2000">
                <a:solidFill>
                  <a:schemeClr val="bg1"/>
                </a:solidFill>
              </a:defRPr>
            </a:lvl1pPr>
            <a:lvl2pPr>
              <a:defRPr sz="1333"/>
            </a:lvl2pPr>
          </a:lstStyle>
          <a:p>
            <a:pPr lvl="0"/>
            <a:r>
              <a:rPr lang="en-US" noProof="0" dirty="0" smtClean="0"/>
              <a:t>+00%</a:t>
            </a:r>
          </a:p>
        </p:txBody>
      </p:sp>
      <p:sp>
        <p:nvSpPr>
          <p:cNvPr id="17" name="Espace réservé du texte 4"/>
          <p:cNvSpPr>
            <a:spLocks noGrp="1"/>
          </p:cNvSpPr>
          <p:nvPr>
            <p:ph type="body" sz="quarter" idx="18" hasCustomPrompt="1"/>
          </p:nvPr>
        </p:nvSpPr>
        <p:spPr bwMode="gray">
          <a:xfrm>
            <a:off x="459377" y="4637531"/>
            <a:ext cx="1632000" cy="912000"/>
          </a:xfrm>
        </p:spPr>
        <p:txBody>
          <a:bodyPr anchor="ctr" anchorCtr="0"/>
          <a:lstStyle>
            <a:lvl1pPr>
              <a:defRPr sz="1333" b="1"/>
            </a:lvl1pPr>
            <a:lvl2pPr marL="0" indent="0">
              <a:buNone/>
              <a:defRPr sz="1333" b="0"/>
            </a:lvl2pPr>
          </a:lstStyle>
          <a:p>
            <a:pPr lvl="0"/>
            <a:r>
              <a:rPr lang="en-US" noProof="0" dirty="0" smtClean="0"/>
              <a:t>Text level 1</a:t>
            </a:r>
          </a:p>
          <a:p>
            <a:pPr lvl="1"/>
            <a:r>
              <a:rPr lang="en-US" noProof="0" dirty="0" smtClean="0"/>
              <a:t>Text level 2</a:t>
            </a:r>
          </a:p>
        </p:txBody>
      </p:sp>
      <p:sp>
        <p:nvSpPr>
          <p:cNvPr id="18" name="Espace réservé du texte 4"/>
          <p:cNvSpPr>
            <a:spLocks noGrp="1"/>
          </p:cNvSpPr>
          <p:nvPr>
            <p:ph type="body" sz="quarter" idx="19" hasCustomPrompt="1"/>
          </p:nvPr>
        </p:nvSpPr>
        <p:spPr bwMode="gray">
          <a:xfrm>
            <a:off x="2159564" y="4629133"/>
            <a:ext cx="912000" cy="912000"/>
          </a:xfrm>
          <a:prstGeom prst="ellipse">
            <a:avLst/>
          </a:prstGeom>
          <a:solidFill>
            <a:schemeClr val="bg2"/>
          </a:solidFill>
        </p:spPr>
        <p:txBody>
          <a:bodyPr wrap="none" anchor="ctr" anchorCtr="0"/>
          <a:lstStyle>
            <a:lvl1pPr>
              <a:defRPr sz="2000">
                <a:solidFill>
                  <a:schemeClr val="bg1"/>
                </a:solidFill>
              </a:defRPr>
            </a:lvl1pPr>
            <a:lvl2pPr>
              <a:defRPr sz="1333"/>
            </a:lvl2pPr>
          </a:lstStyle>
          <a:p>
            <a:pPr lvl="0"/>
            <a:r>
              <a:rPr lang="en-US" noProof="0" dirty="0" smtClean="0"/>
              <a:t>+00%</a:t>
            </a:r>
          </a:p>
        </p:txBody>
      </p:sp>
      <p:sp>
        <p:nvSpPr>
          <p:cNvPr id="19" name="Espace réservé du texte 4"/>
          <p:cNvSpPr>
            <a:spLocks noGrp="1"/>
          </p:cNvSpPr>
          <p:nvPr>
            <p:ph type="body" sz="quarter" idx="20" hasCustomPrompt="1"/>
          </p:nvPr>
        </p:nvSpPr>
        <p:spPr bwMode="gray">
          <a:xfrm>
            <a:off x="4284324"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smtClean="0"/>
              <a:t>Text level 1</a:t>
            </a:r>
          </a:p>
          <a:p>
            <a:pPr lvl="1"/>
            <a:r>
              <a:rPr lang="en-US" noProof="0" dirty="0" smtClean="0"/>
              <a:t>Text level 2</a:t>
            </a:r>
          </a:p>
        </p:txBody>
      </p:sp>
      <p:sp>
        <p:nvSpPr>
          <p:cNvPr id="8" name="Espace réservé du graphique 7"/>
          <p:cNvSpPr>
            <a:spLocks noGrp="1"/>
          </p:cNvSpPr>
          <p:nvPr>
            <p:ph type="chart" sz="quarter" idx="21" hasCustomPrompt="1"/>
          </p:nvPr>
        </p:nvSpPr>
        <p:spPr bwMode="gray">
          <a:xfrm>
            <a:off x="4284324" y="2372884"/>
            <a:ext cx="3624000" cy="3505101"/>
          </a:xfrm>
        </p:spPr>
        <p:txBody>
          <a:bodyPr tIns="540000" anchor="ctr" anchorCtr="0"/>
          <a:lstStyle>
            <a:lvl1pPr>
              <a:defRPr/>
            </a:lvl1pPr>
          </a:lstStyle>
          <a:p>
            <a:r>
              <a:rPr lang="en-US" noProof="0" dirty="0" smtClean="0"/>
              <a:t>Graph</a:t>
            </a:r>
            <a:endParaRPr lang="en-US" noProof="0" dirty="0"/>
          </a:p>
        </p:txBody>
      </p:sp>
      <p:sp>
        <p:nvSpPr>
          <p:cNvPr id="20" name="Espace réservé du texte 4"/>
          <p:cNvSpPr>
            <a:spLocks noGrp="1"/>
          </p:cNvSpPr>
          <p:nvPr>
            <p:ph type="body" sz="quarter" idx="22" hasCustomPrompt="1"/>
          </p:nvPr>
        </p:nvSpPr>
        <p:spPr bwMode="gray">
          <a:xfrm>
            <a:off x="8069456"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smtClean="0"/>
              <a:t>Text level 1</a:t>
            </a:r>
          </a:p>
          <a:p>
            <a:pPr lvl="1"/>
            <a:r>
              <a:rPr lang="en-US" noProof="0" dirty="0" smtClean="0"/>
              <a:t>Text level 2</a:t>
            </a:r>
          </a:p>
        </p:txBody>
      </p:sp>
      <p:sp>
        <p:nvSpPr>
          <p:cNvPr id="21" name="Espace réservé du graphique 7"/>
          <p:cNvSpPr>
            <a:spLocks noGrp="1"/>
          </p:cNvSpPr>
          <p:nvPr>
            <p:ph type="chart" sz="quarter" idx="23" hasCustomPrompt="1"/>
          </p:nvPr>
        </p:nvSpPr>
        <p:spPr bwMode="gray">
          <a:xfrm>
            <a:off x="8069456" y="2372884"/>
            <a:ext cx="3624000" cy="3505101"/>
          </a:xfrm>
        </p:spPr>
        <p:txBody>
          <a:bodyPr tIns="540000" anchor="ctr" anchorCtr="0"/>
          <a:lstStyle/>
          <a:p>
            <a:r>
              <a:rPr lang="en-US" noProof="0" dirty="0" smtClean="0"/>
              <a:t>Graph</a:t>
            </a:r>
            <a:endParaRPr lang="en-US" noProof="0" dirty="0"/>
          </a:p>
        </p:txBody>
      </p:sp>
    </p:spTree>
    <p:extLst>
      <p:ext uri="{BB962C8B-B14F-4D97-AF65-F5344CB8AC3E}">
        <p14:creationId xmlns:p14="http://schemas.microsoft.com/office/powerpoint/2010/main" val="520124648"/>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2" name="Espace réservé du numéro de diapositive 11"/>
          <p:cNvSpPr>
            <a:spLocks noGrp="1"/>
          </p:cNvSpPr>
          <p:nvPr>
            <p:ph type="sldNum" sz="quarter" idx="11"/>
          </p:nvPr>
        </p:nvSpPr>
        <p:spPr bwMode="gray"/>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13" name="Espace réservé du pied de page 12"/>
          <p:cNvSpPr>
            <a:spLocks noGrp="1"/>
          </p:cNvSpPr>
          <p:nvPr>
            <p:ph type="ftr" sz="quarter" idx="12"/>
          </p:nvPr>
        </p:nvSpPr>
        <p:spPr bwMode="gray"/>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4" name="Titre 3"/>
          <p:cNvSpPr>
            <a:spLocks noGrp="1"/>
          </p:cNvSpPr>
          <p:nvPr>
            <p:ph type="title" hasCustomPrompt="1"/>
          </p:nvPr>
        </p:nvSpPr>
        <p:spPr bwMode="gray"/>
        <p:txBody>
          <a:bodyPr/>
          <a:lstStyle>
            <a:lvl1pPr>
              <a:defRPr/>
            </a:lvl1pPr>
          </a:lstStyle>
          <a:p>
            <a:r>
              <a:rPr lang="en-US" noProof="0" dirty="0" smtClean="0"/>
              <a:t>Title</a:t>
            </a:r>
            <a:endParaRPr lang="en-US" noProof="0" dirty="0"/>
          </a:p>
        </p:txBody>
      </p:sp>
      <p:sp>
        <p:nvSpPr>
          <p:cNvPr id="5" name="Espace réservé du texte 4"/>
          <p:cNvSpPr>
            <a:spLocks noGrp="1"/>
          </p:cNvSpPr>
          <p:nvPr>
            <p:ph type="body" sz="quarter" idx="13" hasCustomPrompt="1"/>
          </p:nvPr>
        </p:nvSpPr>
        <p:spPr bwMode="gray">
          <a:xfrm>
            <a:off x="2556084" y="2409550"/>
            <a:ext cx="1678517" cy="1680633"/>
          </a:xfrm>
          <a:prstGeom prst="ellipse">
            <a:avLst/>
          </a:prstGeom>
          <a:solidFill>
            <a:srgbClr val="DCDC00"/>
          </a:solidFill>
        </p:spPr>
        <p:txBody>
          <a:bodyPr anchor="ctr" anchorCtr="0"/>
          <a:lstStyle>
            <a:lvl1pPr>
              <a:defRPr sz="2933">
                <a:solidFill>
                  <a:schemeClr val="accent4"/>
                </a:solidFill>
              </a:defRPr>
            </a:lvl1pPr>
          </a:lstStyle>
          <a:p>
            <a:pPr lvl="0"/>
            <a:r>
              <a:rPr lang="en-US" noProof="0" dirty="0" smtClean="0"/>
              <a:t>+00%</a:t>
            </a:r>
            <a:endParaRPr lang="en-US" noProof="0" dirty="0"/>
          </a:p>
        </p:txBody>
      </p:sp>
      <p:sp>
        <p:nvSpPr>
          <p:cNvPr id="8" name="Espace réservé du texte 7"/>
          <p:cNvSpPr>
            <a:spLocks noGrp="1"/>
          </p:cNvSpPr>
          <p:nvPr>
            <p:ph type="body" sz="quarter" idx="14" hasCustomPrompt="1"/>
          </p:nvPr>
        </p:nvSpPr>
        <p:spPr bwMode="gray">
          <a:xfrm>
            <a:off x="2171514" y="4262895"/>
            <a:ext cx="2447660" cy="1536700"/>
          </a:xfrm>
        </p:spPr>
        <p:txBody>
          <a:bodyPr/>
          <a:lstStyle>
            <a:lvl1pPr>
              <a:defRPr sz="1333" b="1"/>
            </a:lvl1pPr>
            <a:lvl2pPr marL="0" indent="0">
              <a:buNone/>
              <a:defRPr sz="1333"/>
            </a:lvl2pPr>
          </a:lstStyle>
          <a:p>
            <a:pPr lvl="0"/>
            <a:r>
              <a:rPr lang="en-US" noProof="0" dirty="0" smtClean="0"/>
              <a:t>Text level 1</a:t>
            </a:r>
          </a:p>
          <a:p>
            <a:pPr lvl="1"/>
            <a:r>
              <a:rPr lang="en-US" noProof="0" dirty="0" smtClean="0"/>
              <a:t>Text level 2</a:t>
            </a:r>
          </a:p>
        </p:txBody>
      </p:sp>
      <p:sp>
        <p:nvSpPr>
          <p:cNvPr id="9" name="Espace réservé du texte 4"/>
          <p:cNvSpPr>
            <a:spLocks noGrp="1"/>
          </p:cNvSpPr>
          <p:nvPr>
            <p:ph type="body" sz="quarter" idx="15" hasCustomPrompt="1"/>
          </p:nvPr>
        </p:nvSpPr>
        <p:spPr bwMode="gray">
          <a:xfrm>
            <a:off x="5238144" y="2409550"/>
            <a:ext cx="1678517" cy="1680633"/>
          </a:xfrm>
          <a:prstGeom prst="ellipse">
            <a:avLst/>
          </a:prstGeom>
          <a:solidFill>
            <a:schemeClr val="bg2"/>
          </a:solidFill>
        </p:spPr>
        <p:txBody>
          <a:bodyPr anchor="ctr" anchorCtr="0"/>
          <a:lstStyle>
            <a:lvl1pPr>
              <a:defRPr sz="2933">
                <a:solidFill>
                  <a:schemeClr val="accent2"/>
                </a:solidFill>
              </a:defRPr>
            </a:lvl1pPr>
          </a:lstStyle>
          <a:p>
            <a:pPr lvl="0"/>
            <a:r>
              <a:rPr lang="en-US" noProof="0" dirty="0" smtClean="0"/>
              <a:t>+00%</a:t>
            </a:r>
            <a:endParaRPr lang="en-US" noProof="0" dirty="0"/>
          </a:p>
        </p:txBody>
      </p:sp>
      <p:sp>
        <p:nvSpPr>
          <p:cNvPr id="10" name="Espace réservé du texte 7"/>
          <p:cNvSpPr>
            <a:spLocks noGrp="1"/>
          </p:cNvSpPr>
          <p:nvPr>
            <p:ph type="body" sz="quarter" idx="16" hasCustomPrompt="1"/>
          </p:nvPr>
        </p:nvSpPr>
        <p:spPr bwMode="gray">
          <a:xfrm>
            <a:off x="4853574" y="4262895"/>
            <a:ext cx="2447660" cy="1536700"/>
          </a:xfrm>
        </p:spPr>
        <p:txBody>
          <a:bodyPr/>
          <a:lstStyle>
            <a:lvl1pPr>
              <a:defRPr sz="1333" b="1"/>
            </a:lvl1pPr>
            <a:lvl2pPr marL="0" indent="0">
              <a:buNone/>
              <a:defRPr sz="1333"/>
            </a:lvl2pPr>
          </a:lstStyle>
          <a:p>
            <a:pPr lvl="0"/>
            <a:r>
              <a:rPr lang="en-US" noProof="0" dirty="0" smtClean="0"/>
              <a:t>Text level 1</a:t>
            </a:r>
          </a:p>
          <a:p>
            <a:pPr lvl="1"/>
            <a:r>
              <a:rPr lang="en-US" noProof="0" dirty="0" smtClean="0"/>
              <a:t>Text level 2</a:t>
            </a:r>
          </a:p>
        </p:txBody>
      </p:sp>
      <p:sp>
        <p:nvSpPr>
          <p:cNvPr id="14" name="Espace réservé du texte 4"/>
          <p:cNvSpPr>
            <a:spLocks noGrp="1"/>
          </p:cNvSpPr>
          <p:nvPr>
            <p:ph type="body" sz="quarter" idx="17" hasCustomPrompt="1"/>
          </p:nvPr>
        </p:nvSpPr>
        <p:spPr bwMode="gray">
          <a:xfrm>
            <a:off x="7920203" y="2409550"/>
            <a:ext cx="1678517" cy="1680633"/>
          </a:xfrm>
          <a:prstGeom prst="ellipse">
            <a:avLst/>
          </a:prstGeom>
          <a:solidFill>
            <a:schemeClr val="accent5"/>
          </a:solidFill>
        </p:spPr>
        <p:txBody>
          <a:bodyPr anchor="ctr" anchorCtr="0"/>
          <a:lstStyle>
            <a:lvl1pPr>
              <a:defRPr sz="2933">
                <a:solidFill>
                  <a:srgbClr val="DCDC00"/>
                </a:solidFill>
              </a:defRPr>
            </a:lvl1pPr>
          </a:lstStyle>
          <a:p>
            <a:pPr lvl="0"/>
            <a:r>
              <a:rPr lang="en-US" noProof="0" dirty="0" smtClean="0"/>
              <a:t>+00%</a:t>
            </a:r>
            <a:endParaRPr lang="en-US" noProof="0" dirty="0"/>
          </a:p>
        </p:txBody>
      </p:sp>
      <p:sp>
        <p:nvSpPr>
          <p:cNvPr id="15" name="Espace réservé du texte 7"/>
          <p:cNvSpPr>
            <a:spLocks noGrp="1"/>
          </p:cNvSpPr>
          <p:nvPr>
            <p:ph type="body" sz="quarter" idx="18" hasCustomPrompt="1"/>
          </p:nvPr>
        </p:nvSpPr>
        <p:spPr bwMode="gray">
          <a:xfrm>
            <a:off x="7535633" y="4262895"/>
            <a:ext cx="2447660" cy="1536700"/>
          </a:xfrm>
        </p:spPr>
        <p:txBody>
          <a:bodyPr/>
          <a:lstStyle>
            <a:lvl1pPr>
              <a:defRPr sz="1333" b="1"/>
            </a:lvl1pPr>
            <a:lvl2pPr marL="0" indent="0">
              <a:buNone/>
              <a:defRPr sz="1333"/>
            </a:lvl2pPr>
          </a:lstStyle>
          <a:p>
            <a:pPr lvl="0"/>
            <a:r>
              <a:rPr lang="en-US" noProof="0" dirty="0" smtClean="0"/>
              <a:t>Text level 1</a:t>
            </a:r>
          </a:p>
          <a:p>
            <a:pPr lvl="1"/>
            <a:r>
              <a:rPr lang="en-US" noProof="0" dirty="0" smtClean="0"/>
              <a:t>Text level 2</a:t>
            </a:r>
          </a:p>
        </p:txBody>
      </p:sp>
    </p:spTree>
    <p:extLst>
      <p:ext uri="{BB962C8B-B14F-4D97-AF65-F5344CB8AC3E}">
        <p14:creationId xmlns:p14="http://schemas.microsoft.com/office/powerpoint/2010/main" val="3168227284"/>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_Titre et contenu">
    <p:spTree>
      <p:nvGrpSpPr>
        <p:cNvPr id="1" name=""/>
        <p:cNvGrpSpPr/>
        <p:nvPr/>
      </p:nvGrpSpPr>
      <p:grpSpPr>
        <a:xfrm>
          <a:off x="0" y="0"/>
          <a:ext cx="0" cy="0"/>
          <a:chOff x="0" y="0"/>
          <a:chExt cx="0" cy="0"/>
        </a:xfrm>
      </p:grpSpPr>
      <p:sp>
        <p:nvSpPr>
          <p:cNvPr id="2" name="Rectangle à coins arrondis 1"/>
          <p:cNvSpPr/>
          <p:nvPr userDrawn="1"/>
        </p:nvSpPr>
        <p:spPr bwMode="gray">
          <a:xfrm>
            <a:off x="2096041" y="2639407"/>
            <a:ext cx="1248000" cy="1584000"/>
          </a:xfrm>
          <a:prstGeom prst="roundRect">
            <a:avLst>
              <a:gd name="adj" fmla="val 231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Espace réservé de la date 10"/>
          <p:cNvSpPr>
            <a:spLocks noGrp="1"/>
          </p:cNvSpPr>
          <p:nvPr>
            <p:ph type="dt" sz="half" idx="10"/>
          </p:nvPr>
        </p:nvSpPr>
        <p:spPr bwMode="gray"/>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2" name="Espace réservé du numéro de diapositive 11"/>
          <p:cNvSpPr>
            <a:spLocks noGrp="1"/>
          </p:cNvSpPr>
          <p:nvPr>
            <p:ph type="sldNum" sz="quarter" idx="11"/>
          </p:nvPr>
        </p:nvSpPr>
        <p:spPr bwMode="gray"/>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13" name="Espace réservé du pied de page 12"/>
          <p:cNvSpPr>
            <a:spLocks noGrp="1"/>
          </p:cNvSpPr>
          <p:nvPr>
            <p:ph type="ftr" sz="quarter" idx="12"/>
          </p:nvPr>
        </p:nvSpPr>
        <p:spPr bwMode="gray"/>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4" name="Titre 3"/>
          <p:cNvSpPr>
            <a:spLocks noGrp="1"/>
          </p:cNvSpPr>
          <p:nvPr>
            <p:ph type="title" hasCustomPrompt="1"/>
          </p:nvPr>
        </p:nvSpPr>
        <p:spPr bwMode="gray">
          <a:xfrm>
            <a:off x="2167980" y="3099312"/>
            <a:ext cx="1104123" cy="1056000"/>
          </a:xfrm>
          <a:solidFill>
            <a:schemeClr val="bg1"/>
          </a:solidFill>
        </p:spPr>
        <p:txBody>
          <a:bodyPr anchor="ctr" anchorCtr="0"/>
          <a:lstStyle>
            <a:lvl1pPr algn="ctr">
              <a:defRPr sz="6000"/>
            </a:lvl1pPr>
          </a:lstStyle>
          <a:p>
            <a:r>
              <a:rPr lang="en-US" noProof="0" dirty="0" smtClean="0"/>
              <a:t>00</a:t>
            </a:r>
            <a:endParaRPr lang="en-US" noProof="0" dirty="0"/>
          </a:p>
        </p:txBody>
      </p:sp>
      <p:sp>
        <p:nvSpPr>
          <p:cNvPr id="5" name="Espace réservé du texte 4"/>
          <p:cNvSpPr>
            <a:spLocks noGrp="1"/>
          </p:cNvSpPr>
          <p:nvPr>
            <p:ph type="body" sz="quarter" idx="13" hasCustomPrompt="1"/>
          </p:nvPr>
        </p:nvSpPr>
        <p:spPr bwMode="gray">
          <a:xfrm>
            <a:off x="6096000" y="1911301"/>
            <a:ext cx="4176184" cy="3966683"/>
          </a:xfrm>
        </p:spPr>
        <p:txBody>
          <a:bodyPr/>
          <a:lstStyle>
            <a:lvl1pPr>
              <a:spcAft>
                <a:spcPts val="933"/>
              </a:spcAft>
              <a:defRPr sz="1333" b="1" cap="all" baseline="0">
                <a:solidFill>
                  <a:schemeClr val="accent5"/>
                </a:solidFill>
              </a:defRPr>
            </a:lvl1pPr>
            <a:lvl2pPr marL="0" indent="0">
              <a:buNone/>
              <a:defRPr sz="1333"/>
            </a:lvl2pPr>
            <a:lvl3pPr>
              <a:defRPr sz="1333"/>
            </a:lvl3pPr>
            <a:lvl4pPr>
              <a:defRPr sz="1333"/>
            </a:lvl4pPr>
            <a:lvl5pPr>
              <a:defRPr sz="1333"/>
            </a:lvl5p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Tree>
    <p:extLst>
      <p:ext uri="{BB962C8B-B14F-4D97-AF65-F5344CB8AC3E}">
        <p14:creationId xmlns:p14="http://schemas.microsoft.com/office/powerpoint/2010/main" val="2284969617"/>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nd">
    <p:bg bwMode="gray">
      <p:bgPr>
        <a:solidFill>
          <a:schemeClr val="tx2"/>
        </a:solid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t>Presentation title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183899" y="3223466"/>
            <a:ext cx="1824000" cy="410733"/>
          </a:xfrm>
          <a:prstGeom prst="rect">
            <a:avLst/>
          </a:prstGeom>
        </p:spPr>
      </p:pic>
    </p:spTree>
    <p:extLst>
      <p:ext uri="{BB962C8B-B14F-4D97-AF65-F5344CB8AC3E}">
        <p14:creationId xmlns:p14="http://schemas.microsoft.com/office/powerpoint/2010/main" val="4142703392"/>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Standard sans fond">
    <p:spTree>
      <p:nvGrpSpPr>
        <p:cNvPr id="1" name=""/>
        <p:cNvGrpSpPr/>
        <p:nvPr/>
      </p:nvGrpSpPr>
      <p:grpSpPr>
        <a:xfrm>
          <a:off x="0" y="0"/>
          <a:ext cx="0" cy="0"/>
          <a:chOff x="0" y="0"/>
          <a:chExt cx="0" cy="0"/>
        </a:xfrm>
      </p:grpSpPr>
      <p:sp>
        <p:nvSpPr>
          <p:cNvPr id="11" name="Sous-titre 2"/>
          <p:cNvSpPr>
            <a:spLocks noGrp="1"/>
          </p:cNvSpPr>
          <p:nvPr>
            <p:ph type="subTitle" idx="1" hasCustomPrompt="1"/>
          </p:nvPr>
        </p:nvSpPr>
        <p:spPr>
          <a:xfrm>
            <a:off x="925689" y="727202"/>
            <a:ext cx="10397067" cy="428500"/>
          </a:xfrm>
          <a:prstGeom prst="rect">
            <a:avLst/>
          </a:prstGeom>
        </p:spPr>
        <p:txBody>
          <a:bodyPr>
            <a:normAutofit/>
          </a:bodyPr>
          <a:lstStyle>
            <a:lvl1pPr marL="0" indent="0" algn="l">
              <a:lnSpc>
                <a:spcPct val="120000"/>
              </a:lnSpc>
              <a:buFont typeface="+mj-lt"/>
              <a:buNone/>
              <a:defRPr sz="2400" kern="0" spc="333" baseline="0">
                <a:solidFill>
                  <a:srgbClr val="3095B4"/>
                </a:solidFill>
                <a:latin typeface="+mj-lt"/>
                <a:cs typeface="Lucida Bright"/>
              </a:defRPr>
            </a:lvl1pPr>
            <a:lvl2pPr marL="353466" indent="0" algn="l">
              <a:lnSpc>
                <a:spcPct val="100000"/>
              </a:lnSpc>
              <a:buNone/>
              <a:defRPr sz="1900">
                <a:solidFill>
                  <a:srgbClr val="737C82"/>
                </a:solidFill>
                <a:latin typeface="Lucida Sans"/>
                <a:cs typeface="Lucida Sans"/>
              </a:defRPr>
            </a:lvl2pPr>
            <a:lvl3pPr marL="353466" indent="0" algn="l">
              <a:lnSpc>
                <a:spcPct val="120000"/>
              </a:lnSpc>
              <a:buNone/>
              <a:defRPr sz="1300">
                <a:solidFill>
                  <a:srgbClr val="737C82"/>
                </a:solidFill>
                <a:latin typeface="Lucida Sans"/>
                <a:cs typeface="Lucida Sans"/>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pPr lvl="0"/>
            <a:r>
              <a:rPr lang="en-US" dirty="0" smtClean="0"/>
              <a:t>CLICK TO EDIT MASTER TITLE STYLE</a:t>
            </a:r>
          </a:p>
        </p:txBody>
      </p:sp>
      <p:sp>
        <p:nvSpPr>
          <p:cNvPr id="12" name="Espace réservé du texte 4"/>
          <p:cNvSpPr>
            <a:spLocks noGrp="1"/>
          </p:cNvSpPr>
          <p:nvPr>
            <p:ph type="body" sz="quarter" idx="13"/>
          </p:nvPr>
        </p:nvSpPr>
        <p:spPr>
          <a:xfrm>
            <a:off x="925489" y="1587504"/>
            <a:ext cx="10270067" cy="1354217"/>
          </a:xfrm>
          <a:prstGeom prst="rect">
            <a:avLst/>
          </a:prstGeom>
        </p:spPr>
        <p:txBody>
          <a:bodyPr/>
          <a:lstStyle>
            <a:lvl1pPr marL="0" indent="0">
              <a:defRPr>
                <a:solidFill>
                  <a:schemeClr val="tx2"/>
                </a:solidFill>
                <a:latin typeface="Lucida Sans Unicode" pitchFamily="34" charset="0"/>
                <a:cs typeface="Lucida Sans Unicode" pitchFamily="34" charset="0"/>
              </a:defRPr>
            </a:lvl1pPr>
            <a:lvl2pPr marL="353466" indent="0">
              <a:buNone/>
              <a:defRPr lang="fr-FR" sz="1900" kern="1200" dirty="0" smtClean="0">
                <a:solidFill>
                  <a:srgbClr val="8B8178"/>
                </a:solidFill>
                <a:latin typeface="Lucida Sans Unicode" pitchFamily="34" charset="0"/>
                <a:ea typeface="+mn-ea"/>
                <a:cs typeface="Lucida Sans Unicode" pitchFamily="34" charset="0"/>
              </a:defRPr>
            </a:lvl2pPr>
            <a:lvl3pPr marL="1559906" indent="-241289">
              <a:buFont typeface="Wingdings" pitchFamily="2" charset="2"/>
              <a:buChar char="§"/>
              <a:defRPr lang="fr-FR" sz="2100" kern="1200" dirty="0" smtClean="0">
                <a:solidFill>
                  <a:srgbClr val="8B8178"/>
                </a:solidFill>
                <a:latin typeface="Lucida Sans Unicode" pitchFamily="34" charset="0"/>
                <a:ea typeface="+mn-ea"/>
                <a:cs typeface="Lucida Sans Unicode" pitchFamily="34" charset="0"/>
              </a:defRPr>
            </a:lvl3pPr>
            <a:lvl4pPr>
              <a:defRPr>
                <a:solidFill>
                  <a:srgbClr val="8B8178"/>
                </a:solidFill>
              </a:defRPr>
            </a:lvl4pPr>
            <a:lvl5pPr>
              <a:defRPr>
                <a:solidFill>
                  <a:srgbClr val="8B8178"/>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
        <p:nvSpPr>
          <p:cNvPr id="13" name="Espace réservé du numéro de diapositive 5"/>
          <p:cNvSpPr>
            <a:spLocks noGrp="1"/>
          </p:cNvSpPr>
          <p:nvPr>
            <p:ph type="sldNum" sz="quarter" idx="14"/>
          </p:nvPr>
        </p:nvSpPr>
        <p:spPr>
          <a:xfrm>
            <a:off x="6352" y="6434141"/>
            <a:ext cx="1098549" cy="276999"/>
          </a:xfrm>
        </p:spPr>
        <p:txBody>
          <a:bodyPr/>
          <a:lstStyle>
            <a:lvl1pPr>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9AC96FBA-2CAA-42AC-9598-5EC3B9014A49}" type="slidenum">
              <a:rPr kumimoji="0" lang="fr-FR" sz="1067" b="0" i="0" u="none" strike="noStrike" kern="1200" cap="none" spc="0" normalizeH="0" baseline="0" noProof="0" smtClean="0">
                <a:ln>
                  <a:noFill/>
                </a:ln>
                <a:solidFill>
                  <a:srgbClr val="464B69"/>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fr-FR"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16" name="Espace réservé du texte 15"/>
          <p:cNvSpPr>
            <a:spLocks noGrp="1"/>
          </p:cNvSpPr>
          <p:nvPr>
            <p:ph type="body" sz="quarter" idx="15" hasCustomPrompt="1"/>
          </p:nvPr>
        </p:nvSpPr>
        <p:spPr>
          <a:xfrm>
            <a:off x="931333" y="1028701"/>
            <a:ext cx="10414000" cy="369332"/>
          </a:xfrm>
          <a:prstGeom prst="rect">
            <a:avLst/>
          </a:prstGeom>
        </p:spPr>
        <p:txBody>
          <a:bodyPr/>
          <a:lstStyle>
            <a:lvl1pPr marL="0" indent="0">
              <a:defRPr sz="2400">
                <a:solidFill>
                  <a:schemeClr val="accent1"/>
                </a:solidFill>
              </a:defRPr>
            </a:lvl1pPr>
          </a:lstStyle>
          <a:p>
            <a:pPr lvl="0"/>
            <a:r>
              <a:rPr lang="en-US" dirty="0" smtClean="0"/>
              <a:t>CLICK TO EDIT MASTER SUBTITLE STYLE</a:t>
            </a:r>
          </a:p>
        </p:txBody>
      </p:sp>
    </p:spTree>
    <p:extLst>
      <p:ext uri="{BB962C8B-B14F-4D97-AF65-F5344CB8AC3E}">
        <p14:creationId xmlns:p14="http://schemas.microsoft.com/office/powerpoint/2010/main" val="113466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0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2" name="Espace réservé du numéro de diapositive 11"/>
          <p:cNvSpPr>
            <a:spLocks noGrp="1"/>
          </p:cNvSpPr>
          <p:nvPr>
            <p:ph type="sldNum" sz="quarter" idx="11"/>
          </p:nvPr>
        </p:nvSpPr>
        <p:spPr bwMode="gray"/>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13" name="Espace réservé du pied de page 12"/>
          <p:cNvSpPr>
            <a:spLocks noGrp="1"/>
          </p:cNvSpPr>
          <p:nvPr>
            <p:ph type="ftr" sz="quarter" idx="12"/>
          </p:nvPr>
        </p:nvSpPr>
        <p:spPr bwMode="gray"/>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4" name="Titre 3"/>
          <p:cNvSpPr>
            <a:spLocks noGrp="1"/>
          </p:cNvSpPr>
          <p:nvPr>
            <p:ph type="title" hasCustomPrompt="1"/>
          </p:nvPr>
        </p:nvSpPr>
        <p:spPr bwMode="gray">
          <a:xfrm>
            <a:off x="478368" y="584885"/>
            <a:ext cx="11235267" cy="443849"/>
          </a:xfrm>
        </p:spPr>
        <p:txBody>
          <a:bodyPr/>
          <a:lstStyle>
            <a:lvl1pPr>
              <a:defRPr/>
            </a:lvl1pPr>
          </a:lstStyle>
          <a:p>
            <a:r>
              <a:rPr lang="en-US" noProof="0" dirty="0" smtClean="0"/>
              <a:t>Title</a:t>
            </a:r>
            <a:endParaRPr lang="en-US" noProof="0" dirty="0"/>
          </a:p>
        </p:txBody>
      </p:sp>
      <p:sp>
        <p:nvSpPr>
          <p:cNvPr id="7" name="Espace réservé du texte 5"/>
          <p:cNvSpPr>
            <a:spLocks noGrp="1"/>
          </p:cNvSpPr>
          <p:nvPr>
            <p:ph type="body" sz="quarter" idx="13" hasCustomPrompt="1"/>
          </p:nvPr>
        </p:nvSpPr>
        <p:spPr bwMode="gray">
          <a:xfrm>
            <a:off x="478368" y="1122237"/>
            <a:ext cx="11235267" cy="4826460"/>
          </a:xfrm>
        </p:spPr>
        <p:txBody>
          <a:bodyPr/>
          <a:lstStyle>
            <a:lvl1pPr algn="l">
              <a:defRPr/>
            </a:lvl1pPr>
            <a:lvl2pPr marL="265036" indent="-144420" algn="l">
              <a:defRPr sz="1400"/>
            </a:lvl2pPr>
            <a:lvl3pPr marL="450718" indent="0" algn="l">
              <a:defRPr sz="1200"/>
            </a:lvl3pPr>
            <a:lvl4pPr marL="715754" indent="-142834" algn="l">
              <a:defRPr sz="1200"/>
            </a:lvl4pPr>
            <a:lvl5pPr marL="901437" indent="-142834" algn="l">
              <a:defRPr sz="1200"/>
            </a:lvl5p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Tree>
    <p:extLst>
      <p:ext uri="{BB962C8B-B14F-4D97-AF65-F5344CB8AC3E}">
        <p14:creationId xmlns:p14="http://schemas.microsoft.com/office/powerpoint/2010/main" val="2200895950"/>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D1608072-3260-4A65-BBB1-9E34B14CC710}" type="datetimeFigureOut">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9/4/2018</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3" name="2 Marcador de pie de página"/>
          <p:cNvSpPr>
            <a:spLocks noGrp="1"/>
          </p:cNvSpPr>
          <p:nvPr>
            <p:ph type="ftr" sz="quarter" idx="1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3B08E5E-E7E8-44BD-B8EA-F597F5B80616}" type="slidenum">
              <a:rPr kumimoji="0" lang="en-US" sz="1067" b="0" i="0" u="none" strike="noStrike" kern="1200" cap="none" spc="0" normalizeH="0" baseline="0" noProof="0" smtClean="0">
                <a:ln>
                  <a:noFill/>
                </a:ln>
                <a:solidFill>
                  <a:srgbClr val="464B69"/>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Tree>
    <p:extLst>
      <p:ext uri="{BB962C8B-B14F-4D97-AF65-F5344CB8AC3E}">
        <p14:creationId xmlns:p14="http://schemas.microsoft.com/office/powerpoint/2010/main" val="3252215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P2185C">
    <p:spTree>
      <p:nvGrpSpPr>
        <p:cNvPr id="1" name=""/>
        <p:cNvGrpSpPr/>
        <p:nvPr/>
      </p:nvGrpSpPr>
      <p:grpSpPr>
        <a:xfrm>
          <a:off x="0" y="0"/>
          <a:ext cx="0" cy="0"/>
          <a:chOff x="0" y="0"/>
          <a:chExt cx="0" cy="0"/>
        </a:xfrm>
      </p:grpSpPr>
      <p:sp>
        <p:nvSpPr>
          <p:cNvPr id="2" name="Rectangle 1"/>
          <p:cNvSpPr/>
          <p:nvPr userDrawn="1"/>
        </p:nvSpPr>
        <p:spPr bwMode="gray">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95395785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8"/>
            <a:ext cx="10363200" cy="1470025"/>
          </a:xfrm>
        </p:spPr>
        <p:txBody>
          <a:bodyPr/>
          <a:lstStyle/>
          <a:p>
            <a:r>
              <a:rPr lang="es-ES" smtClean="0"/>
              <a:t>Haga clic para modificar el estilo de título del patrón</a:t>
            </a:r>
            <a:endParaRPr lang="en-US"/>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44153" indent="0" algn="ctr">
              <a:buNone/>
              <a:defRPr>
                <a:solidFill>
                  <a:schemeClr val="tx1">
                    <a:tint val="75000"/>
                  </a:schemeClr>
                </a:solidFill>
              </a:defRPr>
            </a:lvl2pPr>
            <a:lvl3pPr marL="1088307" indent="0" algn="ctr">
              <a:buNone/>
              <a:defRPr>
                <a:solidFill>
                  <a:schemeClr val="tx1">
                    <a:tint val="75000"/>
                  </a:schemeClr>
                </a:solidFill>
              </a:defRPr>
            </a:lvl3pPr>
            <a:lvl4pPr marL="1632461" indent="0" algn="ctr">
              <a:buNone/>
              <a:defRPr>
                <a:solidFill>
                  <a:schemeClr val="tx1">
                    <a:tint val="75000"/>
                  </a:schemeClr>
                </a:solidFill>
              </a:defRPr>
            </a:lvl4pPr>
            <a:lvl5pPr marL="2176614" indent="0" algn="ctr">
              <a:buNone/>
              <a:defRPr>
                <a:solidFill>
                  <a:schemeClr val="tx1">
                    <a:tint val="75000"/>
                  </a:schemeClr>
                </a:solidFill>
              </a:defRPr>
            </a:lvl5pPr>
            <a:lvl6pPr marL="2720767" indent="0" algn="ctr">
              <a:buNone/>
              <a:defRPr>
                <a:solidFill>
                  <a:schemeClr val="tx1">
                    <a:tint val="75000"/>
                  </a:schemeClr>
                </a:solidFill>
              </a:defRPr>
            </a:lvl6pPr>
            <a:lvl7pPr marL="3264921" indent="0" algn="ctr">
              <a:buNone/>
              <a:defRPr>
                <a:solidFill>
                  <a:schemeClr val="tx1">
                    <a:tint val="75000"/>
                  </a:schemeClr>
                </a:solidFill>
              </a:defRPr>
            </a:lvl7pPr>
            <a:lvl8pPr marL="3809074" indent="0" algn="ctr">
              <a:buNone/>
              <a:defRPr>
                <a:solidFill>
                  <a:schemeClr val="tx1">
                    <a:tint val="75000"/>
                  </a:schemeClr>
                </a:solidFill>
              </a:defRPr>
            </a:lvl8pPr>
            <a:lvl9pPr marL="4353227" indent="0" algn="ctr">
              <a:buNone/>
              <a:defRPr>
                <a:solidFill>
                  <a:schemeClr val="tx1">
                    <a:tint val="75000"/>
                  </a:schemeClr>
                </a:solidFill>
              </a:defRPr>
            </a:lvl9pPr>
          </a:lstStyle>
          <a:p>
            <a:r>
              <a:rPr lang="es-ES" smtClean="0"/>
              <a:t>Haga clic para modificar el estilo de subtítulo del patrón</a:t>
            </a:r>
            <a:endParaRPr lang="en-US"/>
          </a:p>
        </p:txBody>
      </p:sp>
      <p:sp>
        <p:nvSpPr>
          <p:cNvPr id="4" name="3 Marcador de fecha"/>
          <p:cNvSpPr>
            <a:spLocks noGrp="1"/>
          </p:cNvSpPr>
          <p:nvPr>
            <p:ph type="dt" sz="half" idx="10"/>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AC215505-45B2-44D2-B81E-3EC9D96031D9}" type="datetimeFigureOut">
              <a:rPr kumimoji="0" lang="en-US" sz="133" b="0" i="0" u="none" strike="noStrike" kern="1200" cap="none" spc="0" normalizeH="0" baseline="0" noProof="0" smtClean="0">
                <a:ln>
                  <a:noFill/>
                </a:ln>
                <a:solidFill>
                  <a:srgbClr val="FFFFFF">
                    <a:alpha val="0"/>
                  </a:srgbClr>
                </a:solidFill>
                <a:effectLst/>
                <a:uLnTx/>
                <a:uFillTx/>
                <a:latin typeface="Arial"/>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9/4/2018</a:t>
            </a:fld>
            <a:endParaRPr kumimoji="0" lang="en-US" sz="133" b="0" i="0" u="none" strike="noStrike" kern="1200" cap="none" spc="0" normalizeH="0" baseline="0" noProof="0">
              <a:ln>
                <a:noFill/>
              </a:ln>
              <a:solidFill>
                <a:srgbClr val="FFFFFF">
                  <a:alpha val="0"/>
                </a:srgbClr>
              </a:solidFill>
              <a:effectLst/>
              <a:uLnTx/>
              <a:uFillTx/>
              <a:latin typeface="Arial"/>
              <a:ea typeface="+mn-ea"/>
              <a:cs typeface="+mn-cs"/>
            </a:endParaRPr>
          </a:p>
        </p:txBody>
      </p:sp>
      <p:sp>
        <p:nvSpPr>
          <p:cNvPr id="5" name="4 Marcador de pie de página"/>
          <p:cNvSpPr>
            <a:spLocks noGrp="1"/>
          </p:cNvSpPr>
          <p:nvPr>
            <p:ph type="ftr" sz="quarter" idx="1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464B69"/>
              </a:solidFill>
              <a:effectLst/>
              <a:uLnTx/>
              <a:uFillTx/>
              <a:latin typeface="Arial"/>
              <a:ea typeface="+mn-ea"/>
              <a:cs typeface="+mn-cs"/>
            </a:endParaRPr>
          </a:p>
        </p:txBody>
      </p:sp>
      <p:sp>
        <p:nvSpPr>
          <p:cNvPr id="6" name="5 Marcador de número de diapositiva"/>
          <p:cNvSpPr>
            <a:spLocks noGrp="1"/>
          </p:cNvSpPr>
          <p:nvPr>
            <p:ph type="sldNum" sz="quarter" idx="12"/>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3257D978-B35E-4429-B74F-D79621709706}" type="slidenum">
              <a:rPr kumimoji="0" lang="en-US" sz="1067" b="0" i="0" u="none" strike="noStrike" kern="1200" cap="none" spc="0" normalizeH="0" baseline="0" noProof="0" smtClean="0">
                <a:ln>
                  <a:noFill/>
                </a:ln>
                <a:solidFill>
                  <a:srgbClr val="464B69"/>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a:ln>
                <a:noFill/>
              </a:ln>
              <a:solidFill>
                <a:srgbClr val="464B69"/>
              </a:solidFill>
              <a:effectLst/>
              <a:uLnTx/>
              <a:uFillTx/>
              <a:latin typeface="Arial"/>
              <a:ea typeface="+mn-ea"/>
              <a:cs typeface="+mn-cs"/>
            </a:endParaRPr>
          </a:p>
        </p:txBody>
      </p:sp>
    </p:spTree>
    <p:extLst>
      <p:ext uri="{BB962C8B-B14F-4D97-AF65-F5344CB8AC3E}">
        <p14:creationId xmlns:p14="http://schemas.microsoft.com/office/powerpoint/2010/main" val="41364967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Lucida Sans"/>
                <a:cs typeface="Lucida San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s-ES" sz="1067"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33"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9/4/2018</a:t>
            </a:fld>
            <a:endParaRPr kumimoji="0" lang="en-US" sz="133"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B6F15528-21DE-4FAA-801E-634DDDAF4B2B}" type="slidenum">
              <a:rPr kumimoji="0" lang="es-ES" sz="1067"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s-ES" sz="1067" b="0" i="0" u="none" strike="noStrike" kern="1200" cap="none" spc="0" normalizeH="0" baseline="0" noProof="0">
              <a:ln>
                <a:noFill/>
              </a:ln>
              <a:solidFill>
                <a:prstClr val="black">
                  <a:tint val="75000"/>
                </a:prstClr>
              </a:solidFill>
              <a:effectLst/>
              <a:uLnTx/>
              <a:uFillTx/>
              <a:latin typeface="Arial"/>
              <a:ea typeface="+mn-ea"/>
              <a:cs typeface="+mn-cs"/>
            </a:endParaRPr>
          </a:p>
        </p:txBody>
      </p:sp>
    </p:spTree>
    <p:extLst>
      <p:ext uri="{BB962C8B-B14F-4D97-AF65-F5344CB8AC3E}">
        <p14:creationId xmlns:p14="http://schemas.microsoft.com/office/powerpoint/2010/main" val="2586890982"/>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Diapositive de titre">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a:xfrm>
            <a:off x="1" y="6463032"/>
            <a:ext cx="533400" cy="164097"/>
          </a:xfrm>
          <a:prstGeom prst="rect">
            <a:avLst/>
          </a:prstGeom>
        </p:spPr>
        <p:txBody>
          <a:bodyPr lIns="134977"/>
          <a:lstStyle>
            <a:lvl1pPr algn="l">
              <a:defRPr sz="1067">
                <a:solidFill>
                  <a:schemeClr val="bg1">
                    <a:lumMod val="65000"/>
                  </a:schemeClr>
                </a:solidFill>
                <a:latin typeface="Arial" charset="0"/>
                <a:ea typeface="Arial" charset="0"/>
                <a:cs typeface="Arial" charset="0"/>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fld id="{79C82094-9911-AE45-B710-B75E4CB13BFB}" type="slidenum">
              <a:rPr kumimoji="0" lang="fr-FR" sz="1067" b="0" i="0" u="none" strike="noStrike" kern="1200" cap="none" spc="0" normalizeH="0" baseline="0" noProof="0" smtClean="0">
                <a:ln>
                  <a:noFill/>
                </a:ln>
                <a:solidFill>
                  <a:srgbClr val="FFFFFF">
                    <a:lumMod val="65000"/>
                  </a:srgbClr>
                </a:solidFill>
                <a:effectLst/>
                <a:uLnTx/>
                <a:uFillTx/>
                <a:latin typeface="Arial" charset="0"/>
                <a:cs typeface="Arial" charset="0"/>
              </a:rPr>
              <a:pPr marL="0" marR="0" lvl="0" indent="0" algn="l" defTabSz="1219170" rtl="0" eaLnBrk="1" fontAlgn="auto" latinLnBrk="0" hangingPunct="1">
                <a:lnSpc>
                  <a:spcPct val="100000"/>
                </a:lnSpc>
                <a:spcBef>
                  <a:spcPts val="0"/>
                </a:spcBef>
                <a:spcAft>
                  <a:spcPts val="0"/>
                </a:spcAft>
                <a:buClrTx/>
                <a:buSzTx/>
                <a:buFontTx/>
                <a:buNone/>
                <a:tabLst/>
                <a:defRPr/>
              </a:pPr>
              <a:t>‹Nº›</a:t>
            </a:fld>
            <a:endParaRPr kumimoji="0" lang="fr-FR" sz="1067" b="0" i="0" u="none" strike="noStrike" kern="1200" cap="none" spc="0" normalizeH="0" baseline="0" noProof="0" dirty="0">
              <a:ln>
                <a:noFill/>
              </a:ln>
              <a:solidFill>
                <a:srgbClr val="FFFFFF">
                  <a:lumMod val="65000"/>
                </a:srgbClr>
              </a:solidFill>
              <a:effectLst/>
              <a:uLnTx/>
              <a:uFillTx/>
              <a:latin typeface="Arial" charset="0"/>
              <a:cs typeface="Arial" charset="0"/>
            </a:endParaRPr>
          </a:p>
        </p:txBody>
      </p:sp>
    </p:spTree>
    <p:extLst>
      <p:ext uri="{BB962C8B-B14F-4D97-AF65-F5344CB8AC3E}">
        <p14:creationId xmlns:p14="http://schemas.microsoft.com/office/powerpoint/2010/main" val="803167454"/>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0650983" y="6157100"/>
            <a:ext cx="1103999" cy="248603"/>
          </a:xfrm>
          <a:prstGeom prst="rect">
            <a:avLst/>
          </a:prstGeom>
          <a:blipFill>
            <a:blip r:embed="rId2" cstate="print"/>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a:ea typeface="+mn-ea"/>
              <a:cs typeface="+mn-cs"/>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s-ES" sz="1067"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33"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9/4/2018</a:t>
            </a:fld>
            <a:endParaRPr kumimoji="0" lang="en-US" sz="133"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B6F15528-21DE-4FAA-801E-634DDDAF4B2B}" type="slidenum">
              <a:rPr kumimoji="0" lang="es-ES" sz="1067"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s-ES" sz="1067" b="0" i="0" u="none" strike="noStrike" kern="1200" cap="none" spc="0" normalizeH="0" baseline="0" noProof="0">
              <a:ln>
                <a:noFill/>
              </a:ln>
              <a:solidFill>
                <a:prstClr val="black">
                  <a:tint val="75000"/>
                </a:prstClr>
              </a:solidFill>
              <a:effectLst/>
              <a:uLnTx/>
              <a:uFillTx/>
              <a:latin typeface="Arial"/>
              <a:ea typeface="+mn-ea"/>
              <a:cs typeface="+mn-cs"/>
            </a:endParaRPr>
          </a:p>
        </p:txBody>
      </p:sp>
    </p:spTree>
    <p:extLst>
      <p:ext uri="{BB962C8B-B14F-4D97-AF65-F5344CB8AC3E}">
        <p14:creationId xmlns:p14="http://schemas.microsoft.com/office/powerpoint/2010/main" val="5339610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1_Title Subtitle Only">
    <p:spTree>
      <p:nvGrpSpPr>
        <p:cNvPr id="1" name=""/>
        <p:cNvGrpSpPr/>
        <p:nvPr/>
      </p:nvGrpSpPr>
      <p:grpSpPr>
        <a:xfrm>
          <a:off x="0" y="0"/>
          <a:ext cx="0" cy="0"/>
          <a:chOff x="0" y="0"/>
          <a:chExt cx="0" cy="0"/>
        </a:xfrm>
      </p:grpSpPr>
      <p:pic>
        <p:nvPicPr>
          <p:cNvPr id="444" name="image1.png"/>
          <p:cNvPicPr>
            <a:picLocks noChangeAspect="1"/>
          </p:cNvPicPr>
          <p:nvPr/>
        </p:nvPicPr>
        <p:blipFill>
          <a:blip r:embed="rId2">
            <a:extLst/>
          </a:blip>
          <a:stretch>
            <a:fillRect/>
          </a:stretch>
        </p:blipFill>
        <p:spPr>
          <a:xfrm>
            <a:off x="10702948" y="6367556"/>
            <a:ext cx="1186312" cy="202216"/>
          </a:xfrm>
          <a:prstGeom prst="rect">
            <a:avLst/>
          </a:prstGeom>
          <a:ln w="12700">
            <a:miter lim="400000"/>
          </a:ln>
        </p:spPr>
      </p:pic>
      <p:sp>
        <p:nvSpPr>
          <p:cNvPr id="445" name="Shape 445"/>
          <p:cNvSpPr>
            <a:spLocks noGrp="1"/>
          </p:cNvSpPr>
          <p:nvPr>
            <p:ph type="title"/>
          </p:nvPr>
        </p:nvSpPr>
        <p:spPr>
          <a:xfrm>
            <a:off x="914400" y="279966"/>
            <a:ext cx="10363200" cy="817564"/>
          </a:xfrm>
          <a:prstGeom prst="rect">
            <a:avLst/>
          </a:prstGeom>
          <a:extLst>
            <a:ext uri="{C572A759-6A51-4108-AA02-DFA0A04FC94B}">
              <ma14:wrappingTextBoxFlag xmlns="" xmlns:ma14="http://schemas.microsoft.com/office/mac/drawingml/2011/main" val="1"/>
            </a:ext>
          </a:extLst>
        </p:spPr>
        <p:txBody>
          <a:bodyPr/>
          <a:lstStyle>
            <a:lvl1pPr algn="ctr" defTabSz="1218850">
              <a:lnSpc>
                <a:spcPct val="86000"/>
              </a:lnSpc>
              <a:defRPr sz="2800" b="0" spc="-53">
                <a:solidFill>
                  <a:srgbClr val="57565A"/>
                </a:solidFill>
                <a:latin typeface="Lucida Bright"/>
                <a:ea typeface="Lucida Bright"/>
                <a:cs typeface="Lucida Bright"/>
                <a:sym typeface="Lucida Bright"/>
              </a:defRPr>
            </a:lvl1pPr>
          </a:lstStyle>
          <a:p>
            <a:r>
              <a:t>Click to edit Master title style</a:t>
            </a:r>
          </a:p>
        </p:txBody>
      </p:sp>
      <p:sp>
        <p:nvSpPr>
          <p:cNvPr id="446" name="Shape 446"/>
          <p:cNvSpPr>
            <a:spLocks noGrp="1"/>
          </p:cNvSpPr>
          <p:nvPr>
            <p:ph type="body" sz="quarter" idx="1"/>
          </p:nvPr>
        </p:nvSpPr>
        <p:spPr>
          <a:xfrm>
            <a:off x="914400" y="933453"/>
            <a:ext cx="10363200" cy="406401"/>
          </a:xfrm>
          <a:prstGeom prst="rect">
            <a:avLst/>
          </a:prstGeom>
          <a:extLst>
            <a:ext uri="{C572A759-6A51-4108-AA02-DFA0A04FC94B}">
              <ma14:wrappingTextBoxFlag xmlns="" xmlns:ma14="http://schemas.microsoft.com/office/mac/drawingml/2011/main" val="1"/>
            </a:ext>
          </a:extLst>
        </p:spPr>
        <p:txBody>
          <a:bodyPr lIns="0" tIns="0" rIns="0" bIns="0"/>
          <a:lstStyle>
            <a:lvl1pPr marL="0" indent="0" algn="ctr" defTabSz="1218850">
              <a:lnSpc>
                <a:spcPct val="86000"/>
              </a:lnSpc>
              <a:spcBef>
                <a:spcPts val="0"/>
              </a:spcBef>
              <a:buSzTx/>
              <a:buFontTx/>
              <a:buNone/>
              <a:defRPr sz="1467" spc="-12">
                <a:solidFill>
                  <a:srgbClr val="57565A"/>
                </a:solidFill>
                <a:latin typeface="Lucida Sans"/>
                <a:ea typeface="Lucida Sans"/>
                <a:cs typeface="Lucida Sans"/>
                <a:sym typeface="Lucida Sans"/>
              </a:defRPr>
            </a:lvl1pPr>
          </a:lstStyle>
          <a:p>
            <a:r>
              <a:t>Click here to edit subtitle</a:t>
            </a:r>
          </a:p>
        </p:txBody>
      </p:sp>
      <p:sp>
        <p:nvSpPr>
          <p:cNvPr id="447" name="Shape 447"/>
          <p:cNvSpPr>
            <a:spLocks noGrp="1"/>
          </p:cNvSpPr>
          <p:nvPr>
            <p:ph type="sldNum" sz="quarter" idx="2"/>
          </p:nvPr>
        </p:nvSpPr>
        <p:spPr>
          <a:prstGeom prst="rect">
            <a:avLst/>
          </a:prstGeom>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86CB4B4D-7CA3-9044-876B-883B54F8677D}" type="slidenum">
              <a:rPr kumimoji="0" lang="es-ES" sz="1067" b="0" i="0" u="none" strike="noStrike" kern="1200" cap="none" spc="0" normalizeH="0" baseline="0" noProof="0" smtClean="0">
                <a:ln>
                  <a:noFill/>
                </a:ln>
                <a:solidFill>
                  <a:srgbClr val="464B69"/>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s-ES" sz="1067" b="0" i="0" u="none" strike="noStrike" kern="1200" cap="none" spc="0" normalizeH="0" baseline="0" noProof="0" dirty="0">
              <a:ln>
                <a:noFill/>
              </a:ln>
              <a:solidFill>
                <a:srgbClr val="464B69"/>
              </a:solidFill>
              <a:effectLst/>
              <a:uLnTx/>
              <a:uFillTx/>
              <a:latin typeface="Arial"/>
              <a:ea typeface="+mn-ea"/>
              <a:cs typeface="+mn-cs"/>
            </a:endParaRPr>
          </a:p>
        </p:txBody>
      </p:sp>
    </p:spTree>
    <p:extLst>
      <p:ext uri="{BB962C8B-B14F-4D97-AF65-F5344CB8AC3E}">
        <p14:creationId xmlns:p14="http://schemas.microsoft.com/office/powerpoint/2010/main" val="10884097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Blank Slide">
    <p:spTree>
      <p:nvGrpSpPr>
        <p:cNvPr id="1" name=""/>
        <p:cNvGrpSpPr/>
        <p:nvPr/>
      </p:nvGrpSpPr>
      <p:grpSpPr>
        <a:xfrm>
          <a:off x="0" y="0"/>
          <a:ext cx="0" cy="0"/>
          <a:chOff x="0" y="0"/>
          <a:chExt cx="0" cy="0"/>
        </a:xfrm>
      </p:grpSpPr>
      <p:sp>
        <p:nvSpPr>
          <p:cNvPr id="268" name="Shape 268"/>
          <p:cNvSpPr>
            <a:spLocks noGrp="1"/>
          </p:cNvSpPr>
          <p:nvPr>
            <p:ph type="sldNum" sz="quarter" idx="2"/>
          </p:nvPr>
        </p:nvSpPr>
        <p:spPr>
          <a:prstGeom prst="rect">
            <a:avLst/>
          </a:prstGeom>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86CB4B4D-7CA3-9044-876B-883B54F8677D}" type="slidenum">
              <a:rPr kumimoji="0" lang="es-ES" sz="1067" b="0" i="0" u="none" strike="noStrike" kern="1200" cap="none" spc="0" normalizeH="0" baseline="0" noProof="0" smtClean="0">
                <a:ln>
                  <a:noFill/>
                </a:ln>
                <a:solidFill>
                  <a:srgbClr val="464B69"/>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s-ES" sz="1067" b="0" i="0" u="none" strike="noStrike" kern="1200" cap="none" spc="0" normalizeH="0" baseline="0" noProof="0" dirty="0">
              <a:ln>
                <a:noFill/>
              </a:ln>
              <a:solidFill>
                <a:srgbClr val="464B69"/>
              </a:solidFill>
              <a:effectLst/>
              <a:uLnTx/>
              <a:uFillTx/>
              <a:latin typeface="Arial"/>
              <a:ea typeface="+mn-ea"/>
              <a:cs typeface="+mn-cs"/>
            </a:endParaRPr>
          </a:p>
        </p:txBody>
      </p:sp>
    </p:spTree>
    <p:extLst>
      <p:ext uri="{BB962C8B-B14F-4D97-AF65-F5344CB8AC3E}">
        <p14:creationId xmlns:p14="http://schemas.microsoft.com/office/powerpoint/2010/main" val="31071658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ver">
    <p:bg bwMode="gray">
      <p:bgPr>
        <a:solidFill>
          <a:schemeClr val="tx2"/>
        </a:solidFill>
        <a:effectLst/>
      </p:bgPr>
    </p:bg>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9" y="4169584"/>
            <a:ext cx="11235265" cy="768000"/>
          </a:xfrm>
        </p:spPr>
        <p:txBody>
          <a:bodyPr/>
          <a:lstStyle>
            <a:lvl1pPr marL="0" indent="0" algn="ctr">
              <a:buNone/>
              <a:defRPr sz="2000" b="1">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pic>
        <p:nvPicPr>
          <p:cNvPr id="10" name="Imag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256000" y="6048789"/>
            <a:ext cx="1680000" cy="378305"/>
          </a:xfrm>
          <a:prstGeom prst="rect">
            <a:avLst/>
          </a:prstGeom>
        </p:spPr>
      </p:pic>
      <p:sp>
        <p:nvSpPr>
          <p:cNvPr id="8" name="Espace réservé du texte 7"/>
          <p:cNvSpPr>
            <a:spLocks noGrp="1"/>
          </p:cNvSpPr>
          <p:nvPr>
            <p:ph type="body" sz="quarter" idx="13" hasCustomPrompt="1"/>
          </p:nvPr>
        </p:nvSpPr>
        <p:spPr>
          <a:xfrm>
            <a:off x="479999" y="537599"/>
            <a:ext cx="11236800" cy="3384000"/>
          </a:xfrm>
        </p:spPr>
        <p:txBody>
          <a:bodyPr anchor="b" anchorCtr="0"/>
          <a:lstStyle>
            <a:lvl1pPr marL="0" indent="0">
              <a:lnSpc>
                <a:spcPct val="95000"/>
              </a:lnSpc>
              <a:buFont typeface="Arial" panose="020B0604020202020204" pitchFamily="34" charset="0"/>
              <a:buNone/>
              <a:defRPr sz="4000">
                <a:solidFill>
                  <a:schemeClr val="bg1"/>
                </a:solidFill>
              </a:defRPr>
            </a:lvl1pPr>
            <a:lvl2pPr marL="0" indent="0">
              <a:lnSpc>
                <a:spcPct val="95000"/>
              </a:lnSpc>
              <a:buNone/>
              <a:defRPr sz="3333">
                <a:solidFill>
                  <a:schemeClr val="bg1"/>
                </a:solidFill>
              </a:defRPr>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2597753573"/>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Cover &amp; Visual">
    <p:spTree>
      <p:nvGrpSpPr>
        <p:cNvPr id="1" name=""/>
        <p:cNvGrpSpPr/>
        <p:nvPr/>
      </p:nvGrpSpPr>
      <p:grpSpPr>
        <a:xfrm>
          <a:off x="0" y="0"/>
          <a:ext cx="0" cy="0"/>
          <a:chOff x="0" y="0"/>
          <a:chExt cx="0" cy="0"/>
        </a:xfrm>
      </p:grpSpPr>
      <p:sp>
        <p:nvSpPr>
          <p:cNvPr id="9" name="Espace réservé du texte 8"/>
          <p:cNvSpPr>
            <a:spLocks noGrp="1"/>
          </p:cNvSpPr>
          <p:nvPr>
            <p:ph type="body" sz="quarter" idx="20" hasCustomPrompt="1"/>
          </p:nvPr>
        </p:nvSpPr>
        <p:spPr>
          <a:xfrm>
            <a:off x="0" y="0"/>
            <a:ext cx="12192000" cy="3552000"/>
          </a:xfrm>
          <a:solidFill>
            <a:srgbClr val="FFCD1E"/>
          </a:solidFill>
          <a:ln>
            <a:solidFill>
              <a:schemeClr val="bg1">
                <a:alpha val="0"/>
              </a:schemeClr>
            </a:solidFill>
          </a:ln>
        </p:spPr>
        <p:txBody>
          <a:bodyPr/>
          <a:lstStyle>
            <a:lvl1pPr>
              <a:defRPr sz="133" baseline="0">
                <a:solidFill>
                  <a:schemeClr val="bg1">
                    <a:alpha val="0"/>
                  </a:schemeClr>
                </a:solidFill>
              </a:defRPr>
            </a:lvl1pPr>
          </a:lstStyle>
          <a:p>
            <a:pPr lvl="0"/>
            <a:r>
              <a:rPr lang="en-US" noProof="0" dirty="0"/>
              <a:t> </a:t>
            </a:r>
          </a:p>
        </p:txBody>
      </p:sp>
      <p:sp>
        <p:nvSpPr>
          <p:cNvPr id="19" name="Espace réservé pour une image  4"/>
          <p:cNvSpPr>
            <a:spLocks noGrp="1"/>
          </p:cNvSpPr>
          <p:nvPr>
            <p:ph type="pic" sz="quarter" idx="14" hasCustomPrompt="1"/>
          </p:nvPr>
        </p:nvSpPr>
        <p:spPr bwMode="gray">
          <a:xfrm>
            <a:off x="1487488" y="1273333"/>
            <a:ext cx="1152000" cy="1152000"/>
          </a:xfrm>
        </p:spPr>
        <p:txBody>
          <a:bodyPr anchor="ctr" anchorCtr="0"/>
          <a:lstStyle>
            <a:lvl1pPr>
              <a:defRPr sz="1333"/>
            </a:lvl1pPr>
          </a:lstStyle>
          <a:p>
            <a:r>
              <a:rPr lang="en-US" noProof="0" dirty="0"/>
              <a:t>Select the icon to insert a picture</a:t>
            </a:r>
          </a:p>
        </p:txBody>
      </p:sp>
      <p:sp>
        <p:nvSpPr>
          <p:cNvPr id="20" name="Espace réservé pour une image  4"/>
          <p:cNvSpPr>
            <a:spLocks noGrp="1"/>
          </p:cNvSpPr>
          <p:nvPr>
            <p:ph type="pic" sz="quarter" idx="15" hasCustomPrompt="1"/>
          </p:nvPr>
        </p:nvSpPr>
        <p:spPr bwMode="gray">
          <a:xfrm>
            <a:off x="9495340" y="1273333"/>
            <a:ext cx="1152000" cy="1152000"/>
          </a:xfrm>
        </p:spPr>
        <p:txBody>
          <a:bodyPr anchor="ctr" anchorCtr="0"/>
          <a:lstStyle>
            <a:lvl1pPr>
              <a:defRPr sz="1333"/>
            </a:lvl1pPr>
          </a:lstStyle>
          <a:p>
            <a:r>
              <a:rPr lang="en-US" noProof="0" dirty="0"/>
              <a:t>Select the icon to insert a picture</a:t>
            </a:r>
          </a:p>
        </p:txBody>
      </p:sp>
      <p:sp>
        <p:nvSpPr>
          <p:cNvPr id="21" name="Espace réservé pour une image  4"/>
          <p:cNvSpPr>
            <a:spLocks noGrp="1"/>
          </p:cNvSpPr>
          <p:nvPr>
            <p:ph type="pic" sz="quarter" idx="16" hasCustomPrompt="1"/>
          </p:nvPr>
        </p:nvSpPr>
        <p:spPr bwMode="gray">
          <a:xfrm>
            <a:off x="3089059" y="1273333"/>
            <a:ext cx="1152000" cy="1152000"/>
          </a:xfrm>
        </p:spPr>
        <p:txBody>
          <a:bodyPr anchor="ctr" anchorCtr="0"/>
          <a:lstStyle>
            <a:lvl1pPr>
              <a:defRPr sz="1333"/>
            </a:lvl1pPr>
          </a:lstStyle>
          <a:p>
            <a:r>
              <a:rPr lang="en-US" noProof="0" dirty="0"/>
              <a:t>Select the icon to insert a picture</a:t>
            </a:r>
          </a:p>
        </p:txBody>
      </p:sp>
      <p:sp>
        <p:nvSpPr>
          <p:cNvPr id="22" name="Espace réservé pour une image  4"/>
          <p:cNvSpPr>
            <a:spLocks noGrp="1"/>
          </p:cNvSpPr>
          <p:nvPr>
            <p:ph type="pic" sz="quarter" idx="17" hasCustomPrompt="1"/>
          </p:nvPr>
        </p:nvSpPr>
        <p:spPr bwMode="gray">
          <a:xfrm>
            <a:off x="4690629" y="1273333"/>
            <a:ext cx="1152000" cy="1152000"/>
          </a:xfrm>
        </p:spPr>
        <p:txBody>
          <a:bodyPr anchor="ctr" anchorCtr="0"/>
          <a:lstStyle>
            <a:lvl1pPr>
              <a:defRPr sz="1333"/>
            </a:lvl1pPr>
          </a:lstStyle>
          <a:p>
            <a:r>
              <a:rPr lang="en-US" noProof="0" dirty="0"/>
              <a:t>Select the icon to insert a picture</a:t>
            </a:r>
          </a:p>
        </p:txBody>
      </p:sp>
      <p:sp>
        <p:nvSpPr>
          <p:cNvPr id="23" name="Espace réservé pour une image  4"/>
          <p:cNvSpPr>
            <a:spLocks noGrp="1"/>
          </p:cNvSpPr>
          <p:nvPr>
            <p:ph type="pic" sz="quarter" idx="18" hasCustomPrompt="1"/>
          </p:nvPr>
        </p:nvSpPr>
        <p:spPr bwMode="gray">
          <a:xfrm>
            <a:off x="6292200" y="1273333"/>
            <a:ext cx="1152000" cy="1152000"/>
          </a:xfrm>
        </p:spPr>
        <p:txBody>
          <a:bodyPr anchor="ctr" anchorCtr="0"/>
          <a:lstStyle>
            <a:lvl1pPr>
              <a:defRPr sz="1333"/>
            </a:lvl1pPr>
          </a:lstStyle>
          <a:p>
            <a:r>
              <a:rPr lang="en-US" noProof="0" dirty="0"/>
              <a:t>Select the icon to insert a picture</a:t>
            </a:r>
          </a:p>
        </p:txBody>
      </p:sp>
      <p:sp>
        <p:nvSpPr>
          <p:cNvPr id="24" name="Espace réservé pour une image  4"/>
          <p:cNvSpPr>
            <a:spLocks noGrp="1"/>
          </p:cNvSpPr>
          <p:nvPr>
            <p:ph type="pic" sz="quarter" idx="19" hasCustomPrompt="1"/>
          </p:nvPr>
        </p:nvSpPr>
        <p:spPr bwMode="gray">
          <a:xfrm>
            <a:off x="7893771" y="1273333"/>
            <a:ext cx="1152000" cy="1152000"/>
          </a:xfrm>
        </p:spPr>
        <p:txBody>
          <a:bodyPr anchor="ctr" anchorCtr="0"/>
          <a:lstStyle>
            <a:lvl1pPr>
              <a:defRPr sz="1333"/>
            </a:lvl1pPr>
          </a:lstStyle>
          <a:p>
            <a:r>
              <a:rPr lang="en-US" noProof="0" dirty="0"/>
              <a:t>Select the icon to insert a picture</a:t>
            </a:r>
          </a:p>
        </p:txBody>
      </p:sp>
      <p:sp>
        <p:nvSpPr>
          <p:cNvPr id="3" name="Sous-titre 2"/>
          <p:cNvSpPr>
            <a:spLocks noGrp="1"/>
          </p:cNvSpPr>
          <p:nvPr>
            <p:ph type="subTitle" idx="1" hasCustomPrompt="1"/>
          </p:nvPr>
        </p:nvSpPr>
        <p:spPr bwMode="gray">
          <a:xfrm>
            <a:off x="478368" y="5360638"/>
            <a:ext cx="11235265" cy="612645"/>
          </a:xfrm>
        </p:spPr>
        <p:txBody>
          <a:bodyPr/>
          <a:lstStyle>
            <a:lvl1pPr marL="0" indent="0" algn="ctr">
              <a:buNone/>
              <a:defRPr sz="1467" b="1">
                <a:solidFill>
                  <a:schemeClr val="accent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pic>
        <p:nvPicPr>
          <p:cNvPr id="425" name="Image 42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256000" y="6048788"/>
            <a:ext cx="1680000" cy="378304"/>
          </a:xfrm>
          <a:prstGeom prst="rect">
            <a:avLst/>
          </a:prstGeom>
        </p:spPr>
      </p:pic>
      <p:sp>
        <p:nvSpPr>
          <p:cNvPr id="8" name="Espace réservé du texte 7"/>
          <p:cNvSpPr>
            <a:spLocks noGrp="1"/>
          </p:cNvSpPr>
          <p:nvPr>
            <p:ph type="body" sz="quarter" idx="21" hasCustomPrompt="1"/>
          </p:nvPr>
        </p:nvSpPr>
        <p:spPr>
          <a:xfrm>
            <a:off x="480000" y="3571200"/>
            <a:ext cx="11236800" cy="1579200"/>
          </a:xfrm>
        </p:spPr>
        <p:txBody>
          <a:bodyPr anchor="b" anchorCtr="0"/>
          <a:lstStyle>
            <a:lvl1pPr marL="0" indent="0">
              <a:lnSpc>
                <a:spcPct val="95000"/>
              </a:lnSpc>
              <a:buFont typeface="Arial" panose="020B0604020202020204" pitchFamily="34" charset="0"/>
              <a:buNone/>
              <a:defRPr sz="2893"/>
            </a:lvl1pPr>
            <a:lvl2pPr marL="0" indent="0">
              <a:lnSpc>
                <a:spcPct val="95000"/>
              </a:lnSpc>
              <a:buNone/>
              <a:defRPr sz="2133"/>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4024539724"/>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over &amp; Visual">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8" y="5360638"/>
            <a:ext cx="11235265" cy="612645"/>
          </a:xfrm>
        </p:spPr>
        <p:txBody>
          <a:bodyPr/>
          <a:lstStyle>
            <a:lvl1pPr marL="0" indent="0" algn="ctr">
              <a:buNone/>
              <a:defRPr sz="1467" b="1">
                <a:solidFill>
                  <a:schemeClr val="accent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9" name="Espace réservé pour une image  11"/>
          <p:cNvSpPr>
            <a:spLocks noGrp="1"/>
          </p:cNvSpPr>
          <p:nvPr>
            <p:ph type="pic" sz="quarter" idx="14" hasCustomPrompt="1"/>
          </p:nvPr>
        </p:nvSpPr>
        <p:spPr bwMode="gray">
          <a:xfrm>
            <a:off x="0" y="0"/>
            <a:ext cx="12192000" cy="3552000"/>
          </a:xfrm>
          <a:solidFill>
            <a:srgbClr val="EAEAEA"/>
          </a:solidFill>
        </p:spPr>
        <p:txBody>
          <a:bodyPr tIns="540000" anchor="ctr" anchorCtr="0"/>
          <a:lstStyle>
            <a:lvl1pPr>
              <a:defRPr sz="1333"/>
            </a:lvl1pPr>
          </a:lstStyle>
          <a:p>
            <a:r>
              <a:rPr lang="en-US" noProof="0" dirty="0"/>
              <a:t>Select the icon to insert a picture</a:t>
            </a:r>
          </a:p>
        </p:txBody>
      </p:sp>
      <p:pic>
        <p:nvPicPr>
          <p:cNvPr id="8" name="Imag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256000" y="6048788"/>
            <a:ext cx="1680000" cy="378304"/>
          </a:xfrm>
          <a:prstGeom prst="rect">
            <a:avLst/>
          </a:prstGeom>
        </p:spPr>
      </p:pic>
      <p:sp>
        <p:nvSpPr>
          <p:cNvPr id="10" name="Espace réservé du texte 7"/>
          <p:cNvSpPr>
            <a:spLocks noGrp="1"/>
          </p:cNvSpPr>
          <p:nvPr>
            <p:ph type="body" sz="quarter" idx="21" hasCustomPrompt="1"/>
          </p:nvPr>
        </p:nvSpPr>
        <p:spPr>
          <a:xfrm>
            <a:off x="480000" y="3571200"/>
            <a:ext cx="11236800" cy="1579200"/>
          </a:xfrm>
        </p:spPr>
        <p:txBody>
          <a:bodyPr anchor="b" anchorCtr="0"/>
          <a:lstStyle>
            <a:lvl1pPr marL="0" indent="0">
              <a:lnSpc>
                <a:spcPct val="95000"/>
              </a:lnSpc>
              <a:buFont typeface="Arial" panose="020B0604020202020204" pitchFamily="34" charset="0"/>
              <a:buNone/>
              <a:defRPr sz="2893"/>
            </a:lvl1pPr>
            <a:lvl2pPr marL="0" indent="0">
              <a:lnSpc>
                <a:spcPct val="95000"/>
              </a:lnSpc>
              <a:buNone/>
              <a:defRPr sz="2133"/>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2737093577"/>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p:txBody>
          <a:bodyPr/>
          <a:lstStyle>
            <a:lvl1pPr algn="l">
              <a:defRPr sz="4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911424" y="1796819"/>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555702" y="1940761"/>
            <a:ext cx="10156921" cy="432123"/>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911424" y="247849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555702" y="2622437"/>
            <a:ext cx="10156921" cy="432123"/>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911424" y="3160171"/>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555702" y="3304113"/>
            <a:ext cx="10156921" cy="432123"/>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911424" y="38418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1555702" y="3985789"/>
            <a:ext cx="10156921" cy="432123"/>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911424" y="4523523"/>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1555702" y="4667465"/>
            <a:ext cx="10156921" cy="432123"/>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911424" y="520519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1555702" y="5349140"/>
            <a:ext cx="10156921" cy="432123"/>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125395174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P291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82655402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3 colum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p:txBody>
          <a:bodyPr/>
          <a:lstStyle>
            <a:lvl1pPr algn="l">
              <a:defRPr sz="4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911488"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555767" y="2420889"/>
            <a:ext cx="2880000" cy="673100"/>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911488"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555767" y="3299307"/>
            <a:ext cx="2880000" cy="673100"/>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911488"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555767" y="4177727"/>
            <a:ext cx="2880000" cy="673100"/>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4530773"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5175052" y="2420889"/>
            <a:ext cx="2880000" cy="673100"/>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4530773"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5175052" y="3299307"/>
            <a:ext cx="2880000" cy="673100"/>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4530773"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5175052" y="4177727"/>
            <a:ext cx="2880000" cy="673100"/>
          </a:xfrm>
        </p:spPr>
        <p:txBody>
          <a:bodyPr/>
          <a:lstStyle>
            <a:lvl1pPr algn="l">
              <a:defRPr>
                <a:solidFill>
                  <a:schemeClr val="accent4"/>
                </a:solidFill>
              </a:defRPr>
            </a:lvl1pPr>
          </a:lstStyle>
          <a:p>
            <a:pPr lvl="0"/>
            <a:r>
              <a:rPr lang="en-US" noProof="0" dirty="0"/>
              <a:t>Text</a:t>
            </a:r>
          </a:p>
        </p:txBody>
      </p:sp>
      <p:sp>
        <p:nvSpPr>
          <p:cNvPr id="22" name="Espace réservé du texte 4"/>
          <p:cNvSpPr>
            <a:spLocks noGrp="1"/>
          </p:cNvSpPr>
          <p:nvPr>
            <p:ph type="body" sz="quarter" idx="25" hasCustomPrompt="1"/>
          </p:nvPr>
        </p:nvSpPr>
        <p:spPr bwMode="gray">
          <a:xfrm>
            <a:off x="8180735"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3" name="Espace réservé du texte 7"/>
          <p:cNvSpPr>
            <a:spLocks noGrp="1"/>
          </p:cNvSpPr>
          <p:nvPr>
            <p:ph type="body" sz="quarter" idx="26" hasCustomPrompt="1"/>
          </p:nvPr>
        </p:nvSpPr>
        <p:spPr bwMode="gray">
          <a:xfrm>
            <a:off x="8825013" y="2420889"/>
            <a:ext cx="2880000" cy="673100"/>
          </a:xfrm>
        </p:spPr>
        <p:txBody>
          <a:bodyPr/>
          <a:lstStyle>
            <a:lvl1pPr algn="l">
              <a:defRPr>
                <a:solidFill>
                  <a:schemeClr val="accent4"/>
                </a:solidFill>
              </a:defRPr>
            </a:lvl1pPr>
          </a:lstStyle>
          <a:p>
            <a:pPr lvl="0"/>
            <a:r>
              <a:rPr lang="en-US" noProof="0" dirty="0"/>
              <a:t>Text</a:t>
            </a:r>
          </a:p>
        </p:txBody>
      </p:sp>
      <p:sp>
        <p:nvSpPr>
          <p:cNvPr id="24" name="Espace réservé du texte 4"/>
          <p:cNvSpPr>
            <a:spLocks noGrp="1"/>
          </p:cNvSpPr>
          <p:nvPr>
            <p:ph type="body" sz="quarter" idx="27" hasCustomPrompt="1"/>
          </p:nvPr>
        </p:nvSpPr>
        <p:spPr bwMode="gray">
          <a:xfrm>
            <a:off x="8180735"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5" name="Espace réservé du texte 7"/>
          <p:cNvSpPr>
            <a:spLocks noGrp="1"/>
          </p:cNvSpPr>
          <p:nvPr>
            <p:ph type="body" sz="quarter" idx="28" hasCustomPrompt="1"/>
          </p:nvPr>
        </p:nvSpPr>
        <p:spPr bwMode="gray">
          <a:xfrm>
            <a:off x="8825013" y="3299307"/>
            <a:ext cx="2880000" cy="673100"/>
          </a:xfrm>
        </p:spPr>
        <p:txBody>
          <a:bodyPr/>
          <a:lstStyle>
            <a:lvl1pPr algn="l">
              <a:defRPr>
                <a:solidFill>
                  <a:schemeClr val="accent4"/>
                </a:solidFill>
              </a:defRPr>
            </a:lvl1pPr>
          </a:lstStyle>
          <a:p>
            <a:pPr lvl="0"/>
            <a:r>
              <a:rPr lang="en-US" noProof="0" dirty="0"/>
              <a:t>Text</a:t>
            </a:r>
          </a:p>
        </p:txBody>
      </p:sp>
      <p:sp>
        <p:nvSpPr>
          <p:cNvPr id="26" name="Espace réservé du texte 4"/>
          <p:cNvSpPr>
            <a:spLocks noGrp="1"/>
          </p:cNvSpPr>
          <p:nvPr>
            <p:ph type="body" sz="quarter" idx="29" hasCustomPrompt="1"/>
          </p:nvPr>
        </p:nvSpPr>
        <p:spPr bwMode="gray">
          <a:xfrm>
            <a:off x="8180735"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7" name="Espace réservé du texte 7"/>
          <p:cNvSpPr>
            <a:spLocks noGrp="1"/>
          </p:cNvSpPr>
          <p:nvPr>
            <p:ph type="body" sz="quarter" idx="30" hasCustomPrompt="1"/>
          </p:nvPr>
        </p:nvSpPr>
        <p:spPr bwMode="gray">
          <a:xfrm>
            <a:off x="8825013" y="4177727"/>
            <a:ext cx="2880000" cy="673100"/>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2507902831"/>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hapter P2185C">
    <p:spTree>
      <p:nvGrpSpPr>
        <p:cNvPr id="1" name=""/>
        <p:cNvGrpSpPr/>
        <p:nvPr/>
      </p:nvGrpSpPr>
      <p:grpSpPr>
        <a:xfrm>
          <a:off x="0" y="0"/>
          <a:ext cx="0" cy="0"/>
          <a:chOff x="0" y="0"/>
          <a:chExt cx="0" cy="0"/>
        </a:xfrm>
      </p:grpSpPr>
      <p:sp>
        <p:nvSpPr>
          <p:cNvPr id="2" name="Rectangle 1"/>
          <p:cNvSpPr/>
          <p:nvPr userDrawn="1"/>
        </p:nvSpPr>
        <p:spPr bwMode="gray">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617880148"/>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pter P291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3037549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hapter P393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117936610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hapter P166C">
    <p:spTree>
      <p:nvGrpSpPr>
        <p:cNvPr id="1" name=""/>
        <p:cNvGrpSpPr/>
        <p:nvPr/>
      </p:nvGrpSpPr>
      <p:grpSpPr>
        <a:xfrm>
          <a:off x="0" y="0"/>
          <a:ext cx="0" cy="0"/>
          <a:chOff x="0" y="0"/>
          <a:chExt cx="0" cy="0"/>
        </a:xfrm>
      </p:grpSpPr>
      <p:sp>
        <p:nvSpPr>
          <p:cNvPr id="12" name="Rectangle 11"/>
          <p:cNvSpPr/>
          <p:nvPr userDrawn="1"/>
        </p:nvSpPr>
        <p:spPr bwMode="gray">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133878782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hapter P631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11988746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pter P541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5F82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4937671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hapter P381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DC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10379543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pter P7506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FFC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73469876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hapter P7670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419274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P393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16950873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hapter P1787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E63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8970185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hapter P527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10355909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hapter P214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136153041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mp; tex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lgn="l">
              <a:defRPr>
                <a:solidFill>
                  <a:schemeClr val="accent5"/>
                </a:solidFill>
              </a:defRPr>
            </a:lvl1pPr>
          </a:lstStyle>
          <a:p>
            <a:r>
              <a:rPr lang="en-US" noProof="0" dirty="0"/>
              <a:t>Title</a:t>
            </a:r>
          </a:p>
        </p:txBody>
      </p:sp>
      <p:sp>
        <p:nvSpPr>
          <p:cNvPr id="3" name="Espace réservé du contenu 2"/>
          <p:cNvSpPr>
            <a:spLocks noGrp="1"/>
          </p:cNvSpPr>
          <p:nvPr>
            <p:ph idx="1" hasCustomPrompt="1"/>
          </p:nvPr>
        </p:nvSpPr>
        <p:spPr bwMode="gray"/>
        <p:txBody>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7" name="Espace réservé de la date 6"/>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8" name="Espace réservé du pied de page 7"/>
          <p:cNvSpPr>
            <a:spLocks noGrp="1"/>
          </p:cNvSpPr>
          <p:nvPr>
            <p:ph type="ftr" sz="quarter" idx="11"/>
          </p:nvPr>
        </p:nvSpPr>
        <p:spPr bwMode="gray"/>
        <p:txBody>
          <a:bodyPr/>
          <a:lstStyle/>
          <a:p>
            <a:pPr defTabSz="1219170"/>
            <a:endParaRPr lang="en-US" dirty="0">
              <a:solidFill>
                <a:srgbClr val="464B69"/>
              </a:solidFill>
            </a:endParaRPr>
          </a:p>
        </p:txBody>
      </p:sp>
      <p:sp>
        <p:nvSpPr>
          <p:cNvPr id="9" name="Espace réservé du numéro de diapositive 8"/>
          <p:cNvSpPr>
            <a:spLocks noGrp="1"/>
          </p:cNvSpPr>
          <p:nvPr>
            <p:ph type="sldNum" sz="quarter" idx="12"/>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Tree>
    <p:extLst>
      <p:ext uri="{BB962C8B-B14F-4D97-AF65-F5344CB8AC3E}">
        <p14:creationId xmlns:p14="http://schemas.microsoft.com/office/powerpoint/2010/main" val="1808874456"/>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text 3 column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chemeClr val="accent5"/>
                </a:solidFill>
              </a:defRPr>
            </a:lvl1pPr>
          </a:lstStyle>
          <a:p>
            <a:r>
              <a:rPr lang="en-US" noProof="0" dirty="0"/>
              <a:t>Title</a:t>
            </a:r>
          </a:p>
        </p:txBody>
      </p:sp>
      <p:sp>
        <p:nvSpPr>
          <p:cNvPr id="7" name="Espace réservé de la date 6"/>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8" name="Espace réservé du pied de page 7"/>
          <p:cNvSpPr>
            <a:spLocks noGrp="1"/>
          </p:cNvSpPr>
          <p:nvPr>
            <p:ph type="ftr" sz="quarter" idx="11"/>
          </p:nvPr>
        </p:nvSpPr>
        <p:spPr bwMode="gray"/>
        <p:txBody>
          <a:bodyPr/>
          <a:lstStyle/>
          <a:p>
            <a:pPr defTabSz="1219170"/>
            <a:endParaRPr lang="en-US" dirty="0">
              <a:solidFill>
                <a:srgbClr val="464B69"/>
              </a:solidFill>
            </a:endParaRPr>
          </a:p>
        </p:txBody>
      </p:sp>
      <p:sp>
        <p:nvSpPr>
          <p:cNvPr id="9" name="Espace réservé du numéro de diapositive 8"/>
          <p:cNvSpPr>
            <a:spLocks noGrp="1"/>
          </p:cNvSpPr>
          <p:nvPr>
            <p:ph type="sldNum" sz="quarter" idx="12"/>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6" name="Espace réservé du texte 5"/>
          <p:cNvSpPr>
            <a:spLocks noGrp="1"/>
          </p:cNvSpPr>
          <p:nvPr>
            <p:ph type="body" sz="quarter" idx="13" hasCustomPrompt="1"/>
          </p:nvPr>
        </p:nvSpPr>
        <p:spPr bwMode="gray">
          <a:xfrm>
            <a:off x="478367" y="2468034"/>
            <a:ext cx="3600000"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0" name="Espace réservé du texte 5"/>
          <p:cNvSpPr>
            <a:spLocks noGrp="1"/>
          </p:cNvSpPr>
          <p:nvPr>
            <p:ph type="body" sz="quarter" idx="14" hasCustomPrompt="1"/>
          </p:nvPr>
        </p:nvSpPr>
        <p:spPr bwMode="gray">
          <a:xfrm>
            <a:off x="4295296" y="2468034"/>
            <a:ext cx="3600000"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1" name="Espace réservé du texte 5"/>
          <p:cNvSpPr>
            <a:spLocks noGrp="1"/>
          </p:cNvSpPr>
          <p:nvPr>
            <p:ph type="body" sz="quarter" idx="15" hasCustomPrompt="1"/>
          </p:nvPr>
        </p:nvSpPr>
        <p:spPr bwMode="gray">
          <a:xfrm>
            <a:off x="8112225" y="2468034"/>
            <a:ext cx="3601409"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Tree>
    <p:extLst>
      <p:ext uri="{BB962C8B-B14F-4D97-AF65-F5344CB8AC3E}">
        <p14:creationId xmlns:p14="http://schemas.microsoft.com/office/powerpoint/2010/main" val="2157982360"/>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5" name="Espace réservé du texte 4"/>
          <p:cNvSpPr>
            <a:spLocks noGrp="1"/>
          </p:cNvSpPr>
          <p:nvPr>
            <p:ph type="body" sz="quarter" idx="13" hasCustomPrompt="1"/>
          </p:nvPr>
        </p:nvSpPr>
        <p:spPr bwMode="gray">
          <a:xfrm>
            <a:off x="478367" y="2084917"/>
            <a:ext cx="2400300" cy="3793067"/>
          </a:xfrm>
        </p:spPr>
        <p:txBody>
          <a:bodyPr/>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8" name="Espace réservé pour une image  7"/>
          <p:cNvSpPr>
            <a:spLocks noGrp="1"/>
          </p:cNvSpPr>
          <p:nvPr>
            <p:ph type="pic" sz="quarter" idx="14" hasCustomPrompt="1"/>
          </p:nvPr>
        </p:nvSpPr>
        <p:spPr bwMode="gray">
          <a:xfrm>
            <a:off x="3024718" y="0"/>
            <a:ext cx="2302933" cy="3504000"/>
          </a:xfrm>
          <a:solidFill>
            <a:srgbClr val="EAEAEA"/>
          </a:solidFill>
        </p:spPr>
        <p:txBody>
          <a:bodyPr tIns="612000" anchor="ctr" anchorCtr="0"/>
          <a:lstStyle>
            <a:lvl1pPr>
              <a:defRPr sz="1333"/>
            </a:lvl1pPr>
          </a:lstStyle>
          <a:p>
            <a:r>
              <a:rPr lang="en-US" noProof="0" dirty="0"/>
              <a:t>Select the icon to insert a picture</a:t>
            </a:r>
          </a:p>
        </p:txBody>
      </p:sp>
      <p:sp>
        <p:nvSpPr>
          <p:cNvPr id="14" name="Espace réservé pour une image  7"/>
          <p:cNvSpPr>
            <a:spLocks noGrp="1"/>
          </p:cNvSpPr>
          <p:nvPr>
            <p:ph type="pic" sz="quarter" idx="15" hasCustomPrompt="1"/>
          </p:nvPr>
        </p:nvSpPr>
        <p:spPr bwMode="gray">
          <a:xfrm>
            <a:off x="3024717" y="3786000"/>
            <a:ext cx="2304000" cy="3072000"/>
          </a:xfrm>
          <a:solidFill>
            <a:srgbClr val="EAEAEA"/>
          </a:solidFill>
        </p:spPr>
        <p:txBody>
          <a:bodyPr tIns="612000" anchor="ctr" anchorCtr="0"/>
          <a:lstStyle>
            <a:lvl1pPr>
              <a:defRPr sz="1333"/>
            </a:lvl1pPr>
          </a:lstStyle>
          <a:p>
            <a:r>
              <a:rPr lang="en-US" noProof="0" dirty="0"/>
              <a:t>Select the icon to insert a picture</a:t>
            </a:r>
          </a:p>
        </p:txBody>
      </p:sp>
      <p:sp>
        <p:nvSpPr>
          <p:cNvPr id="15" name="Espace réservé pour une image  7"/>
          <p:cNvSpPr>
            <a:spLocks noGrp="1"/>
          </p:cNvSpPr>
          <p:nvPr>
            <p:ph type="pic" sz="quarter" idx="16" hasCustomPrompt="1"/>
          </p:nvPr>
        </p:nvSpPr>
        <p:spPr bwMode="gray">
          <a:xfrm>
            <a:off x="5568471" y="0"/>
            <a:ext cx="2302933" cy="2832000"/>
          </a:xfrm>
          <a:solidFill>
            <a:srgbClr val="EAEAEA"/>
          </a:solidFill>
        </p:spPr>
        <p:txBody>
          <a:bodyPr tIns="612000" anchor="ctr" anchorCtr="0"/>
          <a:lstStyle>
            <a:lvl1pPr>
              <a:defRPr sz="1333"/>
            </a:lvl1pPr>
          </a:lstStyle>
          <a:p>
            <a:r>
              <a:rPr lang="en-US" noProof="0" dirty="0"/>
              <a:t>Select the icon to insert a picture</a:t>
            </a:r>
          </a:p>
        </p:txBody>
      </p:sp>
      <p:sp>
        <p:nvSpPr>
          <p:cNvPr id="16" name="Espace réservé pour une image  7"/>
          <p:cNvSpPr>
            <a:spLocks noGrp="1"/>
          </p:cNvSpPr>
          <p:nvPr>
            <p:ph type="pic" sz="quarter" idx="17" hasCustomPrompt="1"/>
          </p:nvPr>
        </p:nvSpPr>
        <p:spPr bwMode="gray">
          <a:xfrm>
            <a:off x="5568471" y="3114000"/>
            <a:ext cx="2304000" cy="3744000"/>
          </a:xfrm>
          <a:solidFill>
            <a:srgbClr val="EAEAEA"/>
          </a:solidFill>
        </p:spPr>
        <p:txBody>
          <a:bodyPr tIns="612000" anchor="ctr" anchorCtr="0"/>
          <a:lstStyle>
            <a:lvl1pPr>
              <a:defRPr sz="1333"/>
            </a:lvl1pPr>
          </a:lstStyle>
          <a:p>
            <a:r>
              <a:rPr lang="en-US" noProof="0" dirty="0"/>
              <a:t>Select the icon to insert a picture</a:t>
            </a:r>
          </a:p>
        </p:txBody>
      </p:sp>
      <p:sp>
        <p:nvSpPr>
          <p:cNvPr id="17" name="Espace réservé pour une image  7"/>
          <p:cNvSpPr>
            <a:spLocks noGrp="1"/>
          </p:cNvSpPr>
          <p:nvPr>
            <p:ph type="pic" sz="quarter" idx="18" hasCustomPrompt="1"/>
          </p:nvPr>
        </p:nvSpPr>
        <p:spPr bwMode="gray">
          <a:xfrm>
            <a:off x="8112224" y="-4867"/>
            <a:ext cx="2302933" cy="3888000"/>
          </a:xfrm>
          <a:solidFill>
            <a:srgbClr val="EAEAEA"/>
          </a:solidFill>
        </p:spPr>
        <p:txBody>
          <a:bodyPr tIns="612000" anchor="ctr" anchorCtr="0"/>
          <a:lstStyle>
            <a:lvl1pPr>
              <a:defRPr sz="1333"/>
            </a:lvl1pPr>
          </a:lstStyle>
          <a:p>
            <a:r>
              <a:rPr lang="en-US" noProof="0" dirty="0"/>
              <a:t>Select the icon to insert a picture</a:t>
            </a:r>
          </a:p>
        </p:txBody>
      </p:sp>
      <p:sp>
        <p:nvSpPr>
          <p:cNvPr id="18" name="Espace réservé pour une image  7"/>
          <p:cNvSpPr>
            <a:spLocks noGrp="1"/>
          </p:cNvSpPr>
          <p:nvPr>
            <p:ph type="pic" sz="quarter" idx="19" hasCustomPrompt="1"/>
          </p:nvPr>
        </p:nvSpPr>
        <p:spPr bwMode="gray">
          <a:xfrm>
            <a:off x="8112224" y="4170000"/>
            <a:ext cx="2304000" cy="2688000"/>
          </a:xfrm>
          <a:solidFill>
            <a:srgbClr val="EAEAEA"/>
          </a:solidFill>
        </p:spPr>
        <p:txBody>
          <a:bodyPr tIns="612000" anchor="ctr" anchorCtr="0"/>
          <a:lstStyle>
            <a:lvl1pPr>
              <a:defRPr sz="1333"/>
            </a:lvl1pPr>
          </a:lstStyle>
          <a:p>
            <a:r>
              <a:rPr lang="en-US" noProof="0" dirty="0"/>
              <a:t>Select the icon to insert a picture</a:t>
            </a:r>
          </a:p>
        </p:txBody>
      </p:sp>
      <p:sp>
        <p:nvSpPr>
          <p:cNvPr id="19"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20"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21"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Tree>
    <p:extLst>
      <p:ext uri="{BB962C8B-B14F-4D97-AF65-F5344CB8AC3E}">
        <p14:creationId xmlns:p14="http://schemas.microsoft.com/office/powerpoint/2010/main" val="673331140"/>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Text ico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0" name="Espace réservé pour une image  4"/>
          <p:cNvSpPr>
            <a:spLocks noGrp="1"/>
          </p:cNvSpPr>
          <p:nvPr>
            <p:ph type="pic" sz="quarter" idx="14" hasCustomPrompt="1"/>
          </p:nvPr>
        </p:nvSpPr>
        <p:spPr bwMode="gray">
          <a:xfrm>
            <a:off x="2664616" y="1152548"/>
            <a:ext cx="1152000" cy="1152000"/>
          </a:xfrm>
        </p:spPr>
        <p:txBody>
          <a:bodyPr anchor="ctr" anchorCtr="0"/>
          <a:lstStyle>
            <a:lvl1pPr>
              <a:defRPr sz="1333"/>
            </a:lvl1pPr>
          </a:lstStyle>
          <a:p>
            <a:r>
              <a:rPr lang="en-US" noProof="0" dirty="0"/>
              <a:t>Select the icon to insert a picture</a:t>
            </a:r>
          </a:p>
        </p:txBody>
      </p:sp>
      <p:sp>
        <p:nvSpPr>
          <p:cNvPr id="8" name="Espace réservé du texte 7"/>
          <p:cNvSpPr>
            <a:spLocks noGrp="1"/>
          </p:cNvSpPr>
          <p:nvPr>
            <p:ph type="body" sz="quarter" idx="15" hasCustomPrompt="1"/>
          </p:nvPr>
        </p:nvSpPr>
        <p:spPr bwMode="gray">
          <a:xfrm>
            <a:off x="2112434" y="2314864"/>
            <a:ext cx="2256367" cy="1114136"/>
          </a:xfrm>
        </p:spPr>
        <p:txBody>
          <a:bodyPr/>
          <a:lstStyle>
            <a:lvl1pPr>
              <a:defRPr sz="1333">
                <a:solidFill>
                  <a:schemeClr val="bg1"/>
                </a:solidFill>
              </a:defRPr>
            </a:lvl1pPr>
          </a:lstStyle>
          <a:p>
            <a:pPr lvl="0"/>
            <a:r>
              <a:rPr lang="en-US" noProof="0" dirty="0"/>
              <a:t>Text</a:t>
            </a:r>
          </a:p>
        </p:txBody>
      </p:sp>
      <p:sp>
        <p:nvSpPr>
          <p:cNvPr id="14" name="Espace réservé pour une image  4"/>
          <p:cNvSpPr>
            <a:spLocks noGrp="1"/>
          </p:cNvSpPr>
          <p:nvPr>
            <p:ph type="pic" sz="quarter" idx="16" hasCustomPrompt="1"/>
          </p:nvPr>
        </p:nvSpPr>
        <p:spPr bwMode="gray">
          <a:xfrm>
            <a:off x="5520000" y="1152548"/>
            <a:ext cx="1152000" cy="1152000"/>
          </a:xfrm>
        </p:spPr>
        <p:txBody>
          <a:bodyPr anchor="ctr" anchorCtr="0"/>
          <a:lstStyle>
            <a:lvl1pPr>
              <a:defRPr sz="1333"/>
            </a:lvl1pPr>
          </a:lstStyle>
          <a:p>
            <a:r>
              <a:rPr lang="en-US" noProof="0" dirty="0"/>
              <a:t>Select the icon to insert a picture</a:t>
            </a:r>
          </a:p>
        </p:txBody>
      </p:sp>
      <p:sp>
        <p:nvSpPr>
          <p:cNvPr id="15" name="Espace réservé du texte 7"/>
          <p:cNvSpPr>
            <a:spLocks noGrp="1"/>
          </p:cNvSpPr>
          <p:nvPr>
            <p:ph type="body" sz="quarter" idx="17" hasCustomPrompt="1"/>
          </p:nvPr>
        </p:nvSpPr>
        <p:spPr bwMode="gray">
          <a:xfrm>
            <a:off x="4967818" y="2314864"/>
            <a:ext cx="2256367" cy="1114136"/>
          </a:xfrm>
        </p:spPr>
        <p:txBody>
          <a:bodyPr/>
          <a:lstStyle>
            <a:lvl1pPr>
              <a:defRPr sz="1333">
                <a:solidFill>
                  <a:schemeClr val="bg1"/>
                </a:solidFill>
              </a:defRPr>
            </a:lvl1pPr>
          </a:lstStyle>
          <a:p>
            <a:pPr lvl="0"/>
            <a:r>
              <a:rPr lang="en-US" noProof="0" dirty="0"/>
              <a:t>Text</a:t>
            </a:r>
          </a:p>
        </p:txBody>
      </p:sp>
      <p:sp>
        <p:nvSpPr>
          <p:cNvPr id="16" name="Espace réservé pour une image  4"/>
          <p:cNvSpPr>
            <a:spLocks noGrp="1"/>
          </p:cNvSpPr>
          <p:nvPr>
            <p:ph type="pic" sz="quarter" idx="18" hasCustomPrompt="1"/>
          </p:nvPr>
        </p:nvSpPr>
        <p:spPr bwMode="gray">
          <a:xfrm>
            <a:off x="8400256" y="1152548"/>
            <a:ext cx="1152000" cy="1152000"/>
          </a:xfrm>
        </p:spPr>
        <p:txBody>
          <a:bodyPr anchor="ctr" anchorCtr="0"/>
          <a:lstStyle>
            <a:lvl1pPr>
              <a:defRPr sz="1333"/>
            </a:lvl1pPr>
          </a:lstStyle>
          <a:p>
            <a:r>
              <a:rPr lang="en-US" noProof="0" dirty="0"/>
              <a:t>Select the icon to insert a picture</a:t>
            </a:r>
          </a:p>
        </p:txBody>
      </p:sp>
      <p:sp>
        <p:nvSpPr>
          <p:cNvPr id="17" name="Espace réservé du texte 7"/>
          <p:cNvSpPr>
            <a:spLocks noGrp="1"/>
          </p:cNvSpPr>
          <p:nvPr>
            <p:ph type="body" sz="quarter" idx="19" hasCustomPrompt="1"/>
          </p:nvPr>
        </p:nvSpPr>
        <p:spPr bwMode="gray">
          <a:xfrm>
            <a:off x="7848074" y="2314864"/>
            <a:ext cx="2256367" cy="1114136"/>
          </a:xfrm>
        </p:spPr>
        <p:txBody>
          <a:bodyPr/>
          <a:lstStyle>
            <a:lvl1pPr>
              <a:defRPr sz="1333">
                <a:solidFill>
                  <a:schemeClr val="bg1"/>
                </a:solidFill>
              </a:defRPr>
            </a:lvl1pPr>
          </a:lstStyle>
          <a:p>
            <a:pPr lvl="0"/>
            <a:r>
              <a:rPr lang="en-US" noProof="0" dirty="0"/>
              <a:t>Text</a:t>
            </a:r>
          </a:p>
        </p:txBody>
      </p:sp>
      <p:sp>
        <p:nvSpPr>
          <p:cNvPr id="18" name="Espace réservé du texte 17"/>
          <p:cNvSpPr>
            <a:spLocks noGrp="1"/>
          </p:cNvSpPr>
          <p:nvPr>
            <p:ph type="body" sz="quarter" idx="20" hasCustomPrompt="1"/>
          </p:nvPr>
        </p:nvSpPr>
        <p:spPr bwMode="gray">
          <a:xfrm>
            <a:off x="478367" y="4389107"/>
            <a:ext cx="11235267" cy="1488877"/>
          </a:xfrm>
        </p:spPr>
        <p:txBody>
          <a:bodyPr/>
          <a:lstStyle>
            <a:lvl1pPr>
              <a:defRPr sz="1333"/>
            </a:lvl1pPr>
            <a:lvl2pPr>
              <a:defRPr sz="1333"/>
            </a:lvl2pPr>
          </a:lstStyle>
          <a:p>
            <a:pPr lvl="0"/>
            <a:r>
              <a:rPr lang="en-US" noProof="0" dirty="0"/>
              <a:t>Text level 1</a:t>
            </a:r>
          </a:p>
          <a:p>
            <a:pPr lvl="1"/>
            <a:r>
              <a:rPr lang="en-US" noProof="0" dirty="0"/>
              <a:t>Text level 2</a:t>
            </a:r>
          </a:p>
        </p:txBody>
      </p:sp>
      <p:sp>
        <p:nvSpPr>
          <p:cNvPr id="5" name="Espace réservé pour une image  4"/>
          <p:cNvSpPr>
            <a:spLocks noGrp="1"/>
          </p:cNvSpPr>
          <p:nvPr>
            <p:ph type="pic" sz="quarter" idx="13" hasCustomPrompt="1"/>
          </p:nvPr>
        </p:nvSpPr>
        <p:spPr bwMode="gray">
          <a:xfrm>
            <a:off x="0" y="0"/>
            <a:ext cx="12192000" cy="3912000"/>
          </a:xfrm>
          <a:solidFill>
            <a:srgbClr val="EAEAEA"/>
          </a:solidFill>
        </p:spPr>
        <p:txBody>
          <a:bodyPr bIns="1548000" anchor="ctr" anchorCtr="0"/>
          <a:lstStyle>
            <a:lvl1pPr>
              <a:defRPr sz="1333"/>
            </a:lvl1pPr>
          </a:lstStyle>
          <a:p>
            <a:r>
              <a:rPr lang="en-US" noProof="0" dirty="0"/>
              <a:t>Select the icon to insert a picture then </a:t>
            </a:r>
            <a:br>
              <a:rPr lang="en-US" noProof="0" dirty="0"/>
            </a:br>
            <a:r>
              <a:rPr lang="en-US" noProof="0" dirty="0"/>
              <a:t>place the visual into background position </a:t>
            </a:r>
            <a:br>
              <a:rPr lang="en-US" noProof="0" dirty="0"/>
            </a:br>
            <a:r>
              <a:rPr lang="en-US" noProof="0" dirty="0"/>
              <a:t>(Right click with the mouse / Send to back)</a:t>
            </a:r>
          </a:p>
        </p:txBody>
      </p:sp>
    </p:spTree>
    <p:extLst>
      <p:ext uri="{BB962C8B-B14F-4D97-AF65-F5344CB8AC3E}">
        <p14:creationId xmlns:p14="http://schemas.microsoft.com/office/powerpoint/2010/main" val="1598126328"/>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17" name="Espace réservé du texte 4"/>
          <p:cNvSpPr>
            <a:spLocks noGrp="1"/>
          </p:cNvSpPr>
          <p:nvPr>
            <p:ph type="body" sz="quarter" idx="18" hasCustomPrompt="1"/>
          </p:nvPr>
        </p:nvSpPr>
        <p:spPr bwMode="gray">
          <a:xfrm>
            <a:off x="7540504" y="4149080"/>
            <a:ext cx="1248139" cy="1104000"/>
          </a:xfrm>
          <a:prstGeom prst="callout2">
            <a:avLst>
              <a:gd name="adj1" fmla="val 43813"/>
              <a:gd name="adj2" fmla="val -10594"/>
              <a:gd name="adj3" fmla="val 43813"/>
              <a:gd name="adj4" fmla="val -42349"/>
              <a:gd name="adj5" fmla="val 3930"/>
              <a:gd name="adj6" fmla="val -74212"/>
            </a:avLst>
          </a:prstGeom>
          <a:ln>
            <a:solidFill>
              <a:schemeClr val="accent1"/>
            </a:solidFill>
          </a:ln>
        </p:spPr>
        <p:txBody>
          <a:bodyPr anchor="ctr" anchorCtr="0"/>
          <a:lstStyle>
            <a:lvl1pPr algn="l">
              <a:defRPr sz="1333" b="1">
                <a:solidFill>
                  <a:schemeClr val="accent1"/>
                </a:solidFill>
              </a:defRPr>
            </a:lvl1pPr>
            <a:lvl2pPr algn="l">
              <a:defRPr sz="1333" b="1">
                <a:solidFill>
                  <a:schemeClr val="accent1"/>
                </a:solidFill>
              </a:defRPr>
            </a:lvl2pPr>
          </a:lstStyle>
          <a:p>
            <a:pPr lvl="0"/>
            <a:r>
              <a:rPr lang="en-US" noProof="0" dirty="0"/>
              <a:t>Text level 1</a:t>
            </a:r>
          </a:p>
          <a:p>
            <a:pPr lvl="1"/>
            <a:r>
              <a:rPr lang="en-US" noProof="0" dirty="0"/>
              <a:t>Text level 2</a:t>
            </a:r>
          </a:p>
        </p:txBody>
      </p:sp>
      <p:sp>
        <p:nvSpPr>
          <p:cNvPr id="15" name="Espace réservé du texte 4"/>
          <p:cNvSpPr>
            <a:spLocks noGrp="1"/>
          </p:cNvSpPr>
          <p:nvPr>
            <p:ph type="body" sz="quarter" idx="16" hasCustomPrompt="1"/>
          </p:nvPr>
        </p:nvSpPr>
        <p:spPr bwMode="gray">
          <a:xfrm>
            <a:off x="3359696" y="4149080"/>
            <a:ext cx="1248139" cy="1104000"/>
          </a:xfrm>
          <a:prstGeom prst="callout2">
            <a:avLst>
              <a:gd name="adj1" fmla="val 44643"/>
              <a:gd name="adj2" fmla="val 114996"/>
              <a:gd name="adj3" fmla="val 44643"/>
              <a:gd name="adj4" fmla="val 145669"/>
              <a:gd name="adj5" fmla="val 3100"/>
              <a:gd name="adj6" fmla="val 176234"/>
            </a:avLst>
          </a:prstGeom>
          <a:ln>
            <a:solidFill>
              <a:schemeClr val="accent5"/>
            </a:solidFill>
          </a:ln>
        </p:spPr>
        <p:txBody>
          <a:bodyPr anchor="ctr" anchorCtr="0"/>
          <a:lstStyle>
            <a:lvl1pPr algn="r">
              <a:defRPr sz="1333" b="1">
                <a:solidFill>
                  <a:schemeClr val="accent5"/>
                </a:solidFill>
              </a:defRPr>
            </a:lvl1pPr>
            <a:lvl2pPr algn="r">
              <a:defRPr sz="1333" b="1">
                <a:solidFill>
                  <a:schemeClr val="accent5"/>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3359697" y="1744572"/>
            <a:ext cx="1248139" cy="1104000"/>
          </a:xfrm>
          <a:prstGeom prst="callout2">
            <a:avLst>
              <a:gd name="adj1" fmla="val 48795"/>
              <a:gd name="adj2" fmla="val 112793"/>
              <a:gd name="adj3" fmla="val 48795"/>
              <a:gd name="adj4" fmla="val 145669"/>
              <a:gd name="adj5" fmla="val 85303"/>
              <a:gd name="adj6" fmla="val 178437"/>
            </a:avLst>
          </a:prstGeom>
          <a:ln>
            <a:solidFill>
              <a:schemeClr val="bg2"/>
            </a:solidFill>
          </a:ln>
        </p:spPr>
        <p:txBody>
          <a:bodyPr anchor="ctr" anchorCtr="0"/>
          <a:lstStyle>
            <a:lvl1pPr algn="r">
              <a:defRPr sz="1333" b="1">
                <a:solidFill>
                  <a:schemeClr val="bg2"/>
                </a:solidFill>
              </a:defRPr>
            </a:lvl1pPr>
            <a:lvl2pPr algn="r">
              <a:defRPr sz="1333" b="1">
                <a:solidFill>
                  <a:schemeClr val="bg2"/>
                </a:solidFill>
              </a:defRPr>
            </a:lvl2pPr>
          </a:lstStyle>
          <a:p>
            <a:pPr lvl="0"/>
            <a:r>
              <a:rPr lang="en-US" noProof="0" dirty="0"/>
              <a:t>Text level 1</a:t>
            </a:r>
          </a:p>
          <a:p>
            <a:pPr lvl="1"/>
            <a:r>
              <a:rPr lang="en-US" noProof="0" dirty="0"/>
              <a:t>Text level 2</a:t>
            </a:r>
          </a:p>
        </p:txBody>
      </p:sp>
      <p:sp>
        <p:nvSpPr>
          <p:cNvPr id="20" name="Espace réservé du texte 4"/>
          <p:cNvSpPr>
            <a:spLocks noGrp="1"/>
          </p:cNvSpPr>
          <p:nvPr>
            <p:ph type="body" sz="quarter" idx="21" hasCustomPrompt="1"/>
          </p:nvPr>
        </p:nvSpPr>
        <p:spPr bwMode="gray">
          <a:xfrm>
            <a:off x="7540504" y="1738983"/>
            <a:ext cx="1248139" cy="1104000"/>
          </a:xfrm>
          <a:prstGeom prst="callout2">
            <a:avLst>
              <a:gd name="adj1" fmla="val 48795"/>
              <a:gd name="adj2" fmla="val -10594"/>
              <a:gd name="adj3" fmla="val 48794"/>
              <a:gd name="adj4" fmla="val -43818"/>
              <a:gd name="adj5" fmla="val 81982"/>
              <a:gd name="adj6" fmla="val -72009"/>
            </a:avLst>
          </a:prstGeom>
          <a:ln>
            <a:solidFill>
              <a:srgbClr val="FFCD1E"/>
            </a:solidFill>
          </a:ln>
        </p:spPr>
        <p:txBody>
          <a:bodyPr anchor="ctr" anchorCtr="0"/>
          <a:lstStyle>
            <a:lvl1pPr algn="l">
              <a:defRPr sz="1333" b="1">
                <a:solidFill>
                  <a:srgbClr val="FFCD1E"/>
                </a:solidFill>
              </a:defRPr>
            </a:lvl1pPr>
            <a:lvl2pPr algn="l">
              <a:defRPr sz="1333" b="1">
                <a:solidFill>
                  <a:srgbClr val="FFCD1E"/>
                </a:solidFill>
              </a:defRPr>
            </a:lvl2pPr>
          </a:lstStyle>
          <a:p>
            <a:pPr lvl="0"/>
            <a:r>
              <a:rPr lang="en-US" noProof="0" dirty="0"/>
              <a:t>Text level 1</a:t>
            </a:r>
          </a:p>
          <a:p>
            <a:pPr lvl="1"/>
            <a:r>
              <a:rPr lang="en-US" noProof="0" dirty="0"/>
              <a:t>Text level 2</a:t>
            </a:r>
          </a:p>
        </p:txBody>
      </p:sp>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14" name="Espace réservé du texte 4"/>
          <p:cNvSpPr>
            <a:spLocks noGrp="1"/>
          </p:cNvSpPr>
          <p:nvPr>
            <p:ph type="body" sz="quarter" idx="15" hasCustomPrompt="1"/>
          </p:nvPr>
        </p:nvSpPr>
        <p:spPr bwMode="gray">
          <a:xfrm>
            <a:off x="1055440" y="1738983"/>
            <a:ext cx="2304256" cy="1017943"/>
          </a:xfrm>
          <a:prstGeom prst="roundRect">
            <a:avLst>
              <a:gd name="adj" fmla="val 5779"/>
            </a:avLst>
          </a:prstGeom>
          <a:solidFill>
            <a:schemeClr val="bg2"/>
          </a:solidFill>
        </p:spPr>
        <p:txBody>
          <a:bodyPr lIns="72000" tIns="36000" rIns="36000" bIns="36000" anchor="ctr" anchorCtr="0"/>
          <a:lstStyle>
            <a:lvl1pPr algn="l">
              <a:lnSpc>
                <a:spcPct val="100000"/>
              </a:lnSpc>
              <a:defRPr>
                <a:solidFill>
                  <a:schemeClr val="bg1"/>
                </a:solidFill>
              </a:defRPr>
            </a:lvl1pPr>
            <a:lvl2pPr algn="l">
              <a:lnSpc>
                <a:spcPct val="100000"/>
              </a:lnSpc>
              <a:spcBef>
                <a:spcPts val="0"/>
              </a:spcBef>
              <a:spcAft>
                <a:spcPts val="0"/>
              </a:spcAft>
              <a:defRPr>
                <a:solidFill>
                  <a:schemeClr val="bg1"/>
                </a:solidFill>
              </a:defRPr>
            </a:lvl2pPr>
          </a:lstStyle>
          <a:p>
            <a:pPr lvl="0"/>
            <a:r>
              <a:rPr lang="en-US" noProof="0" dirty="0"/>
              <a:t>Text level 1</a:t>
            </a:r>
          </a:p>
          <a:p>
            <a:pPr lvl="1"/>
            <a:r>
              <a:rPr lang="en-US" noProof="0" dirty="0"/>
              <a:t>Text level 2</a:t>
            </a:r>
          </a:p>
        </p:txBody>
      </p:sp>
      <p:sp>
        <p:nvSpPr>
          <p:cNvPr id="3" name="Titre 2"/>
          <p:cNvSpPr>
            <a:spLocks noGrp="1"/>
          </p:cNvSpPr>
          <p:nvPr>
            <p:ph type="title" hasCustomPrompt="1"/>
          </p:nvPr>
        </p:nvSpPr>
        <p:spPr bwMode="gray">
          <a:xfrm>
            <a:off x="478368" y="584884"/>
            <a:ext cx="11235267" cy="864000"/>
          </a:xfrm>
        </p:spPr>
        <p:txBody>
          <a:bodyPr/>
          <a:lstStyle>
            <a:lvl1pPr>
              <a:defRPr/>
            </a:lvl1pPr>
          </a:lstStyle>
          <a:p>
            <a:r>
              <a:rPr lang="en-US" noProof="0" dirty="0"/>
              <a:t>Title</a:t>
            </a:r>
          </a:p>
        </p:txBody>
      </p:sp>
      <p:sp>
        <p:nvSpPr>
          <p:cNvPr id="16" name="Espace réservé du texte 4"/>
          <p:cNvSpPr>
            <a:spLocks noGrp="1"/>
          </p:cNvSpPr>
          <p:nvPr>
            <p:ph type="body" sz="quarter" idx="17" hasCustomPrompt="1"/>
          </p:nvPr>
        </p:nvSpPr>
        <p:spPr bwMode="gray">
          <a:xfrm>
            <a:off x="1055439" y="4143491"/>
            <a:ext cx="2304256" cy="1017943"/>
          </a:xfrm>
          <a:prstGeom prst="roundRect">
            <a:avLst>
              <a:gd name="adj" fmla="val 5779"/>
            </a:avLst>
          </a:prstGeom>
          <a:solidFill>
            <a:schemeClr val="accent5"/>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8871143" y="4149081"/>
            <a:ext cx="2304256" cy="1017943"/>
          </a:xfrm>
          <a:prstGeom prst="roundRect">
            <a:avLst>
              <a:gd name="adj" fmla="val 5779"/>
            </a:avLst>
          </a:prstGeom>
          <a:solidFill>
            <a:schemeClr val="accent1"/>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9" name="Espace réservé du texte 4"/>
          <p:cNvSpPr>
            <a:spLocks noGrp="1"/>
          </p:cNvSpPr>
          <p:nvPr>
            <p:ph type="body" sz="quarter" idx="20" hasCustomPrompt="1"/>
          </p:nvPr>
        </p:nvSpPr>
        <p:spPr bwMode="gray">
          <a:xfrm>
            <a:off x="8871143" y="1738983"/>
            <a:ext cx="2304256" cy="1017943"/>
          </a:xfrm>
          <a:prstGeom prst="roundRect">
            <a:avLst>
              <a:gd name="adj" fmla="val 5779"/>
            </a:avLst>
          </a:prstGeom>
          <a:solidFill>
            <a:srgbClr val="FFCD1E"/>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5" name="Espace réservé du texte 4"/>
          <p:cNvSpPr>
            <a:spLocks noGrp="1"/>
          </p:cNvSpPr>
          <p:nvPr>
            <p:ph type="body" sz="quarter" idx="13" hasCustomPrompt="1"/>
          </p:nvPr>
        </p:nvSpPr>
        <p:spPr bwMode="gray">
          <a:xfrm>
            <a:off x="5135894" y="2468034"/>
            <a:ext cx="1921073" cy="1921933"/>
          </a:xfrm>
          <a:prstGeom prst="ellipse">
            <a:avLst/>
          </a:prstGeom>
          <a:solidFill>
            <a:schemeClr val="tx2"/>
          </a:solidFill>
        </p:spPr>
        <p:txBody>
          <a:bodyPr anchor="ctr" anchorCtr="0"/>
          <a:lstStyle>
            <a:lvl1pPr>
              <a:lnSpc>
                <a:spcPct val="100000"/>
              </a:lnSpc>
              <a:defRPr sz="1333">
                <a:solidFill>
                  <a:schemeClr val="bg1"/>
                </a:solidFill>
              </a:defRPr>
            </a:lvl1pPr>
            <a:lvl2pPr>
              <a:lnSpc>
                <a:spcPct val="100000"/>
              </a:lnSpc>
              <a:defRPr sz="1333">
                <a:solidFill>
                  <a:schemeClr val="bg1"/>
                </a:solidFill>
              </a:defRPr>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3079115327"/>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a:xfrm>
            <a:off x="478368" y="584885"/>
            <a:ext cx="11235267" cy="443849"/>
          </a:xfrm>
        </p:spPr>
        <p:txBody>
          <a:bodyPr/>
          <a:lstStyle>
            <a:lvl1pPr>
              <a:defRPr/>
            </a:lvl1pPr>
          </a:lstStyle>
          <a:p>
            <a:r>
              <a:rPr lang="en-US" noProof="0" dirty="0"/>
              <a:t>Title</a:t>
            </a:r>
          </a:p>
        </p:txBody>
      </p:sp>
      <p:sp>
        <p:nvSpPr>
          <p:cNvPr id="5" name="Espace réservé du tableau 4"/>
          <p:cNvSpPr>
            <a:spLocks noGrp="1"/>
          </p:cNvSpPr>
          <p:nvPr>
            <p:ph type="tbl" sz="quarter" idx="13" hasCustomPrompt="1"/>
          </p:nvPr>
        </p:nvSpPr>
        <p:spPr bwMode="gray">
          <a:xfrm>
            <a:off x="478367" y="1028701"/>
            <a:ext cx="11235267" cy="4944583"/>
          </a:xfrm>
        </p:spPr>
        <p:txBody>
          <a:bodyPr tIns="540000" anchor="ctr" anchorCtr="0"/>
          <a:lstStyle>
            <a:lvl1pPr>
              <a:defRPr/>
            </a:lvl1pPr>
          </a:lstStyle>
          <a:p>
            <a:r>
              <a:rPr lang="en-US" noProof="0" dirty="0"/>
              <a:t>Table</a:t>
            </a:r>
          </a:p>
        </p:txBody>
      </p:sp>
    </p:spTree>
    <p:extLst>
      <p:ext uri="{BB962C8B-B14F-4D97-AF65-F5344CB8AC3E}">
        <p14:creationId xmlns:p14="http://schemas.microsoft.com/office/powerpoint/2010/main" val="42628840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a:xfrm>
            <a:off x="478368" y="584884"/>
            <a:ext cx="11235267" cy="864000"/>
          </a:xfrm>
        </p:spPr>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478368"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459377" y="2468033"/>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5" hasCustomPrompt="1"/>
          </p:nvPr>
        </p:nvSpPr>
        <p:spPr bwMode="gray">
          <a:xfrm>
            <a:off x="2159564" y="2459636"/>
            <a:ext cx="912000" cy="912000"/>
          </a:xfrm>
          <a:prstGeom prst="ellipse">
            <a:avLst/>
          </a:prstGeom>
          <a:solidFill>
            <a:srgbClr val="DCDC00"/>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5" name="Espace réservé du texte 4"/>
          <p:cNvSpPr>
            <a:spLocks noGrp="1"/>
          </p:cNvSpPr>
          <p:nvPr>
            <p:ph type="body" sz="quarter" idx="16" hasCustomPrompt="1"/>
          </p:nvPr>
        </p:nvSpPr>
        <p:spPr bwMode="gray">
          <a:xfrm>
            <a:off x="459377" y="3552783"/>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6" name="Espace réservé du texte 4"/>
          <p:cNvSpPr>
            <a:spLocks noGrp="1"/>
          </p:cNvSpPr>
          <p:nvPr>
            <p:ph type="body" sz="quarter" idx="17" hasCustomPrompt="1"/>
          </p:nvPr>
        </p:nvSpPr>
        <p:spPr bwMode="gray">
          <a:xfrm>
            <a:off x="2159564" y="3544385"/>
            <a:ext cx="912000" cy="912000"/>
          </a:xfrm>
          <a:prstGeom prst="ellipse">
            <a:avLst/>
          </a:prstGeom>
          <a:solidFill>
            <a:schemeClr val="accent6"/>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7" name="Espace réservé du texte 4"/>
          <p:cNvSpPr>
            <a:spLocks noGrp="1"/>
          </p:cNvSpPr>
          <p:nvPr>
            <p:ph type="body" sz="quarter" idx="18" hasCustomPrompt="1"/>
          </p:nvPr>
        </p:nvSpPr>
        <p:spPr bwMode="gray">
          <a:xfrm>
            <a:off x="459377" y="4637531"/>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2159564" y="4629133"/>
            <a:ext cx="912000" cy="912000"/>
          </a:xfrm>
          <a:prstGeom prst="ellipse">
            <a:avLst/>
          </a:prstGeom>
          <a:solidFill>
            <a:schemeClr val="bg2"/>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9" name="Espace réservé du texte 4"/>
          <p:cNvSpPr>
            <a:spLocks noGrp="1"/>
          </p:cNvSpPr>
          <p:nvPr>
            <p:ph type="body" sz="quarter" idx="20" hasCustomPrompt="1"/>
          </p:nvPr>
        </p:nvSpPr>
        <p:spPr bwMode="gray">
          <a:xfrm>
            <a:off x="4284324"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8" name="Espace réservé du graphique 7"/>
          <p:cNvSpPr>
            <a:spLocks noGrp="1"/>
          </p:cNvSpPr>
          <p:nvPr>
            <p:ph type="chart" sz="quarter" idx="21" hasCustomPrompt="1"/>
          </p:nvPr>
        </p:nvSpPr>
        <p:spPr bwMode="gray">
          <a:xfrm>
            <a:off x="4284324" y="2372884"/>
            <a:ext cx="3624000" cy="3505101"/>
          </a:xfrm>
        </p:spPr>
        <p:txBody>
          <a:bodyPr tIns="540000" anchor="ctr" anchorCtr="0"/>
          <a:lstStyle>
            <a:lvl1pPr>
              <a:defRPr/>
            </a:lvl1pPr>
          </a:lstStyle>
          <a:p>
            <a:r>
              <a:rPr lang="en-US" noProof="0" dirty="0"/>
              <a:t>Graph</a:t>
            </a:r>
          </a:p>
        </p:txBody>
      </p:sp>
      <p:sp>
        <p:nvSpPr>
          <p:cNvPr id="20" name="Espace réservé du texte 4"/>
          <p:cNvSpPr>
            <a:spLocks noGrp="1"/>
          </p:cNvSpPr>
          <p:nvPr>
            <p:ph type="body" sz="quarter" idx="22" hasCustomPrompt="1"/>
          </p:nvPr>
        </p:nvSpPr>
        <p:spPr bwMode="gray">
          <a:xfrm>
            <a:off x="8069456"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21" name="Espace réservé du graphique 7"/>
          <p:cNvSpPr>
            <a:spLocks noGrp="1"/>
          </p:cNvSpPr>
          <p:nvPr>
            <p:ph type="chart" sz="quarter" idx="23" hasCustomPrompt="1"/>
          </p:nvPr>
        </p:nvSpPr>
        <p:spPr bwMode="gray">
          <a:xfrm>
            <a:off x="8069456" y="2372884"/>
            <a:ext cx="3624000" cy="3505101"/>
          </a:xfrm>
        </p:spPr>
        <p:txBody>
          <a:bodyPr tIns="540000" anchor="ctr" anchorCtr="0"/>
          <a:lstStyle/>
          <a:p>
            <a:r>
              <a:rPr lang="en-US" noProof="0" dirty="0"/>
              <a:t>Graph</a:t>
            </a:r>
          </a:p>
        </p:txBody>
      </p:sp>
    </p:spTree>
    <p:extLst>
      <p:ext uri="{BB962C8B-B14F-4D97-AF65-F5344CB8AC3E}">
        <p14:creationId xmlns:p14="http://schemas.microsoft.com/office/powerpoint/2010/main" val="326109537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P166C">
    <p:spTree>
      <p:nvGrpSpPr>
        <p:cNvPr id="1" name=""/>
        <p:cNvGrpSpPr/>
        <p:nvPr/>
      </p:nvGrpSpPr>
      <p:grpSpPr>
        <a:xfrm>
          <a:off x="0" y="0"/>
          <a:ext cx="0" cy="0"/>
          <a:chOff x="0" y="0"/>
          <a:chExt cx="0" cy="0"/>
        </a:xfrm>
      </p:grpSpPr>
      <p:sp>
        <p:nvSpPr>
          <p:cNvPr id="12" name="Rectangle 11"/>
          <p:cNvSpPr/>
          <p:nvPr userDrawn="1"/>
        </p:nvSpPr>
        <p:spPr bwMode="gray">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panose="020B06040202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54559438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8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2556084" y="2409550"/>
            <a:ext cx="1678517" cy="1680633"/>
          </a:xfrm>
          <a:prstGeom prst="ellipse">
            <a:avLst/>
          </a:prstGeom>
          <a:solidFill>
            <a:srgbClr val="DCDC00"/>
          </a:solidFill>
        </p:spPr>
        <p:txBody>
          <a:bodyPr anchor="ctr" anchorCtr="0"/>
          <a:lstStyle>
            <a:lvl1pPr>
              <a:defRPr sz="2933">
                <a:solidFill>
                  <a:schemeClr val="accent4"/>
                </a:solidFill>
              </a:defRPr>
            </a:lvl1pPr>
          </a:lstStyle>
          <a:p>
            <a:pPr lvl="0"/>
            <a:r>
              <a:rPr lang="en-US" noProof="0" dirty="0"/>
              <a:t>+00%</a:t>
            </a:r>
          </a:p>
        </p:txBody>
      </p:sp>
      <p:sp>
        <p:nvSpPr>
          <p:cNvPr id="8" name="Espace réservé du texte 7"/>
          <p:cNvSpPr>
            <a:spLocks noGrp="1"/>
          </p:cNvSpPr>
          <p:nvPr>
            <p:ph type="body" sz="quarter" idx="14" hasCustomPrompt="1"/>
          </p:nvPr>
        </p:nvSpPr>
        <p:spPr bwMode="gray">
          <a:xfrm>
            <a:off x="2171514"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
        <p:nvSpPr>
          <p:cNvPr id="9" name="Espace réservé du texte 4"/>
          <p:cNvSpPr>
            <a:spLocks noGrp="1"/>
          </p:cNvSpPr>
          <p:nvPr>
            <p:ph type="body" sz="quarter" idx="15" hasCustomPrompt="1"/>
          </p:nvPr>
        </p:nvSpPr>
        <p:spPr bwMode="gray">
          <a:xfrm>
            <a:off x="5238144" y="2409550"/>
            <a:ext cx="1678517" cy="1680633"/>
          </a:xfrm>
          <a:prstGeom prst="ellipse">
            <a:avLst/>
          </a:prstGeom>
          <a:solidFill>
            <a:schemeClr val="bg2"/>
          </a:solidFill>
        </p:spPr>
        <p:txBody>
          <a:bodyPr anchor="ctr" anchorCtr="0"/>
          <a:lstStyle>
            <a:lvl1pPr>
              <a:defRPr sz="2933">
                <a:solidFill>
                  <a:schemeClr val="accent2"/>
                </a:solidFill>
              </a:defRPr>
            </a:lvl1pPr>
          </a:lstStyle>
          <a:p>
            <a:pPr lvl="0"/>
            <a:r>
              <a:rPr lang="en-US" noProof="0" dirty="0"/>
              <a:t>+00%</a:t>
            </a:r>
          </a:p>
        </p:txBody>
      </p:sp>
      <p:sp>
        <p:nvSpPr>
          <p:cNvPr id="10" name="Espace réservé du texte 7"/>
          <p:cNvSpPr>
            <a:spLocks noGrp="1"/>
          </p:cNvSpPr>
          <p:nvPr>
            <p:ph type="body" sz="quarter" idx="16" hasCustomPrompt="1"/>
          </p:nvPr>
        </p:nvSpPr>
        <p:spPr bwMode="gray">
          <a:xfrm>
            <a:off x="4853574"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7" hasCustomPrompt="1"/>
          </p:nvPr>
        </p:nvSpPr>
        <p:spPr bwMode="gray">
          <a:xfrm>
            <a:off x="7920203" y="2409550"/>
            <a:ext cx="1678517" cy="1680633"/>
          </a:xfrm>
          <a:prstGeom prst="ellipse">
            <a:avLst/>
          </a:prstGeom>
          <a:solidFill>
            <a:schemeClr val="accent5"/>
          </a:solidFill>
        </p:spPr>
        <p:txBody>
          <a:bodyPr anchor="ctr" anchorCtr="0"/>
          <a:lstStyle>
            <a:lvl1pPr>
              <a:defRPr sz="2933">
                <a:solidFill>
                  <a:srgbClr val="DCDC00"/>
                </a:solidFill>
              </a:defRPr>
            </a:lvl1pPr>
          </a:lstStyle>
          <a:p>
            <a:pPr lvl="0"/>
            <a:r>
              <a:rPr lang="en-US" noProof="0" dirty="0"/>
              <a:t>+00%</a:t>
            </a:r>
          </a:p>
        </p:txBody>
      </p:sp>
      <p:sp>
        <p:nvSpPr>
          <p:cNvPr id="15" name="Espace réservé du texte 7"/>
          <p:cNvSpPr>
            <a:spLocks noGrp="1"/>
          </p:cNvSpPr>
          <p:nvPr>
            <p:ph type="body" sz="quarter" idx="18" hasCustomPrompt="1"/>
          </p:nvPr>
        </p:nvSpPr>
        <p:spPr bwMode="gray">
          <a:xfrm>
            <a:off x="7535633"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345608270"/>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9_Titre et contenu">
    <p:spTree>
      <p:nvGrpSpPr>
        <p:cNvPr id="1" name=""/>
        <p:cNvGrpSpPr/>
        <p:nvPr/>
      </p:nvGrpSpPr>
      <p:grpSpPr>
        <a:xfrm>
          <a:off x="0" y="0"/>
          <a:ext cx="0" cy="0"/>
          <a:chOff x="0" y="0"/>
          <a:chExt cx="0" cy="0"/>
        </a:xfrm>
      </p:grpSpPr>
      <p:sp>
        <p:nvSpPr>
          <p:cNvPr id="2" name="Rectangle à coins arrondis 1"/>
          <p:cNvSpPr/>
          <p:nvPr userDrawn="1"/>
        </p:nvSpPr>
        <p:spPr bwMode="gray">
          <a:xfrm>
            <a:off x="2096041" y="2639407"/>
            <a:ext cx="1248000" cy="1584000"/>
          </a:xfrm>
          <a:prstGeom prst="roundRect">
            <a:avLst>
              <a:gd name="adj" fmla="val 231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a:xfrm>
            <a:off x="2167980" y="3099312"/>
            <a:ext cx="1104123" cy="1056000"/>
          </a:xfrm>
          <a:solidFill>
            <a:schemeClr val="bg1"/>
          </a:solidFill>
        </p:spPr>
        <p:txBody>
          <a:bodyPr anchor="ctr" anchorCtr="0"/>
          <a:lstStyle>
            <a:lvl1pPr algn="ctr">
              <a:defRPr sz="6000"/>
            </a:lvl1pPr>
          </a:lstStyle>
          <a:p>
            <a:r>
              <a:rPr lang="en-US" noProof="0" dirty="0"/>
              <a:t>00</a:t>
            </a:r>
          </a:p>
        </p:txBody>
      </p:sp>
      <p:sp>
        <p:nvSpPr>
          <p:cNvPr id="5" name="Espace réservé du texte 4"/>
          <p:cNvSpPr>
            <a:spLocks noGrp="1"/>
          </p:cNvSpPr>
          <p:nvPr>
            <p:ph type="body" sz="quarter" idx="13" hasCustomPrompt="1"/>
          </p:nvPr>
        </p:nvSpPr>
        <p:spPr bwMode="gray">
          <a:xfrm>
            <a:off x="6096000" y="1911301"/>
            <a:ext cx="4176184" cy="3966683"/>
          </a:xfrm>
        </p:spPr>
        <p:txBody>
          <a:bodyPr/>
          <a:lstStyle>
            <a:lvl1pPr>
              <a:spcAft>
                <a:spcPts val="933"/>
              </a:spcAft>
              <a:defRPr sz="1333" b="1" cap="all" baseline="0">
                <a:solidFill>
                  <a:schemeClr val="accent5"/>
                </a:solidFill>
              </a:defRPr>
            </a:lvl1pPr>
            <a:lvl2pPr marL="0" indent="0">
              <a:buNone/>
              <a:defRPr sz="1333"/>
            </a:lvl2pPr>
            <a:lvl3pPr>
              <a:defRPr sz="1333"/>
            </a:lvl3pPr>
            <a:lvl4pPr>
              <a:defRPr sz="1333"/>
            </a:lvl4pPr>
            <a:lvl5pPr>
              <a:defRPr sz="1333"/>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Tree>
    <p:extLst>
      <p:ext uri="{BB962C8B-B14F-4D97-AF65-F5344CB8AC3E}">
        <p14:creationId xmlns:p14="http://schemas.microsoft.com/office/powerpoint/2010/main" val="308912287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nd">
    <p:bg bwMode="gray">
      <p:bgPr>
        <a:solidFill>
          <a:schemeClr val="tx2"/>
        </a:solid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pic>
        <p:nvPicPr>
          <p:cNvPr id="7" name="Imag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183899" y="3223466"/>
            <a:ext cx="1824000" cy="410733"/>
          </a:xfrm>
          <a:prstGeom prst="rect">
            <a:avLst/>
          </a:prstGeom>
        </p:spPr>
      </p:pic>
    </p:spTree>
    <p:extLst>
      <p:ext uri="{BB962C8B-B14F-4D97-AF65-F5344CB8AC3E}">
        <p14:creationId xmlns:p14="http://schemas.microsoft.com/office/powerpoint/2010/main" val="343087349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5 - Text &amp; Bullets - White BG - Orange">
    <p:spTree>
      <p:nvGrpSpPr>
        <p:cNvPr id="1" name=""/>
        <p:cNvGrpSpPr/>
        <p:nvPr/>
      </p:nvGrpSpPr>
      <p:grpSpPr>
        <a:xfrm>
          <a:off x="0" y="0"/>
          <a:ext cx="0" cy="0"/>
          <a:chOff x="0" y="0"/>
          <a:chExt cx="0" cy="0"/>
        </a:xfrm>
      </p:grpSpPr>
      <p:sp>
        <p:nvSpPr>
          <p:cNvPr id="10" name="Text Placeholder 10"/>
          <p:cNvSpPr>
            <a:spLocks noGrp="1"/>
          </p:cNvSpPr>
          <p:nvPr>
            <p:ph type="body" sz="quarter" idx="24" hasCustomPrompt="1"/>
          </p:nvPr>
        </p:nvSpPr>
        <p:spPr>
          <a:xfrm>
            <a:off x="412892" y="645154"/>
            <a:ext cx="9568160" cy="545609"/>
          </a:xfrm>
          <a:prstGeom prst="rect">
            <a:avLst/>
          </a:prstGeom>
        </p:spPr>
        <p:txBody>
          <a:bodyPr lIns="91008" tIns="45502" rIns="91008" bIns="45502"/>
          <a:lstStyle>
            <a:lvl1pPr marL="0" indent="0">
              <a:buNone/>
              <a:defRPr sz="2117" baseline="0">
                <a:latin typeface="+mj-lt"/>
              </a:defRPr>
            </a:lvl1pPr>
            <a:lvl2pPr>
              <a:defRPr sz="2117"/>
            </a:lvl2pPr>
            <a:lvl3pPr>
              <a:defRPr sz="2117"/>
            </a:lvl3pPr>
            <a:lvl4pPr>
              <a:defRPr sz="2117"/>
            </a:lvl4pPr>
            <a:lvl5pPr>
              <a:defRPr sz="2117"/>
            </a:lvl5pPr>
          </a:lstStyle>
          <a:p>
            <a:pPr lvl="0"/>
            <a:r>
              <a:rPr lang="nl-NL" dirty="0" err="1"/>
              <a:t>Slide</a:t>
            </a:r>
            <a:r>
              <a:rPr lang="nl-NL" dirty="0"/>
              <a:t> </a:t>
            </a:r>
            <a:r>
              <a:rPr lang="nl-NL" dirty="0" err="1"/>
              <a:t>Title</a:t>
            </a:r>
            <a:endParaRPr lang="en-GB" dirty="0"/>
          </a:p>
        </p:txBody>
      </p:sp>
      <p:sp>
        <p:nvSpPr>
          <p:cNvPr id="13" name="TextBox 12"/>
          <p:cNvSpPr txBox="1"/>
          <p:nvPr userDrawn="1"/>
        </p:nvSpPr>
        <p:spPr>
          <a:xfrm>
            <a:off x="11440529" y="6599402"/>
            <a:ext cx="751472" cy="184459"/>
          </a:xfrm>
          <a:prstGeom prst="rect">
            <a:avLst/>
          </a:prstGeom>
          <a:ln>
            <a:noFill/>
          </a:ln>
        </p:spPr>
        <p:txBody>
          <a:bodyPr wrap="square" lIns="64440" tIns="32219" rIns="64440" bIns="32219" rtlCol="0"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9C0653CD-709A-4C23-AF85-C211F9C3D3CB}" type="slidenum">
              <a:rPr kumimoji="0" lang="nl-NL" sz="776" b="0" i="0" u="none" strike="noStrike" kern="1200" cap="none" spc="0" normalizeH="0" baseline="0" noProof="0" smtClean="0">
                <a:ln>
                  <a:noFill/>
                </a:ln>
                <a:solidFill>
                  <a:prstClr val="black"/>
                </a:solidFill>
                <a:effectLst/>
                <a:uLnTx/>
                <a:uFillTx/>
                <a:latin typeface="Arial"/>
                <a:ea typeface="BentonSans"/>
                <a:cs typeface="BentonSans"/>
                <a:sym typeface="BentonSans"/>
              </a:rPr>
              <a:pPr marL="0" marR="0" lvl="0" indent="0" algn="ctr" defTabSz="1219170" rtl="0" eaLnBrk="1" fontAlgn="auto" latinLnBrk="0" hangingPunct="1">
                <a:lnSpc>
                  <a:spcPct val="100000"/>
                </a:lnSpc>
                <a:spcBef>
                  <a:spcPts val="0"/>
                </a:spcBef>
                <a:spcAft>
                  <a:spcPts val="0"/>
                </a:spcAft>
                <a:buClrTx/>
                <a:buSzTx/>
                <a:buFontTx/>
                <a:buNone/>
                <a:tabLst/>
                <a:defRPr/>
              </a:pPr>
              <a:t>‹Nº›</a:t>
            </a:fld>
            <a:endParaRPr kumimoji="0" lang="en-GB" sz="776" b="0" i="0" u="none" strike="noStrike" kern="1200" cap="none" spc="0" normalizeH="0" baseline="0" noProof="0" dirty="0">
              <a:ln>
                <a:noFill/>
              </a:ln>
              <a:solidFill>
                <a:prstClr val="black"/>
              </a:solidFill>
              <a:effectLst/>
              <a:uLnTx/>
              <a:uFillTx/>
              <a:latin typeface="Arial"/>
              <a:ea typeface="BentonSans"/>
              <a:cs typeface="BentonSans"/>
              <a:sym typeface="BentonSans"/>
            </a:endParaRPr>
          </a:p>
        </p:txBody>
      </p:sp>
      <p:sp>
        <p:nvSpPr>
          <p:cNvPr id="15" name="Text Placeholder 3"/>
          <p:cNvSpPr>
            <a:spLocks noGrp="1"/>
          </p:cNvSpPr>
          <p:nvPr>
            <p:ph type="body" sz="quarter" idx="30"/>
          </p:nvPr>
        </p:nvSpPr>
        <p:spPr>
          <a:xfrm>
            <a:off x="412699" y="1538655"/>
            <a:ext cx="11324788" cy="4873272"/>
          </a:xfrm>
          <a:prstGeom prst="rect">
            <a:avLst/>
          </a:prstGeom>
        </p:spPr>
        <p:txBody>
          <a:bodyPr vert="horz"/>
          <a:lstStyle>
            <a:lvl1pPr marL="0" indent="0">
              <a:buClr>
                <a:srgbClr val="EB8024"/>
              </a:buClr>
              <a:buFont typeface="Arial"/>
              <a:buNone/>
              <a:defRPr sz="1200">
                <a:latin typeface="+mj-lt"/>
                <a:cs typeface="Georgia"/>
              </a:defRPr>
            </a:lvl1pPr>
            <a:lvl2pPr marL="658114" indent="-201396">
              <a:buClr>
                <a:srgbClr val="EB8024"/>
              </a:buClr>
              <a:buFont typeface="Arial"/>
              <a:buChar char="•"/>
              <a:defRPr sz="1200">
                <a:latin typeface="+mj-lt"/>
                <a:cs typeface="Georgia"/>
              </a:defRPr>
            </a:lvl2pPr>
            <a:lvl3pPr marL="1114833" indent="-201396">
              <a:buClr>
                <a:srgbClr val="EB8024"/>
              </a:buClr>
              <a:buFont typeface="Arial"/>
              <a:buChar char="•"/>
              <a:defRPr sz="1200">
                <a:latin typeface="+mj-lt"/>
                <a:cs typeface="Georgia"/>
              </a:defRPr>
            </a:lvl3pPr>
            <a:lvl4pPr marL="1571553" indent="-201396">
              <a:buClr>
                <a:srgbClr val="EB8024"/>
              </a:buClr>
              <a:buFont typeface="Arial"/>
              <a:buChar char="•"/>
              <a:defRPr sz="1200">
                <a:latin typeface="+mj-lt"/>
                <a:cs typeface="Georgia"/>
              </a:defRPr>
            </a:lvl4pPr>
            <a:lvl5pPr marL="2028273" indent="-201396">
              <a:buClr>
                <a:srgbClr val="EB8024"/>
              </a:buClr>
              <a:buFont typeface="Arial"/>
              <a:buChar char="•"/>
              <a:defRPr sz="1200">
                <a:latin typeface="+mj-lt"/>
                <a:cs typeface="Georgia"/>
              </a:defRPr>
            </a:lvl5pPr>
          </a:lstStyle>
          <a:p>
            <a:pPr lvl="0"/>
            <a:r>
              <a:rPr lang="en-US" dirty="0"/>
              <a:t>Click to edit Master text styles</a:t>
            </a:r>
          </a:p>
        </p:txBody>
      </p:sp>
    </p:spTree>
    <p:extLst>
      <p:ext uri="{BB962C8B-B14F-4D97-AF65-F5344CB8AC3E}">
        <p14:creationId xmlns:p14="http://schemas.microsoft.com/office/powerpoint/2010/main" val="176343344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keep_Statement_fullbleed">
    <p:spTree>
      <p:nvGrpSpPr>
        <p:cNvPr id="1" name=""/>
        <p:cNvGrpSpPr/>
        <p:nvPr/>
      </p:nvGrpSpPr>
      <p:grpSpPr>
        <a:xfrm>
          <a:off x="0" y="0"/>
          <a:ext cx="0" cy="0"/>
          <a:chOff x="0" y="0"/>
          <a:chExt cx="0" cy="0"/>
        </a:xfrm>
      </p:grpSpPr>
      <p:sp>
        <p:nvSpPr>
          <p:cNvPr id="12" name="Text Placeholder 11"/>
          <p:cNvSpPr>
            <a:spLocks noGrp="1"/>
          </p:cNvSpPr>
          <p:nvPr>
            <p:ph type="body" sz="quarter" idx="34" hasCustomPrompt="1"/>
          </p:nvPr>
        </p:nvSpPr>
        <p:spPr>
          <a:xfrm>
            <a:off x="881857" y="667802"/>
            <a:ext cx="5563188" cy="183537"/>
          </a:xfrm>
          <a:prstGeom prst="rect">
            <a:avLst/>
          </a:prstGeom>
        </p:spPr>
        <p:txBody>
          <a:bodyPr>
            <a:noAutofit/>
          </a:bodyPr>
          <a:lstStyle>
            <a:lvl1pPr marL="0" indent="0">
              <a:lnSpc>
                <a:spcPct val="100000"/>
              </a:lnSpc>
              <a:buNone/>
              <a:defRPr sz="1000" b="0" i="0" spc="151">
                <a:solidFill>
                  <a:srgbClr val="A7A7A7"/>
                </a:solidFill>
                <a:latin typeface="Arial" charset="0"/>
                <a:ea typeface="Arial" charset="0"/>
                <a:cs typeface="Arial" charset="0"/>
              </a:defRPr>
            </a:lvl1pPr>
          </a:lstStyle>
          <a:p>
            <a:r>
              <a:rPr lang="en-US" dirty="0"/>
              <a:t>SECTION</a:t>
            </a:r>
          </a:p>
        </p:txBody>
      </p:sp>
      <p:sp>
        <p:nvSpPr>
          <p:cNvPr id="7" name="Shape 232"/>
          <p:cNvSpPr>
            <a:spLocks noGrp="1"/>
          </p:cNvSpPr>
          <p:nvPr>
            <p:ph type="body" sz="quarter" idx="18" hasCustomPrompt="1"/>
          </p:nvPr>
        </p:nvSpPr>
        <p:spPr>
          <a:xfrm>
            <a:off x="881837" y="1191811"/>
            <a:ext cx="5563208" cy="1419860"/>
          </a:xfrm>
          <a:prstGeom prst="rect">
            <a:avLst/>
          </a:prstGeom>
        </p:spPr>
        <p:txBody>
          <a:bodyPr lIns="0" tIns="0" rIns="0" bIns="0" anchor="t" anchorCtr="0">
            <a:noAutofit/>
          </a:bodyPr>
          <a:lstStyle>
            <a:lvl1pPr marL="0" indent="0" defTabSz="641271">
              <a:lnSpc>
                <a:spcPct val="80000"/>
              </a:lnSpc>
              <a:buNone/>
              <a:defRPr sz="4400" b="1" spc="36">
                <a:solidFill>
                  <a:srgbClr val="333333"/>
                </a:solidFill>
                <a:uFill>
                  <a:solidFill>
                    <a:srgbClr val="000000"/>
                  </a:solidFill>
                </a:uFill>
                <a:latin typeface="Georgia" charset="0"/>
                <a:ea typeface="Georgia" charset="0"/>
                <a:cs typeface="Georgia" charset="0"/>
                <a:sym typeface="Quarto Bold"/>
              </a:defRPr>
            </a:lvl1pPr>
          </a:lstStyle>
          <a:p>
            <a:pPr>
              <a:defRPr>
                <a:solidFill>
                  <a:srgbClr val="424242"/>
                </a:solidFill>
              </a:defRPr>
            </a:pPr>
            <a:r>
              <a:rPr lang="en-US" dirty="0">
                <a:solidFill>
                  <a:schemeClr val="accent1">
                    <a:hueOff val="-11708571"/>
                    <a:satOff val="-92105"/>
                    <a:lumOff val="44705"/>
                  </a:schemeClr>
                </a:solidFill>
              </a:rPr>
              <a:t>Introduction statement lorem </a:t>
            </a:r>
            <a:r>
              <a:rPr lang="en-US" dirty="0" err="1">
                <a:solidFill>
                  <a:schemeClr val="accent1">
                    <a:hueOff val="-11708571"/>
                    <a:satOff val="-92105"/>
                    <a:lumOff val="44705"/>
                  </a:schemeClr>
                </a:solidFill>
              </a:rPr>
              <a:t>smet</a:t>
            </a:r>
            <a:r>
              <a:rPr lang="en-US" dirty="0">
                <a:solidFill>
                  <a:schemeClr val="accent1">
                    <a:hueOff val="-11708571"/>
                    <a:satOff val="-92105"/>
                    <a:lumOff val="44705"/>
                  </a:schemeClr>
                </a:solidFill>
              </a:rPr>
              <a:t> in </a:t>
            </a:r>
            <a:r>
              <a:rPr lang="en-US" dirty="0" err="1">
                <a:solidFill>
                  <a:schemeClr val="accent1">
                    <a:hueOff val="-11708571"/>
                    <a:satOff val="-92105"/>
                    <a:lumOff val="44705"/>
                  </a:schemeClr>
                </a:solidFill>
              </a:rPr>
              <a:t>alerno</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repre</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erit</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inaet</a:t>
            </a:r>
            <a:r>
              <a:rPr lang="en-US" dirty="0">
                <a:solidFill>
                  <a:schemeClr val="accent1">
                    <a:hueOff val="-11708571"/>
                    <a:satOff val="-92105"/>
                    <a:lumOff val="44705"/>
                  </a:schemeClr>
                </a:solidFill>
              </a:rPr>
              <a:t> </a:t>
            </a:r>
            <a:r>
              <a:rPr lang="en-US" dirty="0" err="1">
                <a:solidFill>
                  <a:schemeClr val="accent1">
                    <a:hueOff val="-11708571"/>
                    <a:satOff val="-92105"/>
                    <a:lumOff val="44705"/>
                  </a:schemeClr>
                </a:solidFill>
              </a:rPr>
              <a:t>voluptate</a:t>
            </a:r>
            <a:endParaRPr lang="en-US" dirty="0">
              <a:solidFill>
                <a:schemeClr val="accent1">
                  <a:hueOff val="-11708571"/>
                  <a:satOff val="-92105"/>
                  <a:lumOff val="44705"/>
                </a:schemeClr>
              </a:solidFill>
            </a:endParaRPr>
          </a:p>
        </p:txBody>
      </p:sp>
    </p:spTree>
    <p:extLst>
      <p:ext uri="{BB962C8B-B14F-4D97-AF65-F5344CB8AC3E}">
        <p14:creationId xmlns:p14="http://schemas.microsoft.com/office/powerpoint/2010/main" val="1570789349"/>
      </p:ext>
    </p:extLst>
  </p:cSld>
  <p:clrMapOvr>
    <a:masterClrMapping/>
  </p:clrMapOvr>
  <p:transition spd="med"/>
  <p:extLst mod="1">
    <p:ext uri="{DCECCB84-F9BA-43D5-87BE-67443E8EF086}">
      <p15:sldGuideLst xmlns:p15="http://schemas.microsoft.com/office/powerpoint/2012/main">
        <p15:guide id="1" orient="horz" pos="1920">
          <p15:clr>
            <a:srgbClr val="FBAE40"/>
          </p15:clr>
        </p15:guide>
        <p15:guide id="4" orient="horz" pos="476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ver">
    <p:bg bwMode="gray">
      <p:bgPr>
        <a:solidFill>
          <a:schemeClr val="tx2"/>
        </a:solidFill>
        <a:effectLst/>
      </p:bgPr>
    </p:bg>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9" y="4169584"/>
            <a:ext cx="11235265" cy="768000"/>
          </a:xfrm>
        </p:spPr>
        <p:txBody>
          <a:bodyPr/>
          <a:lstStyle>
            <a:lvl1pPr marL="0" indent="0" algn="ctr">
              <a:buNone/>
              <a:defRPr sz="2000" b="1">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pic>
        <p:nvPicPr>
          <p:cNvPr id="10" name="Imag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256000" y="6048789"/>
            <a:ext cx="1680000" cy="378305"/>
          </a:xfrm>
          <a:prstGeom prst="rect">
            <a:avLst/>
          </a:prstGeom>
        </p:spPr>
      </p:pic>
      <p:sp>
        <p:nvSpPr>
          <p:cNvPr id="8" name="Espace réservé du texte 7"/>
          <p:cNvSpPr>
            <a:spLocks noGrp="1"/>
          </p:cNvSpPr>
          <p:nvPr>
            <p:ph type="body" sz="quarter" idx="13" hasCustomPrompt="1"/>
          </p:nvPr>
        </p:nvSpPr>
        <p:spPr>
          <a:xfrm>
            <a:off x="479999" y="537599"/>
            <a:ext cx="11236800" cy="3384000"/>
          </a:xfrm>
        </p:spPr>
        <p:txBody>
          <a:bodyPr anchor="b" anchorCtr="0"/>
          <a:lstStyle>
            <a:lvl1pPr marL="0" indent="0">
              <a:lnSpc>
                <a:spcPct val="95000"/>
              </a:lnSpc>
              <a:buFont typeface="Arial" panose="020B0604020202020204" pitchFamily="34" charset="0"/>
              <a:buNone/>
              <a:defRPr sz="4000">
                <a:solidFill>
                  <a:schemeClr val="bg1"/>
                </a:solidFill>
              </a:defRPr>
            </a:lvl1pPr>
            <a:lvl2pPr marL="0" indent="0">
              <a:lnSpc>
                <a:spcPct val="95000"/>
              </a:lnSpc>
              <a:buNone/>
              <a:defRPr sz="3333">
                <a:solidFill>
                  <a:schemeClr val="bg1"/>
                </a:solidFill>
              </a:defRPr>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3922749847"/>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_Cover &amp; Visual">
    <p:spTree>
      <p:nvGrpSpPr>
        <p:cNvPr id="1" name=""/>
        <p:cNvGrpSpPr/>
        <p:nvPr/>
      </p:nvGrpSpPr>
      <p:grpSpPr>
        <a:xfrm>
          <a:off x="0" y="0"/>
          <a:ext cx="0" cy="0"/>
          <a:chOff x="0" y="0"/>
          <a:chExt cx="0" cy="0"/>
        </a:xfrm>
      </p:grpSpPr>
      <p:sp>
        <p:nvSpPr>
          <p:cNvPr id="9" name="Espace réservé du texte 8"/>
          <p:cNvSpPr>
            <a:spLocks noGrp="1"/>
          </p:cNvSpPr>
          <p:nvPr>
            <p:ph type="body" sz="quarter" idx="20" hasCustomPrompt="1"/>
          </p:nvPr>
        </p:nvSpPr>
        <p:spPr>
          <a:xfrm>
            <a:off x="0" y="0"/>
            <a:ext cx="12192000" cy="3552000"/>
          </a:xfrm>
          <a:solidFill>
            <a:srgbClr val="FFCD1E"/>
          </a:solidFill>
          <a:ln>
            <a:solidFill>
              <a:schemeClr val="bg1">
                <a:alpha val="0"/>
              </a:schemeClr>
            </a:solidFill>
          </a:ln>
        </p:spPr>
        <p:txBody>
          <a:bodyPr/>
          <a:lstStyle>
            <a:lvl1pPr>
              <a:defRPr sz="133" baseline="0">
                <a:solidFill>
                  <a:schemeClr val="bg1">
                    <a:alpha val="0"/>
                  </a:schemeClr>
                </a:solidFill>
              </a:defRPr>
            </a:lvl1pPr>
          </a:lstStyle>
          <a:p>
            <a:pPr lvl="0"/>
            <a:r>
              <a:rPr lang="en-US" noProof="0" dirty="0"/>
              <a:t> </a:t>
            </a:r>
          </a:p>
        </p:txBody>
      </p:sp>
      <p:sp>
        <p:nvSpPr>
          <p:cNvPr id="19" name="Espace réservé pour une image  4"/>
          <p:cNvSpPr>
            <a:spLocks noGrp="1"/>
          </p:cNvSpPr>
          <p:nvPr>
            <p:ph type="pic" sz="quarter" idx="14" hasCustomPrompt="1"/>
          </p:nvPr>
        </p:nvSpPr>
        <p:spPr bwMode="gray">
          <a:xfrm>
            <a:off x="1487488" y="1273333"/>
            <a:ext cx="1152000" cy="1152000"/>
          </a:xfrm>
        </p:spPr>
        <p:txBody>
          <a:bodyPr anchor="ctr" anchorCtr="0"/>
          <a:lstStyle>
            <a:lvl1pPr>
              <a:defRPr sz="1333"/>
            </a:lvl1pPr>
          </a:lstStyle>
          <a:p>
            <a:r>
              <a:rPr lang="en-US" noProof="0" dirty="0"/>
              <a:t>Select the icon to insert a picture</a:t>
            </a:r>
          </a:p>
        </p:txBody>
      </p:sp>
      <p:sp>
        <p:nvSpPr>
          <p:cNvPr id="20" name="Espace réservé pour une image  4"/>
          <p:cNvSpPr>
            <a:spLocks noGrp="1"/>
          </p:cNvSpPr>
          <p:nvPr>
            <p:ph type="pic" sz="quarter" idx="15" hasCustomPrompt="1"/>
          </p:nvPr>
        </p:nvSpPr>
        <p:spPr bwMode="gray">
          <a:xfrm>
            <a:off x="9495340" y="1273333"/>
            <a:ext cx="1152000" cy="1152000"/>
          </a:xfrm>
        </p:spPr>
        <p:txBody>
          <a:bodyPr anchor="ctr" anchorCtr="0"/>
          <a:lstStyle>
            <a:lvl1pPr>
              <a:defRPr sz="1333"/>
            </a:lvl1pPr>
          </a:lstStyle>
          <a:p>
            <a:r>
              <a:rPr lang="en-US" noProof="0" dirty="0"/>
              <a:t>Select the icon to insert a picture</a:t>
            </a:r>
          </a:p>
        </p:txBody>
      </p:sp>
      <p:sp>
        <p:nvSpPr>
          <p:cNvPr id="21" name="Espace réservé pour une image  4"/>
          <p:cNvSpPr>
            <a:spLocks noGrp="1"/>
          </p:cNvSpPr>
          <p:nvPr>
            <p:ph type="pic" sz="quarter" idx="16" hasCustomPrompt="1"/>
          </p:nvPr>
        </p:nvSpPr>
        <p:spPr bwMode="gray">
          <a:xfrm>
            <a:off x="3089059" y="1273333"/>
            <a:ext cx="1152000" cy="1152000"/>
          </a:xfrm>
        </p:spPr>
        <p:txBody>
          <a:bodyPr anchor="ctr" anchorCtr="0"/>
          <a:lstStyle>
            <a:lvl1pPr>
              <a:defRPr sz="1333"/>
            </a:lvl1pPr>
          </a:lstStyle>
          <a:p>
            <a:r>
              <a:rPr lang="en-US" noProof="0" dirty="0"/>
              <a:t>Select the icon to insert a picture</a:t>
            </a:r>
          </a:p>
        </p:txBody>
      </p:sp>
      <p:sp>
        <p:nvSpPr>
          <p:cNvPr id="22" name="Espace réservé pour une image  4"/>
          <p:cNvSpPr>
            <a:spLocks noGrp="1"/>
          </p:cNvSpPr>
          <p:nvPr>
            <p:ph type="pic" sz="quarter" idx="17" hasCustomPrompt="1"/>
          </p:nvPr>
        </p:nvSpPr>
        <p:spPr bwMode="gray">
          <a:xfrm>
            <a:off x="4690629" y="1273333"/>
            <a:ext cx="1152000" cy="1152000"/>
          </a:xfrm>
        </p:spPr>
        <p:txBody>
          <a:bodyPr anchor="ctr" anchorCtr="0"/>
          <a:lstStyle>
            <a:lvl1pPr>
              <a:defRPr sz="1333"/>
            </a:lvl1pPr>
          </a:lstStyle>
          <a:p>
            <a:r>
              <a:rPr lang="en-US" noProof="0" dirty="0"/>
              <a:t>Select the icon to insert a picture</a:t>
            </a:r>
          </a:p>
        </p:txBody>
      </p:sp>
      <p:sp>
        <p:nvSpPr>
          <p:cNvPr id="23" name="Espace réservé pour une image  4"/>
          <p:cNvSpPr>
            <a:spLocks noGrp="1"/>
          </p:cNvSpPr>
          <p:nvPr>
            <p:ph type="pic" sz="quarter" idx="18" hasCustomPrompt="1"/>
          </p:nvPr>
        </p:nvSpPr>
        <p:spPr bwMode="gray">
          <a:xfrm>
            <a:off x="6292200" y="1273333"/>
            <a:ext cx="1152000" cy="1152000"/>
          </a:xfrm>
        </p:spPr>
        <p:txBody>
          <a:bodyPr anchor="ctr" anchorCtr="0"/>
          <a:lstStyle>
            <a:lvl1pPr>
              <a:defRPr sz="1333"/>
            </a:lvl1pPr>
          </a:lstStyle>
          <a:p>
            <a:r>
              <a:rPr lang="en-US" noProof="0" dirty="0"/>
              <a:t>Select the icon to insert a picture</a:t>
            </a:r>
          </a:p>
        </p:txBody>
      </p:sp>
      <p:sp>
        <p:nvSpPr>
          <p:cNvPr id="24" name="Espace réservé pour une image  4"/>
          <p:cNvSpPr>
            <a:spLocks noGrp="1"/>
          </p:cNvSpPr>
          <p:nvPr>
            <p:ph type="pic" sz="quarter" idx="19" hasCustomPrompt="1"/>
          </p:nvPr>
        </p:nvSpPr>
        <p:spPr bwMode="gray">
          <a:xfrm>
            <a:off x="7893771" y="1273333"/>
            <a:ext cx="1152000" cy="1152000"/>
          </a:xfrm>
        </p:spPr>
        <p:txBody>
          <a:bodyPr anchor="ctr" anchorCtr="0"/>
          <a:lstStyle>
            <a:lvl1pPr>
              <a:defRPr sz="1333"/>
            </a:lvl1pPr>
          </a:lstStyle>
          <a:p>
            <a:r>
              <a:rPr lang="en-US" noProof="0" dirty="0"/>
              <a:t>Select the icon to insert a picture</a:t>
            </a:r>
          </a:p>
        </p:txBody>
      </p:sp>
      <p:sp>
        <p:nvSpPr>
          <p:cNvPr id="3" name="Sous-titre 2"/>
          <p:cNvSpPr>
            <a:spLocks noGrp="1"/>
          </p:cNvSpPr>
          <p:nvPr>
            <p:ph type="subTitle" idx="1" hasCustomPrompt="1"/>
          </p:nvPr>
        </p:nvSpPr>
        <p:spPr bwMode="gray">
          <a:xfrm>
            <a:off x="478368" y="5360638"/>
            <a:ext cx="11235265" cy="612645"/>
          </a:xfrm>
        </p:spPr>
        <p:txBody>
          <a:bodyPr/>
          <a:lstStyle>
            <a:lvl1pPr marL="0" indent="0" algn="ctr">
              <a:buNone/>
              <a:defRPr sz="1467" b="1">
                <a:solidFill>
                  <a:schemeClr val="accent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pic>
        <p:nvPicPr>
          <p:cNvPr id="425" name="Image 42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256000" y="6048788"/>
            <a:ext cx="1680000" cy="378304"/>
          </a:xfrm>
          <a:prstGeom prst="rect">
            <a:avLst/>
          </a:prstGeom>
        </p:spPr>
      </p:pic>
      <p:sp>
        <p:nvSpPr>
          <p:cNvPr id="8" name="Espace réservé du texte 7"/>
          <p:cNvSpPr>
            <a:spLocks noGrp="1"/>
          </p:cNvSpPr>
          <p:nvPr>
            <p:ph type="body" sz="quarter" idx="21" hasCustomPrompt="1"/>
          </p:nvPr>
        </p:nvSpPr>
        <p:spPr>
          <a:xfrm>
            <a:off x="480000" y="3571200"/>
            <a:ext cx="11236800" cy="1579200"/>
          </a:xfrm>
        </p:spPr>
        <p:txBody>
          <a:bodyPr anchor="b" anchorCtr="0"/>
          <a:lstStyle>
            <a:lvl1pPr marL="0" indent="0">
              <a:lnSpc>
                <a:spcPct val="95000"/>
              </a:lnSpc>
              <a:buFont typeface="Arial" panose="020B0604020202020204" pitchFamily="34" charset="0"/>
              <a:buNone/>
              <a:defRPr sz="2893"/>
            </a:lvl1pPr>
            <a:lvl2pPr marL="0" indent="0">
              <a:lnSpc>
                <a:spcPct val="95000"/>
              </a:lnSpc>
              <a:buNone/>
              <a:defRPr sz="2133"/>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3390509474"/>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Cover &amp; Visual">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8" y="5360638"/>
            <a:ext cx="11235265" cy="612645"/>
          </a:xfrm>
        </p:spPr>
        <p:txBody>
          <a:bodyPr/>
          <a:lstStyle>
            <a:lvl1pPr marL="0" indent="0" algn="ctr">
              <a:buNone/>
              <a:defRPr sz="1467" b="1">
                <a:solidFill>
                  <a:schemeClr val="accent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pPr defTabSz="1219170"/>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pPr defTabSz="1219170"/>
            <a:fld id="{10C140CD-8AED-46FF-A9A2-77308F3F39AE}" type="slidenum">
              <a:rPr lang="en-US" smtClean="0">
                <a:solidFill>
                  <a:srgbClr val="FFFFFF">
                    <a:alpha val="0"/>
                  </a:srgbClr>
                </a:solidFill>
              </a:rPr>
              <a:pPr defTabSz="1219170"/>
              <a:t>‹Nº›</a:t>
            </a:fld>
            <a:endParaRPr lang="en-US" dirty="0">
              <a:solidFill>
                <a:srgbClr val="FFFFFF">
                  <a:alpha val="0"/>
                </a:srgbClr>
              </a:solidFill>
            </a:endParaRPr>
          </a:p>
        </p:txBody>
      </p:sp>
      <p:sp>
        <p:nvSpPr>
          <p:cNvPr id="9" name="Espace réservé pour une image  11"/>
          <p:cNvSpPr>
            <a:spLocks noGrp="1"/>
          </p:cNvSpPr>
          <p:nvPr>
            <p:ph type="pic" sz="quarter" idx="14" hasCustomPrompt="1"/>
          </p:nvPr>
        </p:nvSpPr>
        <p:spPr bwMode="gray">
          <a:xfrm>
            <a:off x="0" y="0"/>
            <a:ext cx="12192000" cy="3552000"/>
          </a:xfrm>
          <a:solidFill>
            <a:srgbClr val="EAEAEA"/>
          </a:solidFill>
        </p:spPr>
        <p:txBody>
          <a:bodyPr tIns="540000" anchor="ctr" anchorCtr="0"/>
          <a:lstStyle>
            <a:lvl1pPr>
              <a:defRPr sz="1333"/>
            </a:lvl1pPr>
          </a:lstStyle>
          <a:p>
            <a:r>
              <a:rPr lang="en-US" noProof="0" dirty="0"/>
              <a:t>Select the icon to insert a picture</a:t>
            </a:r>
          </a:p>
        </p:txBody>
      </p:sp>
      <p:pic>
        <p:nvPicPr>
          <p:cNvPr id="8" name="Imag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256000" y="6048788"/>
            <a:ext cx="1680000" cy="378304"/>
          </a:xfrm>
          <a:prstGeom prst="rect">
            <a:avLst/>
          </a:prstGeom>
        </p:spPr>
      </p:pic>
      <p:sp>
        <p:nvSpPr>
          <p:cNvPr id="10" name="Espace réservé du texte 7"/>
          <p:cNvSpPr>
            <a:spLocks noGrp="1"/>
          </p:cNvSpPr>
          <p:nvPr>
            <p:ph type="body" sz="quarter" idx="21" hasCustomPrompt="1"/>
          </p:nvPr>
        </p:nvSpPr>
        <p:spPr>
          <a:xfrm>
            <a:off x="480000" y="3571200"/>
            <a:ext cx="11236800" cy="1579200"/>
          </a:xfrm>
        </p:spPr>
        <p:txBody>
          <a:bodyPr anchor="b" anchorCtr="0"/>
          <a:lstStyle>
            <a:lvl1pPr marL="0" indent="0">
              <a:lnSpc>
                <a:spcPct val="95000"/>
              </a:lnSpc>
              <a:buFont typeface="Arial" panose="020B0604020202020204" pitchFamily="34" charset="0"/>
              <a:buNone/>
              <a:defRPr sz="2893"/>
            </a:lvl1pPr>
            <a:lvl2pPr marL="0" indent="0">
              <a:lnSpc>
                <a:spcPct val="95000"/>
              </a:lnSpc>
              <a:buNone/>
              <a:defRPr sz="2133"/>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2986682662"/>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p:txBody>
          <a:bodyPr/>
          <a:lstStyle>
            <a:lvl1pPr algn="l">
              <a:defRPr sz="4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911424" y="1796819"/>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555702" y="1940761"/>
            <a:ext cx="10156921" cy="432123"/>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911424" y="247849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555702" y="2622437"/>
            <a:ext cx="10156921" cy="432123"/>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911424" y="3160171"/>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555702" y="3304113"/>
            <a:ext cx="10156921" cy="432123"/>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911424" y="38418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1555702" y="3985789"/>
            <a:ext cx="10156921" cy="432123"/>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911424" y="4523523"/>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1555702" y="4667465"/>
            <a:ext cx="10156921" cy="432123"/>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911424" y="520519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1555702" y="5349140"/>
            <a:ext cx="10156921" cy="432123"/>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446497544"/>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3 colum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pPr defTabSz="1219170"/>
            <a:endParaRPr lang="en-US" dirty="0">
              <a:solidFill>
                <a:srgbClr val="464B69"/>
              </a:solidFill>
            </a:endParaRPr>
          </a:p>
        </p:txBody>
      </p:sp>
      <p:sp>
        <p:nvSpPr>
          <p:cNvPr id="4" name="Titre 3"/>
          <p:cNvSpPr>
            <a:spLocks noGrp="1"/>
          </p:cNvSpPr>
          <p:nvPr>
            <p:ph type="title" hasCustomPrompt="1"/>
          </p:nvPr>
        </p:nvSpPr>
        <p:spPr bwMode="gray"/>
        <p:txBody>
          <a:bodyPr/>
          <a:lstStyle>
            <a:lvl1pPr algn="l">
              <a:defRPr sz="4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911488"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555767" y="2420889"/>
            <a:ext cx="2880000" cy="673100"/>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911488"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555767" y="3299307"/>
            <a:ext cx="2880000" cy="673100"/>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911488"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555767" y="4177727"/>
            <a:ext cx="2880000" cy="673100"/>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4530773"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5175052" y="2420889"/>
            <a:ext cx="2880000" cy="673100"/>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4530773"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5175052" y="3299307"/>
            <a:ext cx="2880000" cy="673100"/>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4530773"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5175052" y="4177727"/>
            <a:ext cx="2880000" cy="673100"/>
          </a:xfrm>
        </p:spPr>
        <p:txBody>
          <a:bodyPr/>
          <a:lstStyle>
            <a:lvl1pPr algn="l">
              <a:defRPr>
                <a:solidFill>
                  <a:schemeClr val="accent4"/>
                </a:solidFill>
              </a:defRPr>
            </a:lvl1pPr>
          </a:lstStyle>
          <a:p>
            <a:pPr lvl="0"/>
            <a:r>
              <a:rPr lang="en-US" noProof="0" dirty="0"/>
              <a:t>Text</a:t>
            </a:r>
          </a:p>
        </p:txBody>
      </p:sp>
      <p:sp>
        <p:nvSpPr>
          <p:cNvPr id="22" name="Espace réservé du texte 4"/>
          <p:cNvSpPr>
            <a:spLocks noGrp="1"/>
          </p:cNvSpPr>
          <p:nvPr>
            <p:ph type="body" sz="quarter" idx="25" hasCustomPrompt="1"/>
          </p:nvPr>
        </p:nvSpPr>
        <p:spPr bwMode="gray">
          <a:xfrm>
            <a:off x="8180735"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3" name="Espace réservé du texte 7"/>
          <p:cNvSpPr>
            <a:spLocks noGrp="1"/>
          </p:cNvSpPr>
          <p:nvPr>
            <p:ph type="body" sz="quarter" idx="26" hasCustomPrompt="1"/>
          </p:nvPr>
        </p:nvSpPr>
        <p:spPr bwMode="gray">
          <a:xfrm>
            <a:off x="8825013" y="2420889"/>
            <a:ext cx="2880000" cy="673100"/>
          </a:xfrm>
        </p:spPr>
        <p:txBody>
          <a:bodyPr/>
          <a:lstStyle>
            <a:lvl1pPr algn="l">
              <a:defRPr>
                <a:solidFill>
                  <a:schemeClr val="accent4"/>
                </a:solidFill>
              </a:defRPr>
            </a:lvl1pPr>
          </a:lstStyle>
          <a:p>
            <a:pPr lvl="0"/>
            <a:r>
              <a:rPr lang="en-US" noProof="0" dirty="0"/>
              <a:t>Text</a:t>
            </a:r>
          </a:p>
        </p:txBody>
      </p:sp>
      <p:sp>
        <p:nvSpPr>
          <p:cNvPr id="24" name="Espace réservé du texte 4"/>
          <p:cNvSpPr>
            <a:spLocks noGrp="1"/>
          </p:cNvSpPr>
          <p:nvPr>
            <p:ph type="body" sz="quarter" idx="27" hasCustomPrompt="1"/>
          </p:nvPr>
        </p:nvSpPr>
        <p:spPr bwMode="gray">
          <a:xfrm>
            <a:off x="8180735"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5" name="Espace réservé du texte 7"/>
          <p:cNvSpPr>
            <a:spLocks noGrp="1"/>
          </p:cNvSpPr>
          <p:nvPr>
            <p:ph type="body" sz="quarter" idx="28" hasCustomPrompt="1"/>
          </p:nvPr>
        </p:nvSpPr>
        <p:spPr bwMode="gray">
          <a:xfrm>
            <a:off x="8825013" y="3299307"/>
            <a:ext cx="2880000" cy="673100"/>
          </a:xfrm>
        </p:spPr>
        <p:txBody>
          <a:bodyPr/>
          <a:lstStyle>
            <a:lvl1pPr algn="l">
              <a:defRPr>
                <a:solidFill>
                  <a:schemeClr val="accent4"/>
                </a:solidFill>
              </a:defRPr>
            </a:lvl1pPr>
          </a:lstStyle>
          <a:p>
            <a:pPr lvl="0"/>
            <a:r>
              <a:rPr lang="en-US" noProof="0" dirty="0"/>
              <a:t>Text</a:t>
            </a:r>
          </a:p>
        </p:txBody>
      </p:sp>
      <p:sp>
        <p:nvSpPr>
          <p:cNvPr id="26" name="Espace réservé du texte 4"/>
          <p:cNvSpPr>
            <a:spLocks noGrp="1"/>
          </p:cNvSpPr>
          <p:nvPr>
            <p:ph type="body" sz="quarter" idx="29" hasCustomPrompt="1"/>
          </p:nvPr>
        </p:nvSpPr>
        <p:spPr bwMode="gray">
          <a:xfrm>
            <a:off x="8180735"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7" name="Espace réservé du texte 7"/>
          <p:cNvSpPr>
            <a:spLocks noGrp="1"/>
          </p:cNvSpPr>
          <p:nvPr>
            <p:ph type="body" sz="quarter" idx="30" hasCustomPrompt="1"/>
          </p:nvPr>
        </p:nvSpPr>
        <p:spPr bwMode="gray">
          <a:xfrm>
            <a:off x="8825013" y="4177727"/>
            <a:ext cx="2880000" cy="673100"/>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9210855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image" Target="../media/image6.png"/><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8" Type="http://schemas.openxmlformats.org/officeDocument/2006/relationships/slideLayout" Target="../slideLayouts/slideLayout37.xml"/><Relationship Id="rId3"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image" Target="../media/image1.png"/><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image" Target="../media/image1.png"/><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image" Target="../media/image1.png"/><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image" Target="../media/image1.png"/><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image" Target="../media/image6.png"/><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tags" Target="../tags/tag1.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theme" Target="../theme/theme7.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 Id="rId8" Type="http://schemas.openxmlformats.org/officeDocument/2006/relationships/slideLayout" Target="../slideLayouts/slideLayout189.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14.xml"/><Relationship Id="rId2" Type="http://schemas.openxmlformats.org/officeDocument/2006/relationships/slideLayout" Target="../slideLayouts/slideLayout213.xml"/><Relationship Id="rId1" Type="http://schemas.openxmlformats.org/officeDocument/2006/relationships/slideLayout" Target="../slideLayouts/slideLayout212.xml"/><Relationship Id="rId5" Type="http://schemas.openxmlformats.org/officeDocument/2006/relationships/image" Target="../media/image13.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9" Type="http://schemas.openxmlformats.org/officeDocument/2006/relationships/slideLayout" Target="../slideLayouts/slideLayout253.xml"/><Relationship Id="rId21" Type="http://schemas.openxmlformats.org/officeDocument/2006/relationships/slideLayout" Target="../slideLayouts/slideLayout235.xml"/><Relationship Id="rId34" Type="http://schemas.openxmlformats.org/officeDocument/2006/relationships/slideLayout" Target="../slideLayouts/slideLayout248.xml"/><Relationship Id="rId42" Type="http://schemas.openxmlformats.org/officeDocument/2006/relationships/image" Target="../media/image15.png"/><Relationship Id="rId7" Type="http://schemas.openxmlformats.org/officeDocument/2006/relationships/slideLayout" Target="../slideLayouts/slideLayout22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41" Type="http://schemas.openxmlformats.org/officeDocument/2006/relationships/theme" Target="../theme/theme9.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slideLayout" Target="../slideLayouts/slideLayout246.xml"/><Relationship Id="rId37" Type="http://schemas.openxmlformats.org/officeDocument/2006/relationships/slideLayout" Target="../slideLayouts/slideLayout251.xml"/><Relationship Id="rId40" Type="http://schemas.openxmlformats.org/officeDocument/2006/relationships/slideLayout" Target="../slideLayouts/slideLayout254.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36" Type="http://schemas.openxmlformats.org/officeDocument/2006/relationships/slideLayout" Target="../slideLayouts/slideLayout250.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31" Type="http://schemas.openxmlformats.org/officeDocument/2006/relationships/slideLayout" Target="../slideLayouts/slideLayout245.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 Id="rId35" Type="http://schemas.openxmlformats.org/officeDocument/2006/relationships/slideLayout" Target="../slideLayouts/slideLayout249.xml"/><Relationship Id="rId8" Type="http://schemas.openxmlformats.org/officeDocument/2006/relationships/slideLayout" Target="../slideLayouts/slideLayout222.xml"/><Relationship Id="rId3" Type="http://schemas.openxmlformats.org/officeDocument/2006/relationships/slideLayout" Target="../slideLayouts/slideLayout217.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33" Type="http://schemas.openxmlformats.org/officeDocument/2006/relationships/slideLayout" Target="../slideLayouts/slideLayout247.xml"/><Relationship Id="rId38" Type="http://schemas.openxmlformats.org/officeDocument/2006/relationships/slideLayout" Target="../slideLayouts/slideLayout2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478368" y="584884"/>
            <a:ext cx="11235267" cy="1188507"/>
          </a:xfrm>
          <a:prstGeom prst="rect">
            <a:avLst/>
          </a:prstGeom>
        </p:spPr>
        <p:txBody>
          <a:bodyPr vert="horz" lIns="0" tIns="0" rIns="0" bIns="0" rtlCol="0" anchor="t" anchorCtr="0">
            <a:noAutofit/>
          </a:bodyPr>
          <a:lstStyle/>
          <a:p>
            <a:r>
              <a:rPr lang="en-US" noProof="0" dirty="0"/>
              <a:t>Title</a:t>
            </a:r>
          </a:p>
        </p:txBody>
      </p:sp>
      <p:sp>
        <p:nvSpPr>
          <p:cNvPr id="3" name="Espace réservé du texte 2"/>
          <p:cNvSpPr>
            <a:spLocks noGrp="1"/>
          </p:cNvSpPr>
          <p:nvPr>
            <p:ph type="body" idx="1"/>
          </p:nvPr>
        </p:nvSpPr>
        <p:spPr bwMode="gray">
          <a:xfrm>
            <a:off x="478367" y="2468895"/>
            <a:ext cx="11235267" cy="3408379"/>
          </a:xfrm>
          <a:prstGeom prst="rect">
            <a:avLst/>
          </a:prstGeom>
        </p:spPr>
        <p:txBody>
          <a:bodyPr vert="horz" lIns="0" tIns="0" rIns="0" bIns="0" rtlCol="0" anchor="t" anchorCtr="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4" name="Espace réservé de la date 3"/>
          <p:cNvSpPr>
            <a:spLocks noGrp="1"/>
          </p:cNvSpPr>
          <p:nvPr>
            <p:ph type="dt" sz="half" idx="2"/>
          </p:nvPr>
        </p:nvSpPr>
        <p:spPr bwMode="gray">
          <a:xfrm>
            <a:off x="0" y="6405033"/>
            <a:ext cx="478368" cy="452968"/>
          </a:xfrm>
          <a:prstGeom prst="rect">
            <a:avLst/>
          </a:prstGeom>
        </p:spPr>
        <p:txBody>
          <a:bodyPr vert="horz" lIns="0" tIns="0" rIns="0" bIns="0" rtlCol="0" anchor="ctr" anchorCtr="0">
            <a:noAutofit/>
          </a:bodyPr>
          <a:lstStyle>
            <a:lvl1pPr algn="ct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3"/>
          </p:nvPr>
        </p:nvSpPr>
        <p:spPr bwMode="gray">
          <a:xfrm>
            <a:off x="680561" y="6069294"/>
            <a:ext cx="9120000" cy="335740"/>
          </a:xfrm>
          <a:prstGeom prst="rect">
            <a:avLst/>
          </a:prstGeom>
        </p:spPr>
        <p:txBody>
          <a:bodyPr vert="horz" lIns="0" tIns="0" rIns="0" bIns="0" rtlCol="0" anchor="b" anchorCtr="0">
            <a:noAutofit/>
          </a:bodyPr>
          <a:lstStyle>
            <a:lvl1pPr algn="l">
              <a:defRPr sz="1067">
                <a:solidFill>
                  <a:schemeClr val="accent4"/>
                </a:solidFill>
              </a:defRPr>
            </a:lvl1pPr>
          </a:lstStyle>
          <a:p>
            <a:pPr defTabSz="1219170"/>
            <a:endParaRPr lang="en-US" dirty="0">
              <a:solidFill>
                <a:srgbClr val="464B69"/>
              </a:solidFill>
            </a:endParaRPr>
          </a:p>
        </p:txBody>
      </p:sp>
      <p:sp>
        <p:nvSpPr>
          <p:cNvPr id="6" name="Espace réservé du numéro de diapositive 5"/>
          <p:cNvSpPr>
            <a:spLocks noGrp="1"/>
          </p:cNvSpPr>
          <p:nvPr>
            <p:ph type="sldNum" sz="quarter" idx="4"/>
          </p:nvPr>
        </p:nvSpPr>
        <p:spPr bwMode="gray">
          <a:xfrm>
            <a:off x="-677" y="6069294"/>
            <a:ext cx="576080" cy="335740"/>
          </a:xfrm>
          <a:prstGeom prst="rect">
            <a:avLst/>
          </a:prstGeom>
        </p:spPr>
        <p:txBody>
          <a:bodyPr vert="horz" lIns="0" tIns="0" rIns="0" bIns="0" rtlCol="0" anchor="b" anchorCtr="0">
            <a:noAutofit/>
          </a:bodyPr>
          <a:lstStyle>
            <a:lvl1pPr algn="r">
              <a:defRPr sz="1067">
                <a:solidFill>
                  <a:schemeClr val="accent4"/>
                </a:solidFill>
              </a:defRPr>
            </a:lvl1p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pic>
        <p:nvPicPr>
          <p:cNvPr id="8" name="Image 7"/>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10650964" y="6157107"/>
            <a:ext cx="1104000" cy="248600"/>
          </a:xfrm>
          <a:prstGeom prst="rect">
            <a:avLst/>
          </a:prstGeom>
        </p:spPr>
      </p:pic>
    </p:spTree>
    <p:extLst>
      <p:ext uri="{BB962C8B-B14F-4D97-AF65-F5344CB8AC3E}">
        <p14:creationId xmlns:p14="http://schemas.microsoft.com/office/powerpoint/2010/main" val="39086123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iming>
    <p:tnLst>
      <p:par>
        <p:cTn id="1" dur="indefinite" restart="never" nodeType="tmRoot"/>
      </p:par>
    </p:tnLst>
  </p:timing>
  <p:hf sldNum="0" hdr="0" ftr="0" dt="0"/>
  <p:txStyles>
    <p:titleStyle>
      <a:lvl1pPr algn="l" defTabSz="1219170" rtl="0" eaLnBrk="1" latinLnBrk="0" hangingPunct="1">
        <a:lnSpc>
          <a:spcPct val="90000"/>
        </a:lnSpc>
        <a:spcBef>
          <a:spcPct val="0"/>
        </a:spcBef>
        <a:buNone/>
        <a:defRPr sz="2667" b="1" kern="1200">
          <a:solidFill>
            <a:schemeClr val="accent5"/>
          </a:solidFill>
          <a:latin typeface="+mj-lt"/>
          <a:ea typeface="+mj-ea"/>
          <a:cs typeface="+mj-cs"/>
        </a:defRPr>
      </a:lvl1pPr>
    </p:titleStyle>
    <p:bodyStyle>
      <a:lvl1pPr marL="0" indent="0" algn="ctr" defTabSz="1219170" rtl="0" eaLnBrk="1" latinLnBrk="0" hangingPunct="1">
        <a:lnSpc>
          <a:spcPct val="100000"/>
        </a:lnSpc>
        <a:spcBef>
          <a:spcPts val="0"/>
        </a:spcBef>
        <a:buFont typeface="Arial" pitchFamily="34" charset="0"/>
        <a:buNone/>
        <a:defRPr sz="1467" kern="1200">
          <a:solidFill>
            <a:schemeClr val="accent4"/>
          </a:solidFill>
          <a:latin typeface="+mn-lt"/>
          <a:ea typeface="+mn-ea"/>
          <a:cs typeface="+mn-cs"/>
        </a:defRPr>
      </a:lvl1pPr>
      <a:lvl2pPr marL="146047" indent="-146047" algn="ctr" defTabSz="1219170" rtl="0" eaLnBrk="1" latinLnBrk="0" hangingPunct="1">
        <a:lnSpc>
          <a:spcPct val="100000"/>
        </a:lnSpc>
        <a:spcBef>
          <a:spcPts val="0"/>
        </a:spcBef>
        <a:buFont typeface="Arial" pitchFamily="34" charset="0"/>
        <a:buChar char="•"/>
        <a:defRPr sz="1467" kern="1200">
          <a:solidFill>
            <a:schemeClr val="accent4"/>
          </a:solidFill>
          <a:latin typeface="+mn-lt"/>
          <a:ea typeface="+mn-ea"/>
          <a:cs typeface="+mn-cs"/>
        </a:defRPr>
      </a:lvl2pPr>
      <a:lvl3pPr marL="0" indent="0" algn="l" defTabSz="1219170" rtl="0" eaLnBrk="1" latinLnBrk="0" hangingPunct="1">
        <a:lnSpc>
          <a:spcPct val="100000"/>
        </a:lnSpc>
        <a:spcBef>
          <a:spcPts val="0"/>
        </a:spcBef>
        <a:buSzPct val="100000"/>
        <a:buFont typeface="Arial" pitchFamily="34" charset="0"/>
        <a:buNone/>
        <a:defRPr sz="1467" kern="1200">
          <a:solidFill>
            <a:schemeClr val="accent4"/>
          </a:solidFill>
          <a:latin typeface="+mn-lt"/>
          <a:ea typeface="+mn-ea"/>
          <a:cs typeface="+mn-cs"/>
        </a:defRPr>
      </a:lvl3pPr>
      <a:lvl4pPr marL="143996" indent="-143996" algn="l" defTabSz="1219170" rtl="0" eaLnBrk="1" latinLnBrk="0" hangingPunct="1">
        <a:lnSpc>
          <a:spcPct val="100000"/>
        </a:lnSpc>
        <a:spcBef>
          <a:spcPts val="0"/>
        </a:spcBef>
        <a:buSzPct val="100000"/>
        <a:buFont typeface="Arial" pitchFamily="34" charset="0"/>
        <a:buChar char="•"/>
        <a:defRPr sz="1467" kern="1200">
          <a:solidFill>
            <a:schemeClr val="accent4"/>
          </a:solidFill>
          <a:latin typeface="+mn-lt"/>
          <a:ea typeface="+mn-ea"/>
          <a:cs typeface="+mn-cs"/>
        </a:defRPr>
      </a:lvl4pPr>
      <a:lvl5pPr marL="287993" indent="-143996" algn="l" defTabSz="1219170" rtl="0" eaLnBrk="1" latinLnBrk="0" hangingPunct="1">
        <a:lnSpc>
          <a:spcPct val="100000"/>
        </a:lnSpc>
        <a:spcBef>
          <a:spcPts val="0"/>
        </a:spcBef>
        <a:buSzPct val="100000"/>
        <a:buFont typeface="Arial" pitchFamily="34" charset="0"/>
        <a:buChar char="•"/>
        <a:tabLst/>
        <a:defRPr sz="1467" kern="1200">
          <a:solidFill>
            <a:schemeClr val="accent4"/>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478368" y="584884"/>
            <a:ext cx="11235267" cy="1188507"/>
          </a:xfrm>
          <a:prstGeom prst="rect">
            <a:avLst/>
          </a:prstGeom>
        </p:spPr>
        <p:txBody>
          <a:bodyPr vert="horz" lIns="0" tIns="0" rIns="0" bIns="0" rtlCol="0" anchor="t" anchorCtr="0">
            <a:noAutofit/>
          </a:bodyPr>
          <a:lstStyle/>
          <a:p>
            <a:r>
              <a:rPr lang="en-US" noProof="0" dirty="0" smtClean="0"/>
              <a:t>Title</a:t>
            </a:r>
            <a:endParaRPr lang="en-US" noProof="0" dirty="0"/>
          </a:p>
        </p:txBody>
      </p:sp>
      <p:sp>
        <p:nvSpPr>
          <p:cNvPr id="3" name="Espace réservé du texte 2"/>
          <p:cNvSpPr>
            <a:spLocks noGrp="1"/>
          </p:cNvSpPr>
          <p:nvPr>
            <p:ph type="body" idx="1"/>
          </p:nvPr>
        </p:nvSpPr>
        <p:spPr bwMode="gray">
          <a:xfrm>
            <a:off x="478367" y="2468895"/>
            <a:ext cx="11235267" cy="3408379"/>
          </a:xfrm>
          <a:prstGeom prst="rect">
            <a:avLst/>
          </a:prstGeom>
        </p:spPr>
        <p:txBody>
          <a:bodyPr vert="horz" lIns="0" tIns="0" rIns="0" bIns="0" rtlCol="0" anchor="t" anchorCtr="0">
            <a:noAutofit/>
          </a:body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
        <p:nvSpPr>
          <p:cNvPr id="4" name="Espace réservé de la date 3"/>
          <p:cNvSpPr>
            <a:spLocks noGrp="1"/>
          </p:cNvSpPr>
          <p:nvPr>
            <p:ph type="dt" sz="half" idx="2"/>
          </p:nvPr>
        </p:nvSpPr>
        <p:spPr bwMode="gray">
          <a:xfrm>
            <a:off x="0" y="6405033"/>
            <a:ext cx="478368" cy="452968"/>
          </a:xfrm>
          <a:prstGeom prst="rect">
            <a:avLst/>
          </a:prstGeom>
        </p:spPr>
        <p:txBody>
          <a:bodyPr vert="horz" lIns="0" tIns="0" rIns="0" bIns="0" rtlCol="0" anchor="ctr" anchorCtr="0">
            <a:noAutofit/>
          </a:bodyPr>
          <a:lstStyle>
            <a:lvl1pPr algn="ct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Espace réservé du pied de page 4"/>
          <p:cNvSpPr>
            <a:spLocks noGrp="1"/>
          </p:cNvSpPr>
          <p:nvPr>
            <p:ph type="ftr" sz="quarter" idx="3"/>
          </p:nvPr>
        </p:nvSpPr>
        <p:spPr bwMode="gray">
          <a:xfrm>
            <a:off x="680561" y="6069294"/>
            <a:ext cx="9120000" cy="335740"/>
          </a:xfrm>
          <a:prstGeom prst="rect">
            <a:avLst/>
          </a:prstGeom>
        </p:spPr>
        <p:txBody>
          <a:bodyPr vert="horz" lIns="0" tIns="0" rIns="0" bIns="0" rtlCol="0" anchor="b" anchorCtr="0">
            <a:noAutofit/>
          </a:bodyPr>
          <a:lstStyle>
            <a:lvl1pPr algn="l">
              <a:defRPr sz="1067">
                <a:solidFill>
                  <a:schemeClr val="accent4"/>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6" name="Espace réservé du numéro de diapositive 5"/>
          <p:cNvSpPr>
            <a:spLocks noGrp="1"/>
          </p:cNvSpPr>
          <p:nvPr>
            <p:ph type="sldNum" sz="quarter" idx="4"/>
          </p:nvPr>
        </p:nvSpPr>
        <p:spPr bwMode="gray">
          <a:xfrm>
            <a:off x="-677" y="6069294"/>
            <a:ext cx="576080" cy="335740"/>
          </a:xfrm>
          <a:prstGeom prst="rect">
            <a:avLst/>
          </a:prstGeom>
        </p:spPr>
        <p:txBody>
          <a:bodyPr vert="horz" lIns="0" tIns="0" rIns="0" bIns="0" rtlCol="0" anchor="b" anchorCtr="0">
            <a:noAutofit/>
          </a:bodyPr>
          <a:lstStyle>
            <a:lvl1pPr algn="r">
              <a:defRPr sz="1067">
                <a:solidFill>
                  <a:schemeClr val="accent4"/>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pic>
        <p:nvPicPr>
          <p:cNvPr id="8" name="Image 7"/>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bwMode="gray">
          <a:xfrm>
            <a:off x="10650964" y="6157107"/>
            <a:ext cx="1104000" cy="248600"/>
          </a:xfrm>
          <a:prstGeom prst="rect">
            <a:avLst/>
          </a:prstGeom>
        </p:spPr>
      </p:pic>
    </p:spTree>
    <p:extLst>
      <p:ext uri="{BB962C8B-B14F-4D97-AF65-F5344CB8AC3E}">
        <p14:creationId xmlns:p14="http://schemas.microsoft.com/office/powerpoint/2010/main" val="273236790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Lst>
  <p:timing>
    <p:tnLst>
      <p:par>
        <p:cTn id="1" dur="indefinite" restart="never" nodeType="tmRoot"/>
      </p:par>
    </p:tnLst>
  </p:timing>
  <p:hf hdr="0"/>
  <p:txStyles>
    <p:titleStyle>
      <a:lvl1pPr algn="l" defTabSz="1219170" rtl="0" eaLnBrk="1" latinLnBrk="0" hangingPunct="1">
        <a:lnSpc>
          <a:spcPct val="90000"/>
        </a:lnSpc>
        <a:spcBef>
          <a:spcPct val="0"/>
        </a:spcBef>
        <a:buNone/>
        <a:defRPr sz="2667" b="1" kern="1200">
          <a:solidFill>
            <a:schemeClr val="accent5"/>
          </a:solidFill>
          <a:latin typeface="+mj-lt"/>
          <a:ea typeface="+mj-ea"/>
          <a:cs typeface="+mj-cs"/>
        </a:defRPr>
      </a:lvl1pPr>
    </p:titleStyle>
    <p:bodyStyle>
      <a:lvl1pPr marL="0" indent="0" algn="ctr" defTabSz="1219170" rtl="0" eaLnBrk="1" latinLnBrk="0" hangingPunct="1">
        <a:lnSpc>
          <a:spcPct val="100000"/>
        </a:lnSpc>
        <a:spcBef>
          <a:spcPts val="0"/>
        </a:spcBef>
        <a:buFont typeface="Arial" pitchFamily="34" charset="0"/>
        <a:buNone/>
        <a:defRPr sz="1467" kern="1200">
          <a:solidFill>
            <a:schemeClr val="accent4"/>
          </a:solidFill>
          <a:latin typeface="+mn-lt"/>
          <a:ea typeface="+mn-ea"/>
          <a:cs typeface="+mn-cs"/>
        </a:defRPr>
      </a:lvl1pPr>
      <a:lvl2pPr marL="146047" indent="-146047" algn="ctr" defTabSz="1219170" rtl="0" eaLnBrk="1" latinLnBrk="0" hangingPunct="1">
        <a:lnSpc>
          <a:spcPct val="100000"/>
        </a:lnSpc>
        <a:spcBef>
          <a:spcPts val="0"/>
        </a:spcBef>
        <a:buFont typeface="Arial" pitchFamily="34" charset="0"/>
        <a:buChar char="•"/>
        <a:defRPr sz="1467" kern="1200">
          <a:solidFill>
            <a:schemeClr val="accent4"/>
          </a:solidFill>
          <a:latin typeface="+mn-lt"/>
          <a:ea typeface="+mn-ea"/>
          <a:cs typeface="+mn-cs"/>
        </a:defRPr>
      </a:lvl2pPr>
      <a:lvl3pPr marL="0" indent="0" algn="l" defTabSz="1219170" rtl="0" eaLnBrk="1" latinLnBrk="0" hangingPunct="1">
        <a:lnSpc>
          <a:spcPct val="100000"/>
        </a:lnSpc>
        <a:spcBef>
          <a:spcPts val="0"/>
        </a:spcBef>
        <a:buSzPct val="100000"/>
        <a:buFont typeface="Arial" pitchFamily="34" charset="0"/>
        <a:buNone/>
        <a:defRPr sz="1467" kern="1200">
          <a:solidFill>
            <a:schemeClr val="accent4"/>
          </a:solidFill>
          <a:latin typeface="+mn-lt"/>
          <a:ea typeface="+mn-ea"/>
          <a:cs typeface="+mn-cs"/>
        </a:defRPr>
      </a:lvl3pPr>
      <a:lvl4pPr marL="143996" indent="-143996" algn="l" defTabSz="1219170" rtl="0" eaLnBrk="1" latinLnBrk="0" hangingPunct="1">
        <a:lnSpc>
          <a:spcPct val="100000"/>
        </a:lnSpc>
        <a:spcBef>
          <a:spcPts val="0"/>
        </a:spcBef>
        <a:buSzPct val="100000"/>
        <a:buFont typeface="Arial" pitchFamily="34" charset="0"/>
        <a:buChar char="•"/>
        <a:defRPr sz="1467" kern="1200">
          <a:solidFill>
            <a:schemeClr val="accent4"/>
          </a:solidFill>
          <a:latin typeface="+mn-lt"/>
          <a:ea typeface="+mn-ea"/>
          <a:cs typeface="+mn-cs"/>
        </a:defRPr>
      </a:lvl4pPr>
      <a:lvl5pPr marL="287993" indent="-143996" algn="l" defTabSz="1219170" rtl="0" eaLnBrk="1" latinLnBrk="0" hangingPunct="1">
        <a:lnSpc>
          <a:spcPct val="100000"/>
        </a:lnSpc>
        <a:spcBef>
          <a:spcPts val="0"/>
        </a:spcBef>
        <a:buSzPct val="100000"/>
        <a:buFont typeface="Arial" pitchFamily="34" charset="0"/>
        <a:buChar char="•"/>
        <a:tabLst/>
        <a:defRPr sz="1467" kern="1200">
          <a:solidFill>
            <a:schemeClr val="accent4"/>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478368" y="584884"/>
            <a:ext cx="11235267" cy="1188507"/>
          </a:xfrm>
          <a:prstGeom prst="rect">
            <a:avLst/>
          </a:prstGeom>
        </p:spPr>
        <p:txBody>
          <a:bodyPr vert="horz" lIns="0" tIns="0" rIns="0" bIns="0" rtlCol="0" anchor="t" anchorCtr="0">
            <a:noAutofit/>
          </a:bodyPr>
          <a:lstStyle/>
          <a:p>
            <a:r>
              <a:rPr lang="en-US" noProof="0" dirty="0"/>
              <a:t>Title</a:t>
            </a:r>
          </a:p>
        </p:txBody>
      </p:sp>
      <p:sp>
        <p:nvSpPr>
          <p:cNvPr id="3" name="Espace réservé du texte 2"/>
          <p:cNvSpPr>
            <a:spLocks noGrp="1"/>
          </p:cNvSpPr>
          <p:nvPr>
            <p:ph type="body" idx="1"/>
          </p:nvPr>
        </p:nvSpPr>
        <p:spPr bwMode="gray">
          <a:xfrm>
            <a:off x="478367" y="2468895"/>
            <a:ext cx="11235267" cy="3408379"/>
          </a:xfrm>
          <a:prstGeom prst="rect">
            <a:avLst/>
          </a:prstGeom>
        </p:spPr>
        <p:txBody>
          <a:bodyPr vert="horz" lIns="0" tIns="0" rIns="0" bIns="0" rtlCol="0" anchor="t" anchorCtr="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4" name="Espace réservé de la date 3"/>
          <p:cNvSpPr>
            <a:spLocks noGrp="1"/>
          </p:cNvSpPr>
          <p:nvPr>
            <p:ph type="dt" sz="half" idx="2"/>
          </p:nvPr>
        </p:nvSpPr>
        <p:spPr bwMode="gray">
          <a:xfrm>
            <a:off x="0" y="6405033"/>
            <a:ext cx="478368" cy="452968"/>
          </a:xfrm>
          <a:prstGeom prst="rect">
            <a:avLst/>
          </a:prstGeom>
        </p:spPr>
        <p:txBody>
          <a:bodyPr vert="horz" lIns="0" tIns="0" rIns="0" bIns="0" rtlCol="0" anchor="ctr" anchorCtr="0">
            <a:noAutofit/>
          </a:bodyPr>
          <a:lstStyle>
            <a:lvl1pPr algn="ct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3"/>
          </p:nvPr>
        </p:nvSpPr>
        <p:spPr bwMode="gray">
          <a:xfrm>
            <a:off x="680561" y="6069294"/>
            <a:ext cx="9120000" cy="335740"/>
          </a:xfrm>
          <a:prstGeom prst="rect">
            <a:avLst/>
          </a:prstGeom>
        </p:spPr>
        <p:txBody>
          <a:bodyPr vert="horz" lIns="0" tIns="0" rIns="0" bIns="0" rtlCol="0" anchor="b" anchorCtr="0">
            <a:noAutofit/>
          </a:bodyPr>
          <a:lstStyle>
            <a:lvl1pPr algn="l">
              <a:defRPr sz="1067">
                <a:solidFill>
                  <a:schemeClr val="accent4"/>
                </a:solidFill>
              </a:defRPr>
            </a:lvl1pPr>
          </a:lstStyle>
          <a:p>
            <a:pPr defTabSz="1219170"/>
            <a:endParaRPr lang="en-US" dirty="0">
              <a:solidFill>
                <a:srgbClr val="464B69"/>
              </a:solidFill>
            </a:endParaRPr>
          </a:p>
        </p:txBody>
      </p:sp>
      <p:sp>
        <p:nvSpPr>
          <p:cNvPr id="6" name="Espace réservé du numéro de diapositive 5"/>
          <p:cNvSpPr>
            <a:spLocks noGrp="1"/>
          </p:cNvSpPr>
          <p:nvPr>
            <p:ph type="sldNum" sz="quarter" idx="4"/>
          </p:nvPr>
        </p:nvSpPr>
        <p:spPr bwMode="gray">
          <a:xfrm>
            <a:off x="-677" y="6069294"/>
            <a:ext cx="576080" cy="335740"/>
          </a:xfrm>
          <a:prstGeom prst="rect">
            <a:avLst/>
          </a:prstGeom>
        </p:spPr>
        <p:txBody>
          <a:bodyPr vert="horz" lIns="0" tIns="0" rIns="0" bIns="0" rtlCol="0" anchor="b" anchorCtr="0">
            <a:noAutofit/>
          </a:bodyPr>
          <a:lstStyle>
            <a:lvl1pPr algn="r">
              <a:defRPr sz="1067">
                <a:solidFill>
                  <a:schemeClr val="accent4"/>
                </a:solidFill>
              </a:defRPr>
            </a:lvl1p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pic>
        <p:nvPicPr>
          <p:cNvPr id="8" name="Image 7"/>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10650964" y="6157107"/>
            <a:ext cx="1104000" cy="248600"/>
          </a:xfrm>
          <a:prstGeom prst="rect">
            <a:avLst/>
          </a:prstGeom>
        </p:spPr>
      </p:pic>
    </p:spTree>
    <p:extLst>
      <p:ext uri="{BB962C8B-B14F-4D97-AF65-F5344CB8AC3E}">
        <p14:creationId xmlns:p14="http://schemas.microsoft.com/office/powerpoint/2010/main" val="218344070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Lst>
  <p:timing>
    <p:tnLst>
      <p:par>
        <p:cTn id="1" dur="indefinite" restart="never" nodeType="tmRoot"/>
      </p:par>
    </p:tnLst>
  </p:timing>
  <p:hf sldNum="0" hdr="0" ftr="0" dt="0"/>
  <p:txStyles>
    <p:titleStyle>
      <a:lvl1pPr algn="l" defTabSz="1219170" rtl="0" eaLnBrk="1" latinLnBrk="0" hangingPunct="1">
        <a:lnSpc>
          <a:spcPct val="90000"/>
        </a:lnSpc>
        <a:spcBef>
          <a:spcPct val="0"/>
        </a:spcBef>
        <a:buNone/>
        <a:defRPr sz="2667" b="1" kern="1200">
          <a:solidFill>
            <a:schemeClr val="accent5"/>
          </a:solidFill>
          <a:latin typeface="+mj-lt"/>
          <a:ea typeface="+mj-ea"/>
          <a:cs typeface="+mj-cs"/>
        </a:defRPr>
      </a:lvl1pPr>
    </p:titleStyle>
    <p:bodyStyle>
      <a:lvl1pPr marL="0" indent="0" algn="ctr" defTabSz="1219170" rtl="0" eaLnBrk="1" latinLnBrk="0" hangingPunct="1">
        <a:lnSpc>
          <a:spcPct val="100000"/>
        </a:lnSpc>
        <a:spcBef>
          <a:spcPts val="0"/>
        </a:spcBef>
        <a:buFont typeface="Arial" pitchFamily="34" charset="0"/>
        <a:buNone/>
        <a:defRPr sz="1467" kern="1200">
          <a:solidFill>
            <a:schemeClr val="accent4"/>
          </a:solidFill>
          <a:latin typeface="+mn-lt"/>
          <a:ea typeface="+mn-ea"/>
          <a:cs typeface="+mn-cs"/>
        </a:defRPr>
      </a:lvl1pPr>
      <a:lvl2pPr marL="146047" indent="-146047" algn="ctr" defTabSz="1219170" rtl="0" eaLnBrk="1" latinLnBrk="0" hangingPunct="1">
        <a:lnSpc>
          <a:spcPct val="100000"/>
        </a:lnSpc>
        <a:spcBef>
          <a:spcPts val="0"/>
        </a:spcBef>
        <a:buFont typeface="Arial" pitchFamily="34" charset="0"/>
        <a:buChar char="•"/>
        <a:defRPr sz="1467" kern="1200">
          <a:solidFill>
            <a:schemeClr val="accent4"/>
          </a:solidFill>
          <a:latin typeface="+mn-lt"/>
          <a:ea typeface="+mn-ea"/>
          <a:cs typeface="+mn-cs"/>
        </a:defRPr>
      </a:lvl2pPr>
      <a:lvl3pPr marL="0" indent="0" algn="l" defTabSz="1219170" rtl="0" eaLnBrk="1" latinLnBrk="0" hangingPunct="1">
        <a:lnSpc>
          <a:spcPct val="100000"/>
        </a:lnSpc>
        <a:spcBef>
          <a:spcPts val="0"/>
        </a:spcBef>
        <a:buSzPct val="100000"/>
        <a:buFont typeface="Arial" pitchFamily="34" charset="0"/>
        <a:buNone/>
        <a:defRPr sz="1467" kern="1200">
          <a:solidFill>
            <a:schemeClr val="accent4"/>
          </a:solidFill>
          <a:latin typeface="+mn-lt"/>
          <a:ea typeface="+mn-ea"/>
          <a:cs typeface="+mn-cs"/>
        </a:defRPr>
      </a:lvl3pPr>
      <a:lvl4pPr marL="143996" indent="-143996" algn="l" defTabSz="1219170" rtl="0" eaLnBrk="1" latinLnBrk="0" hangingPunct="1">
        <a:lnSpc>
          <a:spcPct val="100000"/>
        </a:lnSpc>
        <a:spcBef>
          <a:spcPts val="0"/>
        </a:spcBef>
        <a:buSzPct val="100000"/>
        <a:buFont typeface="Arial" pitchFamily="34" charset="0"/>
        <a:buChar char="•"/>
        <a:defRPr sz="1467" kern="1200">
          <a:solidFill>
            <a:schemeClr val="accent4"/>
          </a:solidFill>
          <a:latin typeface="+mn-lt"/>
          <a:ea typeface="+mn-ea"/>
          <a:cs typeface="+mn-cs"/>
        </a:defRPr>
      </a:lvl4pPr>
      <a:lvl5pPr marL="287993" indent="-143996" algn="l" defTabSz="1219170" rtl="0" eaLnBrk="1" latinLnBrk="0" hangingPunct="1">
        <a:lnSpc>
          <a:spcPct val="100000"/>
        </a:lnSpc>
        <a:spcBef>
          <a:spcPts val="0"/>
        </a:spcBef>
        <a:buSzPct val="100000"/>
        <a:buFont typeface="Arial" pitchFamily="34" charset="0"/>
        <a:buChar char="•"/>
        <a:tabLst/>
        <a:defRPr sz="1467" kern="1200">
          <a:solidFill>
            <a:schemeClr val="accent4"/>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478368" y="584884"/>
            <a:ext cx="11235267" cy="1188507"/>
          </a:xfrm>
          <a:prstGeom prst="rect">
            <a:avLst/>
          </a:prstGeom>
        </p:spPr>
        <p:txBody>
          <a:bodyPr vert="horz" lIns="0" tIns="0" rIns="0" bIns="0" rtlCol="0" anchor="t" anchorCtr="0">
            <a:noAutofit/>
          </a:bodyPr>
          <a:lstStyle/>
          <a:p>
            <a:r>
              <a:rPr lang="en-US" noProof="0" dirty="0"/>
              <a:t>Title</a:t>
            </a:r>
          </a:p>
        </p:txBody>
      </p:sp>
      <p:sp>
        <p:nvSpPr>
          <p:cNvPr id="3" name="Espace réservé du texte 2"/>
          <p:cNvSpPr>
            <a:spLocks noGrp="1"/>
          </p:cNvSpPr>
          <p:nvPr>
            <p:ph type="body" idx="1"/>
          </p:nvPr>
        </p:nvSpPr>
        <p:spPr bwMode="gray">
          <a:xfrm>
            <a:off x="478367" y="2468895"/>
            <a:ext cx="11235267" cy="3408379"/>
          </a:xfrm>
          <a:prstGeom prst="rect">
            <a:avLst/>
          </a:prstGeom>
        </p:spPr>
        <p:txBody>
          <a:bodyPr vert="horz" lIns="0" tIns="0" rIns="0" bIns="0" rtlCol="0" anchor="t" anchorCtr="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4" name="Espace réservé de la date 3"/>
          <p:cNvSpPr>
            <a:spLocks noGrp="1"/>
          </p:cNvSpPr>
          <p:nvPr>
            <p:ph type="dt" sz="half" idx="2"/>
          </p:nvPr>
        </p:nvSpPr>
        <p:spPr bwMode="gray">
          <a:xfrm>
            <a:off x="0" y="6405033"/>
            <a:ext cx="478368" cy="452968"/>
          </a:xfrm>
          <a:prstGeom prst="rect">
            <a:avLst/>
          </a:prstGeom>
        </p:spPr>
        <p:txBody>
          <a:bodyPr vert="horz" lIns="0" tIns="0" rIns="0" bIns="0" rtlCol="0" anchor="ctr" anchorCtr="0">
            <a:noAutofit/>
          </a:bodyPr>
          <a:lstStyle>
            <a:lvl1pPr algn="ct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3"/>
          </p:nvPr>
        </p:nvSpPr>
        <p:spPr bwMode="gray">
          <a:xfrm>
            <a:off x="680561" y="6069294"/>
            <a:ext cx="9120000" cy="335740"/>
          </a:xfrm>
          <a:prstGeom prst="rect">
            <a:avLst/>
          </a:prstGeom>
        </p:spPr>
        <p:txBody>
          <a:bodyPr vert="horz" lIns="0" tIns="0" rIns="0" bIns="0" rtlCol="0" anchor="b" anchorCtr="0">
            <a:noAutofit/>
          </a:bodyPr>
          <a:lstStyle>
            <a:lvl1pPr algn="l">
              <a:defRPr sz="1067">
                <a:solidFill>
                  <a:schemeClr val="accent4"/>
                </a:solidFill>
              </a:defRPr>
            </a:lvl1pPr>
          </a:lstStyle>
          <a:p>
            <a:pPr defTabSz="1219170"/>
            <a:endParaRPr lang="en-US" dirty="0">
              <a:solidFill>
                <a:srgbClr val="464B69"/>
              </a:solidFill>
            </a:endParaRPr>
          </a:p>
        </p:txBody>
      </p:sp>
      <p:sp>
        <p:nvSpPr>
          <p:cNvPr id="6" name="Espace réservé du numéro de diapositive 5"/>
          <p:cNvSpPr>
            <a:spLocks noGrp="1"/>
          </p:cNvSpPr>
          <p:nvPr>
            <p:ph type="sldNum" sz="quarter" idx="4"/>
          </p:nvPr>
        </p:nvSpPr>
        <p:spPr bwMode="gray">
          <a:xfrm>
            <a:off x="-677" y="6069294"/>
            <a:ext cx="576080" cy="335740"/>
          </a:xfrm>
          <a:prstGeom prst="rect">
            <a:avLst/>
          </a:prstGeom>
        </p:spPr>
        <p:txBody>
          <a:bodyPr vert="horz" lIns="0" tIns="0" rIns="0" bIns="0" rtlCol="0" anchor="b" anchorCtr="0">
            <a:noAutofit/>
          </a:bodyPr>
          <a:lstStyle>
            <a:lvl1pPr algn="r">
              <a:defRPr sz="1067">
                <a:solidFill>
                  <a:schemeClr val="accent4"/>
                </a:solidFill>
              </a:defRPr>
            </a:lvl1p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pic>
        <p:nvPicPr>
          <p:cNvPr id="8" name="Image 7"/>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10650964" y="6157107"/>
            <a:ext cx="1104000" cy="248600"/>
          </a:xfrm>
          <a:prstGeom prst="rect">
            <a:avLst/>
          </a:prstGeom>
        </p:spPr>
      </p:pic>
    </p:spTree>
    <p:extLst>
      <p:ext uri="{BB962C8B-B14F-4D97-AF65-F5344CB8AC3E}">
        <p14:creationId xmlns:p14="http://schemas.microsoft.com/office/powerpoint/2010/main" val="1945015887"/>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86" r:id="rId29"/>
  </p:sldLayoutIdLst>
  <p:timing>
    <p:tnLst>
      <p:par>
        <p:cTn id="1" dur="indefinite" restart="never" nodeType="tmRoot"/>
      </p:par>
    </p:tnLst>
  </p:timing>
  <p:hf sldNum="0" hdr="0" ftr="0" dt="0"/>
  <p:txStyles>
    <p:titleStyle>
      <a:lvl1pPr algn="l" defTabSz="1219170" rtl="0" eaLnBrk="1" latinLnBrk="0" hangingPunct="1">
        <a:lnSpc>
          <a:spcPct val="90000"/>
        </a:lnSpc>
        <a:spcBef>
          <a:spcPct val="0"/>
        </a:spcBef>
        <a:buNone/>
        <a:defRPr sz="2667" b="1" kern="1200">
          <a:solidFill>
            <a:schemeClr val="accent5"/>
          </a:solidFill>
          <a:latin typeface="+mj-lt"/>
          <a:ea typeface="+mj-ea"/>
          <a:cs typeface="+mj-cs"/>
        </a:defRPr>
      </a:lvl1pPr>
    </p:titleStyle>
    <p:bodyStyle>
      <a:lvl1pPr marL="0" indent="0" algn="ctr" defTabSz="1219170" rtl="0" eaLnBrk="1" latinLnBrk="0" hangingPunct="1">
        <a:lnSpc>
          <a:spcPct val="100000"/>
        </a:lnSpc>
        <a:spcBef>
          <a:spcPts val="0"/>
        </a:spcBef>
        <a:buFont typeface="Arial" pitchFamily="34" charset="0"/>
        <a:buNone/>
        <a:defRPr sz="1467" kern="1200">
          <a:solidFill>
            <a:schemeClr val="accent4"/>
          </a:solidFill>
          <a:latin typeface="+mn-lt"/>
          <a:ea typeface="+mn-ea"/>
          <a:cs typeface="+mn-cs"/>
        </a:defRPr>
      </a:lvl1pPr>
      <a:lvl2pPr marL="146047" indent="-146047" algn="ctr" defTabSz="1219170" rtl="0" eaLnBrk="1" latinLnBrk="0" hangingPunct="1">
        <a:lnSpc>
          <a:spcPct val="100000"/>
        </a:lnSpc>
        <a:spcBef>
          <a:spcPts val="0"/>
        </a:spcBef>
        <a:buFont typeface="Arial" pitchFamily="34" charset="0"/>
        <a:buChar char="•"/>
        <a:defRPr sz="1467" kern="1200">
          <a:solidFill>
            <a:schemeClr val="accent4"/>
          </a:solidFill>
          <a:latin typeface="+mn-lt"/>
          <a:ea typeface="+mn-ea"/>
          <a:cs typeface="+mn-cs"/>
        </a:defRPr>
      </a:lvl2pPr>
      <a:lvl3pPr marL="0" indent="0" algn="l" defTabSz="1219170" rtl="0" eaLnBrk="1" latinLnBrk="0" hangingPunct="1">
        <a:lnSpc>
          <a:spcPct val="100000"/>
        </a:lnSpc>
        <a:spcBef>
          <a:spcPts val="0"/>
        </a:spcBef>
        <a:buSzPct val="100000"/>
        <a:buFont typeface="Arial" pitchFamily="34" charset="0"/>
        <a:buNone/>
        <a:defRPr sz="1467" kern="1200">
          <a:solidFill>
            <a:schemeClr val="accent4"/>
          </a:solidFill>
          <a:latin typeface="+mn-lt"/>
          <a:ea typeface="+mn-ea"/>
          <a:cs typeface="+mn-cs"/>
        </a:defRPr>
      </a:lvl3pPr>
      <a:lvl4pPr marL="143996" indent="-143996" algn="l" defTabSz="1219170" rtl="0" eaLnBrk="1" latinLnBrk="0" hangingPunct="1">
        <a:lnSpc>
          <a:spcPct val="100000"/>
        </a:lnSpc>
        <a:spcBef>
          <a:spcPts val="0"/>
        </a:spcBef>
        <a:buSzPct val="100000"/>
        <a:buFont typeface="Arial" pitchFamily="34" charset="0"/>
        <a:buChar char="•"/>
        <a:defRPr sz="1467" kern="1200">
          <a:solidFill>
            <a:schemeClr val="accent4"/>
          </a:solidFill>
          <a:latin typeface="+mn-lt"/>
          <a:ea typeface="+mn-ea"/>
          <a:cs typeface="+mn-cs"/>
        </a:defRPr>
      </a:lvl4pPr>
      <a:lvl5pPr marL="287993" indent="-143996" algn="l" defTabSz="1219170" rtl="0" eaLnBrk="1" latinLnBrk="0" hangingPunct="1">
        <a:lnSpc>
          <a:spcPct val="100000"/>
        </a:lnSpc>
        <a:spcBef>
          <a:spcPts val="0"/>
        </a:spcBef>
        <a:buSzPct val="100000"/>
        <a:buFont typeface="Arial" pitchFamily="34" charset="0"/>
        <a:buChar char="•"/>
        <a:tabLst/>
        <a:defRPr sz="1467" kern="1200">
          <a:solidFill>
            <a:schemeClr val="accent4"/>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478368" y="584884"/>
            <a:ext cx="11235267" cy="1188507"/>
          </a:xfrm>
          <a:prstGeom prst="rect">
            <a:avLst/>
          </a:prstGeom>
        </p:spPr>
        <p:txBody>
          <a:bodyPr vert="horz" lIns="0" tIns="0" rIns="0" bIns="0" rtlCol="0" anchor="t" anchorCtr="0">
            <a:noAutofit/>
          </a:bodyPr>
          <a:lstStyle/>
          <a:p>
            <a:r>
              <a:rPr lang="en-US" noProof="0" dirty="0"/>
              <a:t>Title</a:t>
            </a:r>
          </a:p>
        </p:txBody>
      </p:sp>
      <p:sp>
        <p:nvSpPr>
          <p:cNvPr id="3" name="Espace réservé du texte 2"/>
          <p:cNvSpPr>
            <a:spLocks noGrp="1"/>
          </p:cNvSpPr>
          <p:nvPr>
            <p:ph type="body" idx="1"/>
          </p:nvPr>
        </p:nvSpPr>
        <p:spPr bwMode="gray">
          <a:xfrm>
            <a:off x="478367" y="2468895"/>
            <a:ext cx="11235267" cy="3408379"/>
          </a:xfrm>
          <a:prstGeom prst="rect">
            <a:avLst/>
          </a:prstGeom>
        </p:spPr>
        <p:txBody>
          <a:bodyPr vert="horz" lIns="0" tIns="0" rIns="0" bIns="0" rtlCol="0" anchor="t" anchorCtr="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4" name="Espace réservé de la date 3"/>
          <p:cNvSpPr>
            <a:spLocks noGrp="1"/>
          </p:cNvSpPr>
          <p:nvPr>
            <p:ph type="dt" sz="half" idx="2"/>
          </p:nvPr>
        </p:nvSpPr>
        <p:spPr bwMode="gray">
          <a:xfrm>
            <a:off x="0" y="6405033"/>
            <a:ext cx="478368" cy="452968"/>
          </a:xfrm>
          <a:prstGeom prst="rect">
            <a:avLst/>
          </a:prstGeom>
        </p:spPr>
        <p:txBody>
          <a:bodyPr vert="horz" lIns="0" tIns="0" rIns="0" bIns="0" rtlCol="0" anchor="ctr" anchorCtr="0">
            <a:noAutofit/>
          </a:bodyPr>
          <a:lstStyle>
            <a:lvl1pPr algn="ct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3"/>
          </p:nvPr>
        </p:nvSpPr>
        <p:spPr bwMode="gray">
          <a:xfrm>
            <a:off x="680561" y="6069294"/>
            <a:ext cx="9120000" cy="335740"/>
          </a:xfrm>
          <a:prstGeom prst="rect">
            <a:avLst/>
          </a:prstGeom>
        </p:spPr>
        <p:txBody>
          <a:bodyPr vert="horz" lIns="0" tIns="0" rIns="0" bIns="0" rtlCol="0" anchor="b" anchorCtr="0">
            <a:noAutofit/>
          </a:bodyPr>
          <a:lstStyle>
            <a:lvl1pPr algn="l">
              <a:defRPr sz="1067">
                <a:solidFill>
                  <a:schemeClr val="accent4"/>
                </a:solidFill>
              </a:defRPr>
            </a:lvl1pPr>
          </a:lstStyle>
          <a:p>
            <a:pPr defTabSz="1219170"/>
            <a:endParaRPr lang="en-US" dirty="0">
              <a:solidFill>
                <a:srgbClr val="464B69"/>
              </a:solidFill>
            </a:endParaRPr>
          </a:p>
        </p:txBody>
      </p:sp>
      <p:sp>
        <p:nvSpPr>
          <p:cNvPr id="6" name="Espace réservé du numéro de diapositive 5"/>
          <p:cNvSpPr>
            <a:spLocks noGrp="1"/>
          </p:cNvSpPr>
          <p:nvPr>
            <p:ph type="sldNum" sz="quarter" idx="4"/>
          </p:nvPr>
        </p:nvSpPr>
        <p:spPr bwMode="gray">
          <a:xfrm>
            <a:off x="-677" y="6069294"/>
            <a:ext cx="576080" cy="335740"/>
          </a:xfrm>
          <a:prstGeom prst="rect">
            <a:avLst/>
          </a:prstGeom>
        </p:spPr>
        <p:txBody>
          <a:bodyPr vert="horz" lIns="0" tIns="0" rIns="0" bIns="0" rtlCol="0" anchor="b" anchorCtr="0">
            <a:noAutofit/>
          </a:bodyPr>
          <a:lstStyle>
            <a:lvl1pPr algn="r">
              <a:defRPr sz="1067">
                <a:solidFill>
                  <a:schemeClr val="accent4"/>
                </a:solidFill>
              </a:defRPr>
            </a:lvl1p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pic>
        <p:nvPicPr>
          <p:cNvPr id="8" name="Image 7"/>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10650964" y="6157107"/>
            <a:ext cx="1104000" cy="248600"/>
          </a:xfrm>
          <a:prstGeom prst="rect">
            <a:avLst/>
          </a:prstGeom>
        </p:spPr>
      </p:pic>
    </p:spTree>
    <p:extLst>
      <p:ext uri="{BB962C8B-B14F-4D97-AF65-F5344CB8AC3E}">
        <p14:creationId xmlns:p14="http://schemas.microsoft.com/office/powerpoint/2010/main" val="491186979"/>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3814" r:id="rId27"/>
    <p:sldLayoutId id="2147483815" r:id="rId28"/>
    <p:sldLayoutId id="2147483816" r:id="rId29"/>
  </p:sldLayoutIdLst>
  <p:timing>
    <p:tnLst>
      <p:par>
        <p:cTn id="1" dur="indefinite" restart="never" nodeType="tmRoot"/>
      </p:par>
    </p:tnLst>
  </p:timing>
  <p:hf sldNum="0" hdr="0" ftr="0" dt="0"/>
  <p:txStyles>
    <p:titleStyle>
      <a:lvl1pPr algn="l" defTabSz="1219170" rtl="0" eaLnBrk="1" latinLnBrk="0" hangingPunct="1">
        <a:lnSpc>
          <a:spcPct val="90000"/>
        </a:lnSpc>
        <a:spcBef>
          <a:spcPct val="0"/>
        </a:spcBef>
        <a:buNone/>
        <a:defRPr sz="2667" b="1" kern="1200">
          <a:solidFill>
            <a:schemeClr val="accent5"/>
          </a:solidFill>
          <a:latin typeface="+mj-lt"/>
          <a:ea typeface="+mj-ea"/>
          <a:cs typeface="+mj-cs"/>
        </a:defRPr>
      </a:lvl1pPr>
    </p:titleStyle>
    <p:bodyStyle>
      <a:lvl1pPr marL="0" indent="0" algn="ctr" defTabSz="1219170" rtl="0" eaLnBrk="1" latinLnBrk="0" hangingPunct="1">
        <a:lnSpc>
          <a:spcPct val="100000"/>
        </a:lnSpc>
        <a:spcBef>
          <a:spcPts val="0"/>
        </a:spcBef>
        <a:buFont typeface="Arial" pitchFamily="34" charset="0"/>
        <a:buNone/>
        <a:defRPr sz="1467" kern="1200">
          <a:solidFill>
            <a:schemeClr val="accent4"/>
          </a:solidFill>
          <a:latin typeface="+mn-lt"/>
          <a:ea typeface="+mn-ea"/>
          <a:cs typeface="+mn-cs"/>
        </a:defRPr>
      </a:lvl1pPr>
      <a:lvl2pPr marL="146047" indent="-146047" algn="ctr" defTabSz="1219170" rtl="0" eaLnBrk="1" latinLnBrk="0" hangingPunct="1">
        <a:lnSpc>
          <a:spcPct val="100000"/>
        </a:lnSpc>
        <a:spcBef>
          <a:spcPts val="0"/>
        </a:spcBef>
        <a:buFont typeface="Arial" pitchFamily="34" charset="0"/>
        <a:buChar char="•"/>
        <a:defRPr sz="1467" kern="1200">
          <a:solidFill>
            <a:schemeClr val="accent4"/>
          </a:solidFill>
          <a:latin typeface="+mn-lt"/>
          <a:ea typeface="+mn-ea"/>
          <a:cs typeface="+mn-cs"/>
        </a:defRPr>
      </a:lvl2pPr>
      <a:lvl3pPr marL="0" indent="0" algn="l" defTabSz="1219170" rtl="0" eaLnBrk="1" latinLnBrk="0" hangingPunct="1">
        <a:lnSpc>
          <a:spcPct val="100000"/>
        </a:lnSpc>
        <a:spcBef>
          <a:spcPts val="0"/>
        </a:spcBef>
        <a:buSzPct val="100000"/>
        <a:buFont typeface="Arial" pitchFamily="34" charset="0"/>
        <a:buNone/>
        <a:defRPr sz="1467" kern="1200">
          <a:solidFill>
            <a:schemeClr val="accent4"/>
          </a:solidFill>
          <a:latin typeface="+mn-lt"/>
          <a:ea typeface="+mn-ea"/>
          <a:cs typeface="+mn-cs"/>
        </a:defRPr>
      </a:lvl3pPr>
      <a:lvl4pPr marL="143996" indent="-143996" algn="l" defTabSz="1219170" rtl="0" eaLnBrk="1" latinLnBrk="0" hangingPunct="1">
        <a:lnSpc>
          <a:spcPct val="100000"/>
        </a:lnSpc>
        <a:spcBef>
          <a:spcPts val="0"/>
        </a:spcBef>
        <a:buSzPct val="100000"/>
        <a:buFont typeface="Arial" pitchFamily="34" charset="0"/>
        <a:buChar char="•"/>
        <a:defRPr sz="1467" kern="1200">
          <a:solidFill>
            <a:schemeClr val="accent4"/>
          </a:solidFill>
          <a:latin typeface="+mn-lt"/>
          <a:ea typeface="+mn-ea"/>
          <a:cs typeface="+mn-cs"/>
        </a:defRPr>
      </a:lvl4pPr>
      <a:lvl5pPr marL="287993" indent="-143996" algn="l" defTabSz="1219170" rtl="0" eaLnBrk="1" latinLnBrk="0" hangingPunct="1">
        <a:lnSpc>
          <a:spcPct val="100000"/>
        </a:lnSpc>
        <a:spcBef>
          <a:spcPts val="0"/>
        </a:spcBef>
        <a:buSzPct val="100000"/>
        <a:buFont typeface="Arial" pitchFamily="34" charset="0"/>
        <a:buChar char="•"/>
        <a:tabLst/>
        <a:defRPr sz="1467" kern="1200">
          <a:solidFill>
            <a:schemeClr val="accent4"/>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478368" y="584884"/>
            <a:ext cx="11235267" cy="1188507"/>
          </a:xfrm>
          <a:prstGeom prst="rect">
            <a:avLst/>
          </a:prstGeom>
        </p:spPr>
        <p:txBody>
          <a:bodyPr vert="horz" lIns="0" tIns="0" rIns="0" bIns="0" rtlCol="0" anchor="t" anchorCtr="0">
            <a:noAutofit/>
          </a:bodyPr>
          <a:lstStyle/>
          <a:p>
            <a:r>
              <a:rPr lang="en-US" noProof="0" dirty="0"/>
              <a:t>Title</a:t>
            </a:r>
          </a:p>
        </p:txBody>
      </p:sp>
      <p:sp>
        <p:nvSpPr>
          <p:cNvPr id="3" name="Espace réservé du texte 2"/>
          <p:cNvSpPr>
            <a:spLocks noGrp="1"/>
          </p:cNvSpPr>
          <p:nvPr>
            <p:ph type="body" idx="1"/>
          </p:nvPr>
        </p:nvSpPr>
        <p:spPr bwMode="gray">
          <a:xfrm>
            <a:off x="478367" y="2468895"/>
            <a:ext cx="11235267" cy="3408379"/>
          </a:xfrm>
          <a:prstGeom prst="rect">
            <a:avLst/>
          </a:prstGeom>
        </p:spPr>
        <p:txBody>
          <a:bodyPr vert="horz" lIns="0" tIns="0" rIns="0" bIns="0" rtlCol="0" anchor="t" anchorCtr="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4" name="Espace réservé de la date 3"/>
          <p:cNvSpPr>
            <a:spLocks noGrp="1"/>
          </p:cNvSpPr>
          <p:nvPr>
            <p:ph type="dt" sz="half" idx="2"/>
          </p:nvPr>
        </p:nvSpPr>
        <p:spPr bwMode="gray">
          <a:xfrm>
            <a:off x="0" y="6405033"/>
            <a:ext cx="478368" cy="452968"/>
          </a:xfrm>
          <a:prstGeom prst="rect">
            <a:avLst/>
          </a:prstGeom>
        </p:spPr>
        <p:txBody>
          <a:bodyPr vert="horz" lIns="0" tIns="0" rIns="0" bIns="0" rtlCol="0" anchor="ctr" anchorCtr="0">
            <a:noAutofit/>
          </a:bodyPr>
          <a:lstStyle>
            <a:lvl1pPr algn="ctr">
              <a:defRPr sz="133">
                <a:solidFill>
                  <a:schemeClr val="bg1">
                    <a:alpha val="0"/>
                  </a:schemeClr>
                </a:solidFill>
              </a:defRPr>
            </a:lvl1pPr>
          </a:lstStyle>
          <a:p>
            <a:pPr defTabSz="1219170"/>
            <a:r>
              <a:rPr lang="en-US" smtClean="0">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3"/>
          </p:nvPr>
        </p:nvSpPr>
        <p:spPr bwMode="gray">
          <a:xfrm>
            <a:off x="680561" y="6069294"/>
            <a:ext cx="9120000" cy="335740"/>
          </a:xfrm>
          <a:prstGeom prst="rect">
            <a:avLst/>
          </a:prstGeom>
        </p:spPr>
        <p:txBody>
          <a:bodyPr vert="horz" lIns="0" tIns="0" rIns="0" bIns="0" rtlCol="0" anchor="b" anchorCtr="0">
            <a:noAutofit/>
          </a:bodyPr>
          <a:lstStyle>
            <a:lvl1pPr algn="l">
              <a:defRPr sz="1067">
                <a:solidFill>
                  <a:schemeClr val="accent4"/>
                </a:solidFill>
              </a:defRPr>
            </a:lvl1pPr>
          </a:lstStyle>
          <a:p>
            <a:pPr defTabSz="1219170"/>
            <a:endParaRPr lang="en-US" dirty="0">
              <a:solidFill>
                <a:srgbClr val="464B69"/>
              </a:solidFill>
            </a:endParaRPr>
          </a:p>
        </p:txBody>
      </p:sp>
      <p:sp>
        <p:nvSpPr>
          <p:cNvPr id="6" name="Espace réservé du numéro de diapositive 5"/>
          <p:cNvSpPr>
            <a:spLocks noGrp="1"/>
          </p:cNvSpPr>
          <p:nvPr>
            <p:ph type="sldNum" sz="quarter" idx="4"/>
          </p:nvPr>
        </p:nvSpPr>
        <p:spPr bwMode="gray">
          <a:xfrm>
            <a:off x="-677" y="6069294"/>
            <a:ext cx="576080" cy="335740"/>
          </a:xfrm>
          <a:prstGeom prst="rect">
            <a:avLst/>
          </a:prstGeom>
        </p:spPr>
        <p:txBody>
          <a:bodyPr vert="horz" lIns="0" tIns="0" rIns="0" bIns="0" rtlCol="0" anchor="b" anchorCtr="0">
            <a:noAutofit/>
          </a:bodyPr>
          <a:lstStyle>
            <a:lvl1pPr algn="r">
              <a:defRPr sz="1067">
                <a:solidFill>
                  <a:schemeClr val="accent4"/>
                </a:solidFill>
              </a:defRPr>
            </a:lvl1pPr>
          </a:lstStyle>
          <a:p>
            <a:pPr defTabSz="1219170"/>
            <a:fld id="{733122C9-A0B9-462F-8757-0847AD287B63}" type="slidenum">
              <a:rPr lang="en-US" smtClean="0">
                <a:solidFill>
                  <a:srgbClr val="464B69"/>
                </a:solidFill>
              </a:rPr>
              <a:pPr defTabSz="1219170"/>
              <a:t>‹Nº›</a:t>
            </a:fld>
            <a:endParaRPr lang="en-US" dirty="0">
              <a:solidFill>
                <a:srgbClr val="464B69"/>
              </a:solidFill>
            </a:endParaRPr>
          </a:p>
        </p:txBody>
      </p:sp>
      <p:pic>
        <p:nvPicPr>
          <p:cNvPr id="8" name="Image 7"/>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bwMode="gray">
          <a:xfrm>
            <a:off x="10650964" y="6157107"/>
            <a:ext cx="1104000" cy="248600"/>
          </a:xfrm>
          <a:prstGeom prst="rect">
            <a:avLst/>
          </a:prstGeom>
        </p:spPr>
      </p:pic>
    </p:spTree>
    <p:extLst>
      <p:ext uri="{BB962C8B-B14F-4D97-AF65-F5344CB8AC3E}">
        <p14:creationId xmlns:p14="http://schemas.microsoft.com/office/powerpoint/2010/main" val="1836231001"/>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Lst>
  <p:timing>
    <p:tnLst>
      <p:par>
        <p:cTn id="1" dur="indefinite" restart="never" nodeType="tmRoot"/>
      </p:par>
    </p:tnLst>
  </p:timing>
  <p:hf sldNum="0" hdr="0" ftr="0" dt="0"/>
  <p:txStyles>
    <p:titleStyle>
      <a:lvl1pPr algn="l" defTabSz="1219170" rtl="0" eaLnBrk="1" latinLnBrk="0" hangingPunct="1">
        <a:lnSpc>
          <a:spcPct val="90000"/>
        </a:lnSpc>
        <a:spcBef>
          <a:spcPct val="0"/>
        </a:spcBef>
        <a:buNone/>
        <a:defRPr sz="2667" b="1" kern="1200">
          <a:solidFill>
            <a:schemeClr val="accent5"/>
          </a:solidFill>
          <a:latin typeface="+mj-lt"/>
          <a:ea typeface="+mj-ea"/>
          <a:cs typeface="+mj-cs"/>
        </a:defRPr>
      </a:lvl1pPr>
    </p:titleStyle>
    <p:bodyStyle>
      <a:lvl1pPr marL="0" indent="0" algn="ctr" defTabSz="1219170" rtl="0" eaLnBrk="1" latinLnBrk="0" hangingPunct="1">
        <a:lnSpc>
          <a:spcPct val="100000"/>
        </a:lnSpc>
        <a:spcBef>
          <a:spcPts val="0"/>
        </a:spcBef>
        <a:buFont typeface="Arial" pitchFamily="34" charset="0"/>
        <a:buNone/>
        <a:defRPr sz="1467" kern="1200">
          <a:solidFill>
            <a:schemeClr val="accent4"/>
          </a:solidFill>
          <a:latin typeface="+mn-lt"/>
          <a:ea typeface="+mn-ea"/>
          <a:cs typeface="+mn-cs"/>
        </a:defRPr>
      </a:lvl1pPr>
      <a:lvl2pPr marL="146047" indent="-146047" algn="ctr" defTabSz="1219170" rtl="0" eaLnBrk="1" latinLnBrk="0" hangingPunct="1">
        <a:lnSpc>
          <a:spcPct val="100000"/>
        </a:lnSpc>
        <a:spcBef>
          <a:spcPts val="0"/>
        </a:spcBef>
        <a:buFont typeface="Arial" pitchFamily="34" charset="0"/>
        <a:buChar char="•"/>
        <a:defRPr sz="1467" kern="1200">
          <a:solidFill>
            <a:schemeClr val="accent4"/>
          </a:solidFill>
          <a:latin typeface="+mn-lt"/>
          <a:ea typeface="+mn-ea"/>
          <a:cs typeface="+mn-cs"/>
        </a:defRPr>
      </a:lvl2pPr>
      <a:lvl3pPr marL="0" indent="0" algn="l" defTabSz="1219170" rtl="0" eaLnBrk="1" latinLnBrk="0" hangingPunct="1">
        <a:lnSpc>
          <a:spcPct val="100000"/>
        </a:lnSpc>
        <a:spcBef>
          <a:spcPts val="0"/>
        </a:spcBef>
        <a:buSzPct val="100000"/>
        <a:buFont typeface="Arial" pitchFamily="34" charset="0"/>
        <a:buNone/>
        <a:defRPr sz="1467" kern="1200">
          <a:solidFill>
            <a:schemeClr val="accent4"/>
          </a:solidFill>
          <a:latin typeface="+mn-lt"/>
          <a:ea typeface="+mn-ea"/>
          <a:cs typeface="+mn-cs"/>
        </a:defRPr>
      </a:lvl3pPr>
      <a:lvl4pPr marL="143996" indent="-143996" algn="l" defTabSz="1219170" rtl="0" eaLnBrk="1" latinLnBrk="0" hangingPunct="1">
        <a:lnSpc>
          <a:spcPct val="100000"/>
        </a:lnSpc>
        <a:spcBef>
          <a:spcPts val="0"/>
        </a:spcBef>
        <a:buSzPct val="100000"/>
        <a:buFont typeface="Arial" pitchFamily="34" charset="0"/>
        <a:buChar char="•"/>
        <a:defRPr sz="1467" kern="1200">
          <a:solidFill>
            <a:schemeClr val="accent4"/>
          </a:solidFill>
          <a:latin typeface="+mn-lt"/>
          <a:ea typeface="+mn-ea"/>
          <a:cs typeface="+mn-cs"/>
        </a:defRPr>
      </a:lvl4pPr>
      <a:lvl5pPr marL="287993" indent="-143996" algn="l" defTabSz="1219170" rtl="0" eaLnBrk="1" latinLnBrk="0" hangingPunct="1">
        <a:lnSpc>
          <a:spcPct val="100000"/>
        </a:lnSpc>
        <a:spcBef>
          <a:spcPts val="0"/>
        </a:spcBef>
        <a:buSzPct val="100000"/>
        <a:buFont typeface="Arial" pitchFamily="34" charset="0"/>
        <a:buChar char="•"/>
        <a:tabLst/>
        <a:defRPr sz="1467" kern="1200">
          <a:solidFill>
            <a:schemeClr val="accent4"/>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McK Disclaimer"/>
          <p:cNvSpPr>
            <a:spLocks noChangeArrowheads="1"/>
          </p:cNvSpPr>
          <p:nvPr>
            <p:custDataLst>
              <p:tags r:id="rId32"/>
            </p:custDataLst>
          </p:nvPr>
        </p:nvSpPr>
        <p:spPr bwMode="auto">
          <a:xfrm>
            <a:off x="5244905" y="6639993"/>
            <a:ext cx="1702193" cy="218008"/>
          </a:xfrm>
          <a:prstGeom prst="rect">
            <a:avLst/>
          </a:prstGeom>
          <a:noFill/>
          <a:ln>
            <a:noFill/>
          </a:ln>
          <a:effectLst/>
          <a:extLst/>
        </p:spPr>
        <p:txBody>
          <a:bodyPr wrap="square" lIns="0" tIns="0" rIns="0" bIns="0" anchor="b">
            <a:spAutoFit/>
          </a:bodyPr>
          <a:lstStyle/>
          <a:p>
            <a:pPr marL="0" marR="0" lvl="0" indent="0" algn="ctr" defTabSz="1219170" rtl="0" eaLnBrk="1" fontAlgn="auto" latinLnBrk="0" hangingPunct="1">
              <a:lnSpc>
                <a:spcPts val="1733"/>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30A0"/>
                </a:solidFill>
                <a:effectLst/>
                <a:uLnTx/>
                <a:uFillTx/>
                <a:latin typeface="Arial"/>
                <a:ea typeface="Batang"/>
                <a:cs typeface="Times New Roman"/>
              </a:rPr>
              <a:t>Altran Confidential</a:t>
            </a:r>
            <a:endParaRPr kumimoji="0" lang="en-US" sz="1067" b="0" i="0" u="none" strike="noStrike" kern="1200" cap="none" spc="0" normalizeH="0" baseline="0" noProof="0" dirty="0">
              <a:ln>
                <a:noFill/>
              </a:ln>
              <a:solidFill>
                <a:srgbClr val="595959"/>
              </a:solidFill>
              <a:effectLst/>
              <a:uLnTx/>
              <a:uFillTx/>
              <a:latin typeface="Arial"/>
              <a:ea typeface="Batang"/>
              <a:cs typeface="Times New Roman"/>
            </a:endParaRPr>
          </a:p>
        </p:txBody>
      </p:sp>
      <p:sp>
        <p:nvSpPr>
          <p:cNvPr id="2" name="Espace réservé du titre 1"/>
          <p:cNvSpPr>
            <a:spLocks noGrp="1"/>
          </p:cNvSpPr>
          <p:nvPr>
            <p:ph type="title"/>
          </p:nvPr>
        </p:nvSpPr>
        <p:spPr bwMode="gray">
          <a:xfrm>
            <a:off x="478368" y="584884"/>
            <a:ext cx="11235267" cy="1188507"/>
          </a:xfrm>
          <a:prstGeom prst="rect">
            <a:avLst/>
          </a:prstGeom>
        </p:spPr>
        <p:txBody>
          <a:bodyPr vert="horz" lIns="0" tIns="0" rIns="0" bIns="0" rtlCol="0" anchor="t" anchorCtr="0">
            <a:noAutofit/>
          </a:bodyPr>
          <a:lstStyle/>
          <a:p>
            <a:r>
              <a:rPr lang="en-US" noProof="0" dirty="0" smtClean="0"/>
              <a:t>Title</a:t>
            </a:r>
            <a:endParaRPr lang="en-US" noProof="0" dirty="0"/>
          </a:p>
        </p:txBody>
      </p:sp>
      <p:sp>
        <p:nvSpPr>
          <p:cNvPr id="3" name="Espace réservé du texte 2"/>
          <p:cNvSpPr>
            <a:spLocks noGrp="1"/>
          </p:cNvSpPr>
          <p:nvPr>
            <p:ph type="body" idx="1"/>
          </p:nvPr>
        </p:nvSpPr>
        <p:spPr bwMode="gray">
          <a:xfrm>
            <a:off x="478367" y="2468895"/>
            <a:ext cx="11235267" cy="3408379"/>
          </a:xfrm>
          <a:prstGeom prst="rect">
            <a:avLst/>
          </a:prstGeom>
        </p:spPr>
        <p:txBody>
          <a:bodyPr vert="horz" lIns="0" tIns="0" rIns="0" bIns="0" rtlCol="0" anchor="t" anchorCtr="0">
            <a:noAutofit/>
          </a:body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
        <p:nvSpPr>
          <p:cNvPr id="4" name="Espace réservé de la date 3"/>
          <p:cNvSpPr>
            <a:spLocks noGrp="1"/>
          </p:cNvSpPr>
          <p:nvPr>
            <p:ph type="dt" sz="half" idx="2"/>
          </p:nvPr>
        </p:nvSpPr>
        <p:spPr bwMode="gray">
          <a:xfrm>
            <a:off x="0" y="6405033"/>
            <a:ext cx="478368" cy="452968"/>
          </a:xfrm>
          <a:prstGeom prst="rect">
            <a:avLst/>
          </a:prstGeom>
        </p:spPr>
        <p:txBody>
          <a:bodyPr vert="horz" lIns="0" tIns="0" rIns="0" bIns="0" rtlCol="0" anchor="ctr" anchorCtr="0">
            <a:noAutofit/>
          </a:bodyPr>
          <a:lstStyle>
            <a:lvl1pPr algn="ctr">
              <a:defRPr sz="133">
                <a:solidFill>
                  <a:schemeClr val="bg1">
                    <a:alpha val="0"/>
                  </a:schemeClr>
                </a:solidFil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fr-FR" sz="133" b="0" i="0" u="none" strike="noStrike" kern="1200" cap="none" spc="0" normalizeH="0" baseline="0" noProof="0" smtClean="0">
                <a:ln>
                  <a:noFill/>
                </a:ln>
                <a:solidFill>
                  <a:srgbClr val="FFFFFF">
                    <a:alpha val="0"/>
                  </a:srgbClr>
                </a:solidFill>
                <a:effectLst/>
                <a:uLnTx/>
                <a:uFillTx/>
                <a:latin typeface="Arial (Body)"/>
                <a:ea typeface="+mn-ea"/>
                <a:cs typeface="+mn-cs"/>
              </a:rPr>
              <a:t>Date</a:t>
            </a:r>
            <a:endParaRPr kumimoji="0" lang="en-US" sz="133" b="0" i="0" u="none" strike="noStrike" kern="1200" cap="none" spc="0" normalizeH="0" baseline="0" noProof="0" dirty="0">
              <a:ln>
                <a:noFill/>
              </a:ln>
              <a:solidFill>
                <a:srgbClr val="FFFFFF">
                  <a:alpha val="0"/>
                </a:srgbClr>
              </a:solidFill>
              <a:effectLst/>
              <a:uLnTx/>
              <a:uFillTx/>
              <a:latin typeface="Arial (Body)"/>
              <a:ea typeface="+mn-ea"/>
              <a:cs typeface="+mn-cs"/>
            </a:endParaRPr>
          </a:p>
        </p:txBody>
      </p:sp>
      <p:sp>
        <p:nvSpPr>
          <p:cNvPr id="5" name="Espace réservé du pied de page 4"/>
          <p:cNvSpPr>
            <a:spLocks noGrp="1"/>
          </p:cNvSpPr>
          <p:nvPr>
            <p:ph type="ftr" sz="quarter" idx="3"/>
          </p:nvPr>
        </p:nvSpPr>
        <p:spPr bwMode="gray">
          <a:xfrm>
            <a:off x="680561" y="6069294"/>
            <a:ext cx="9120000" cy="335740"/>
          </a:xfrm>
          <a:prstGeom prst="rect">
            <a:avLst/>
          </a:prstGeom>
        </p:spPr>
        <p:txBody>
          <a:bodyPr vert="horz" lIns="0" tIns="0" rIns="0" bIns="0" rtlCol="0" anchor="b" anchorCtr="0">
            <a:noAutofit/>
          </a:bodyPr>
          <a:lstStyle>
            <a:lvl1pPr algn="l">
              <a:defRPr sz="1067">
                <a:solidFill>
                  <a:schemeClr val="accent4"/>
                </a:solidFill>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Body)"/>
                <a:ea typeface="+mn-ea"/>
                <a:cs typeface="+mn-cs"/>
              </a:rPr>
              <a:t>Presentation title</a:t>
            </a:r>
            <a:endParaRPr kumimoji="0" lang="en-US" sz="1067" b="0" i="0" u="none" strike="noStrike" kern="1200" cap="none" spc="0" normalizeH="0" baseline="0" noProof="0" dirty="0">
              <a:ln>
                <a:noFill/>
              </a:ln>
              <a:solidFill>
                <a:srgbClr val="464B69"/>
              </a:solidFill>
              <a:effectLst/>
              <a:uLnTx/>
              <a:uFillTx/>
              <a:latin typeface="Arial (Body)"/>
              <a:ea typeface="+mn-ea"/>
              <a:cs typeface="+mn-cs"/>
            </a:endParaRPr>
          </a:p>
        </p:txBody>
      </p:sp>
      <p:sp>
        <p:nvSpPr>
          <p:cNvPr id="6" name="Espace réservé du numéro de diapositive 5"/>
          <p:cNvSpPr>
            <a:spLocks noGrp="1"/>
          </p:cNvSpPr>
          <p:nvPr>
            <p:ph type="sldNum" sz="quarter" idx="4"/>
          </p:nvPr>
        </p:nvSpPr>
        <p:spPr bwMode="gray">
          <a:xfrm>
            <a:off x="-677" y="6069294"/>
            <a:ext cx="576080" cy="335740"/>
          </a:xfrm>
          <a:prstGeom prst="rect">
            <a:avLst/>
          </a:prstGeom>
        </p:spPr>
        <p:txBody>
          <a:bodyPr vert="horz" lIns="0" tIns="0" rIns="0" bIns="0" rtlCol="0" anchor="b" anchorCtr="0">
            <a:noAutofit/>
          </a:bodyPr>
          <a:lstStyle>
            <a:lvl1pPr algn="r">
              <a:defRPr sz="1067">
                <a:solidFill>
                  <a:schemeClr val="accent4"/>
                </a:solidFill>
              </a:defRPr>
            </a:lvl1pPr>
          </a:lstStyle>
          <a:p>
            <a:pPr marL="0" marR="0" lvl="0" indent="0" algn="r" defTabSz="121917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Body)"/>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Body)"/>
              <a:ea typeface="+mn-ea"/>
              <a:cs typeface="+mn-cs"/>
            </a:endParaRPr>
          </a:p>
        </p:txBody>
      </p:sp>
      <p:pic>
        <p:nvPicPr>
          <p:cNvPr id="8" name="Image 7"/>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bwMode="gray">
          <a:xfrm>
            <a:off x="10650964" y="6157107"/>
            <a:ext cx="1104000" cy="248600"/>
          </a:xfrm>
          <a:prstGeom prst="rect">
            <a:avLst/>
          </a:prstGeom>
        </p:spPr>
      </p:pic>
    </p:spTree>
    <p:extLst>
      <p:ext uri="{BB962C8B-B14F-4D97-AF65-F5344CB8AC3E}">
        <p14:creationId xmlns:p14="http://schemas.microsoft.com/office/powerpoint/2010/main" val="1066499913"/>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 id="2147483869" r:id="rId22"/>
    <p:sldLayoutId id="2147483870" r:id="rId23"/>
    <p:sldLayoutId id="2147483871" r:id="rId24"/>
    <p:sldLayoutId id="2147483872" r:id="rId25"/>
    <p:sldLayoutId id="2147483873" r:id="rId26"/>
    <p:sldLayoutId id="2147483874" r:id="rId27"/>
    <p:sldLayoutId id="2147483875" r:id="rId28"/>
    <p:sldLayoutId id="2147483876" r:id="rId29"/>
    <p:sldLayoutId id="2147483877" r:id="rId30"/>
  </p:sldLayoutIdLst>
  <p:timing>
    <p:tnLst>
      <p:par>
        <p:cTn id="1" dur="indefinite" restart="never" nodeType="tmRoot"/>
      </p:par>
    </p:tnLst>
  </p:timing>
  <p:hf hdr="0"/>
  <p:txStyles>
    <p:titleStyle>
      <a:lvl1pPr algn="l" defTabSz="1219170" rtl="0" eaLnBrk="1" latinLnBrk="0" hangingPunct="1">
        <a:lnSpc>
          <a:spcPct val="90000"/>
        </a:lnSpc>
        <a:spcBef>
          <a:spcPct val="0"/>
        </a:spcBef>
        <a:buNone/>
        <a:defRPr sz="2667" b="1" kern="1200">
          <a:solidFill>
            <a:schemeClr val="accent5"/>
          </a:solidFill>
          <a:latin typeface="+mj-lt"/>
          <a:ea typeface="+mj-ea"/>
          <a:cs typeface="+mj-cs"/>
        </a:defRPr>
      </a:lvl1pPr>
    </p:titleStyle>
    <p:bodyStyle>
      <a:lvl1pPr marL="0" indent="0" algn="ctr" defTabSz="1219170" rtl="0" eaLnBrk="1" latinLnBrk="0" hangingPunct="1">
        <a:lnSpc>
          <a:spcPct val="100000"/>
        </a:lnSpc>
        <a:spcBef>
          <a:spcPts val="0"/>
        </a:spcBef>
        <a:buFont typeface="Arial" pitchFamily="34" charset="0"/>
        <a:buNone/>
        <a:defRPr sz="1467" kern="1200">
          <a:solidFill>
            <a:schemeClr val="accent4"/>
          </a:solidFill>
          <a:latin typeface="+mn-lt"/>
          <a:ea typeface="+mn-ea"/>
          <a:cs typeface="+mn-cs"/>
        </a:defRPr>
      </a:lvl1pPr>
      <a:lvl2pPr marL="146047" indent="-146047" algn="ctr" defTabSz="1219170" rtl="0" eaLnBrk="1" latinLnBrk="0" hangingPunct="1">
        <a:lnSpc>
          <a:spcPct val="100000"/>
        </a:lnSpc>
        <a:spcBef>
          <a:spcPts val="0"/>
        </a:spcBef>
        <a:buFont typeface="Arial" pitchFamily="34" charset="0"/>
        <a:buChar char="•"/>
        <a:defRPr sz="1467" kern="1200">
          <a:solidFill>
            <a:schemeClr val="accent4"/>
          </a:solidFill>
          <a:latin typeface="+mn-lt"/>
          <a:ea typeface="+mn-ea"/>
          <a:cs typeface="+mn-cs"/>
        </a:defRPr>
      </a:lvl2pPr>
      <a:lvl3pPr marL="0" indent="0" algn="l" defTabSz="1219170" rtl="0" eaLnBrk="1" latinLnBrk="0" hangingPunct="1">
        <a:lnSpc>
          <a:spcPct val="100000"/>
        </a:lnSpc>
        <a:spcBef>
          <a:spcPts val="0"/>
        </a:spcBef>
        <a:buSzPct val="100000"/>
        <a:buFont typeface="Arial" pitchFamily="34" charset="0"/>
        <a:buNone/>
        <a:defRPr sz="1467" kern="1200">
          <a:solidFill>
            <a:schemeClr val="accent4"/>
          </a:solidFill>
          <a:latin typeface="+mn-lt"/>
          <a:ea typeface="+mn-ea"/>
          <a:cs typeface="+mn-cs"/>
        </a:defRPr>
      </a:lvl3pPr>
      <a:lvl4pPr marL="143996" indent="-143996" algn="l" defTabSz="1219170" rtl="0" eaLnBrk="1" latinLnBrk="0" hangingPunct="1">
        <a:lnSpc>
          <a:spcPct val="100000"/>
        </a:lnSpc>
        <a:spcBef>
          <a:spcPts val="0"/>
        </a:spcBef>
        <a:buSzPct val="100000"/>
        <a:buFont typeface="Arial" pitchFamily="34" charset="0"/>
        <a:buChar char="•"/>
        <a:defRPr sz="1467" kern="1200">
          <a:solidFill>
            <a:schemeClr val="accent4"/>
          </a:solidFill>
          <a:latin typeface="+mn-lt"/>
          <a:ea typeface="+mn-ea"/>
          <a:cs typeface="+mn-cs"/>
        </a:defRPr>
      </a:lvl4pPr>
      <a:lvl5pPr marL="287993" indent="-143996" algn="l" defTabSz="1219170" rtl="0" eaLnBrk="1" latinLnBrk="0" hangingPunct="1">
        <a:lnSpc>
          <a:spcPct val="100000"/>
        </a:lnSpc>
        <a:spcBef>
          <a:spcPts val="0"/>
        </a:spcBef>
        <a:buSzPct val="100000"/>
        <a:buFont typeface="Arial" pitchFamily="34" charset="0"/>
        <a:buChar char="•"/>
        <a:tabLst/>
        <a:defRPr sz="1467" kern="1200">
          <a:solidFill>
            <a:schemeClr val="accent4"/>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478369" y="584884"/>
            <a:ext cx="11235267" cy="1188507"/>
          </a:xfrm>
          <a:prstGeom prst="rect">
            <a:avLst/>
          </a:prstGeom>
        </p:spPr>
        <p:txBody>
          <a:bodyPr vert="horz" lIns="0" tIns="0" rIns="0" bIns="0" rtlCol="0" anchor="t" anchorCtr="0">
            <a:noAutofit/>
          </a:bodyPr>
          <a:lstStyle/>
          <a:p>
            <a:r>
              <a:rPr lang="en-US" noProof="0" dirty="0" smtClean="0"/>
              <a:t>Title</a:t>
            </a:r>
            <a:endParaRPr lang="en-US" noProof="0" dirty="0"/>
          </a:p>
        </p:txBody>
      </p:sp>
      <p:sp>
        <p:nvSpPr>
          <p:cNvPr id="3" name="Espace réservé du texte 2"/>
          <p:cNvSpPr>
            <a:spLocks noGrp="1"/>
          </p:cNvSpPr>
          <p:nvPr>
            <p:ph type="body" idx="1"/>
          </p:nvPr>
        </p:nvSpPr>
        <p:spPr bwMode="gray">
          <a:xfrm>
            <a:off x="478369" y="2468897"/>
            <a:ext cx="11235267" cy="3408379"/>
          </a:xfrm>
          <a:prstGeom prst="rect">
            <a:avLst/>
          </a:prstGeom>
        </p:spPr>
        <p:txBody>
          <a:bodyPr vert="horz" lIns="0" tIns="0" rIns="0" bIns="0" rtlCol="0" anchor="t" anchorCtr="0">
            <a:noAutofit/>
          </a:bodyPr>
          <a:lstStyle/>
          <a:p>
            <a:pPr lvl="0"/>
            <a:r>
              <a:rPr lang="en-US" noProof="0" dirty="0" smtClean="0"/>
              <a:t>Text level 1</a:t>
            </a:r>
          </a:p>
          <a:p>
            <a:pPr lvl="1"/>
            <a:r>
              <a:rPr lang="en-US" noProof="0" dirty="0" smtClean="0"/>
              <a:t>Text level 2</a:t>
            </a:r>
          </a:p>
          <a:p>
            <a:pPr lvl="2"/>
            <a:r>
              <a:rPr lang="en-US" noProof="0" dirty="0" smtClean="0"/>
              <a:t>Text level 3</a:t>
            </a:r>
          </a:p>
          <a:p>
            <a:pPr lvl="3"/>
            <a:r>
              <a:rPr lang="en-US" noProof="0" dirty="0" smtClean="0"/>
              <a:t>Text level 4</a:t>
            </a:r>
          </a:p>
          <a:p>
            <a:pPr lvl="4"/>
            <a:r>
              <a:rPr lang="en-US" noProof="0" dirty="0" smtClean="0"/>
              <a:t>Text level 5</a:t>
            </a:r>
            <a:endParaRPr lang="en-US" noProof="0" dirty="0"/>
          </a:p>
        </p:txBody>
      </p:sp>
      <p:sp>
        <p:nvSpPr>
          <p:cNvPr id="4" name="Espace réservé de la date 3"/>
          <p:cNvSpPr>
            <a:spLocks noGrp="1"/>
          </p:cNvSpPr>
          <p:nvPr>
            <p:ph type="dt" sz="half" idx="2"/>
          </p:nvPr>
        </p:nvSpPr>
        <p:spPr bwMode="gray">
          <a:xfrm>
            <a:off x="0" y="6405033"/>
            <a:ext cx="478368" cy="452968"/>
          </a:xfrm>
          <a:prstGeom prst="rect">
            <a:avLst/>
          </a:prstGeom>
        </p:spPr>
        <p:txBody>
          <a:bodyPr vert="horz" lIns="0" tIns="0" rIns="0" bIns="0" rtlCol="0" anchor="ctr" anchorCtr="0">
            <a:noAutofit/>
          </a:bodyPr>
          <a:lstStyle>
            <a:lvl1pPr algn="ctr">
              <a:defRPr sz="133">
                <a:solidFill>
                  <a:schemeClr val="bg1">
                    <a:alpha val="0"/>
                  </a:schemeClr>
                </a:solidFill>
              </a:defRPr>
            </a:lvl1pPr>
          </a:lstStyle>
          <a:p>
            <a:pPr marL="0" marR="0" lvl="0" indent="0" algn="ctr" defTabSz="1218390" rtl="0" eaLnBrk="1" fontAlgn="auto" latinLnBrk="0" hangingPunct="1">
              <a:lnSpc>
                <a:spcPct val="100000"/>
              </a:lnSpc>
              <a:spcBef>
                <a:spcPts val="0"/>
              </a:spcBef>
              <a:spcAft>
                <a:spcPts val="0"/>
              </a:spcAft>
              <a:buClrTx/>
              <a:buSzTx/>
              <a:buFontTx/>
              <a:buNone/>
              <a:tabLst/>
              <a:defRPr/>
            </a:pP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Espace réservé du pied de page 4"/>
          <p:cNvSpPr>
            <a:spLocks noGrp="1"/>
          </p:cNvSpPr>
          <p:nvPr>
            <p:ph type="ftr" sz="quarter" idx="3"/>
          </p:nvPr>
        </p:nvSpPr>
        <p:spPr bwMode="gray">
          <a:xfrm>
            <a:off x="680561" y="6069295"/>
            <a:ext cx="9120000" cy="335740"/>
          </a:xfrm>
          <a:prstGeom prst="rect">
            <a:avLst/>
          </a:prstGeom>
        </p:spPr>
        <p:txBody>
          <a:bodyPr vert="horz" lIns="0" tIns="0" rIns="0" bIns="0" rtlCol="0" anchor="b" anchorCtr="0">
            <a:noAutofit/>
          </a:bodyPr>
          <a:lstStyle>
            <a:lvl1pPr algn="l">
              <a:defRPr sz="1067">
                <a:solidFill>
                  <a:schemeClr val="accent4"/>
                </a:solidFill>
              </a:defRPr>
            </a:lvl1pPr>
          </a:lstStyle>
          <a:p>
            <a:pPr marL="0" marR="0" lvl="0" indent="0" algn="l" defTabSz="121839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464B69"/>
                </a:solidFill>
                <a:effectLst/>
                <a:uLnTx/>
                <a:uFillTx/>
                <a:latin typeface="Arial"/>
                <a:ea typeface="+mn-ea"/>
                <a:cs typeface="+mn-cs"/>
              </a:rPr>
              <a:t>Airbus Defence and Space DTO Meeting</a:t>
            </a:r>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sp>
        <p:nvSpPr>
          <p:cNvPr id="6" name="Espace réservé du numéro de diapositive 5"/>
          <p:cNvSpPr>
            <a:spLocks noGrp="1"/>
          </p:cNvSpPr>
          <p:nvPr>
            <p:ph type="sldNum" sz="quarter" idx="4"/>
          </p:nvPr>
        </p:nvSpPr>
        <p:spPr bwMode="gray">
          <a:xfrm>
            <a:off x="-677" y="6069295"/>
            <a:ext cx="576080" cy="335740"/>
          </a:xfrm>
          <a:prstGeom prst="rect">
            <a:avLst/>
          </a:prstGeom>
        </p:spPr>
        <p:txBody>
          <a:bodyPr vert="horz" lIns="0" tIns="0" rIns="0" bIns="0" rtlCol="0" anchor="b" anchorCtr="0">
            <a:noAutofit/>
          </a:bodyPr>
          <a:lstStyle>
            <a:lvl1pPr algn="r">
              <a:defRPr sz="1067">
                <a:solidFill>
                  <a:schemeClr val="accent4"/>
                </a:solidFill>
              </a:defRPr>
            </a:lvl1pPr>
          </a:lstStyle>
          <a:p>
            <a:pPr marL="0" marR="0" lvl="0" indent="0" algn="r" defTabSz="1218390" rtl="0" eaLnBrk="1" fontAlgn="auto" latinLnBrk="0" hangingPunct="1">
              <a:lnSpc>
                <a:spcPct val="100000"/>
              </a:lnSpc>
              <a:spcBef>
                <a:spcPts val="0"/>
              </a:spcBef>
              <a:spcAft>
                <a:spcPts val="0"/>
              </a:spcAft>
              <a:buClrTx/>
              <a:buSzTx/>
              <a:buFontTx/>
              <a:buNone/>
              <a:tabLst/>
              <a:defRPr/>
            </a:pPr>
            <a:fld id="{733122C9-A0B9-462F-8757-0847AD287B63}" type="slidenum">
              <a:rPr kumimoji="0" lang="en-US" sz="1067" b="0" i="0" u="none" strike="noStrike" kern="1200" cap="none" spc="0" normalizeH="0" baseline="0" noProof="0" smtClean="0">
                <a:ln>
                  <a:noFill/>
                </a:ln>
                <a:solidFill>
                  <a:srgbClr val="464B69"/>
                </a:solidFill>
                <a:effectLst/>
                <a:uLnTx/>
                <a:uFillTx/>
                <a:latin typeface="Arial"/>
                <a:ea typeface="+mn-ea"/>
                <a:cs typeface="+mn-cs"/>
              </a:rPr>
              <a:pPr marL="0" marR="0" lvl="0" indent="0" algn="r" defTabSz="1218390" rtl="0" eaLnBrk="1" fontAlgn="auto" latinLnBrk="0" hangingPunct="1">
                <a:lnSpc>
                  <a:spcPct val="100000"/>
                </a:lnSpc>
                <a:spcBef>
                  <a:spcPts val="0"/>
                </a:spcBef>
                <a:spcAft>
                  <a:spcPts val="0"/>
                </a:spcAft>
                <a:buClrTx/>
                <a:buSzTx/>
                <a:buFontTx/>
                <a:buNone/>
                <a:tabLst/>
                <a:defRPr/>
              </a:pPr>
              <a:t>‹Nº›</a:t>
            </a:fld>
            <a:endParaRPr kumimoji="0" lang="en-US" sz="1067" b="0" i="0" u="none" strike="noStrike" kern="1200" cap="none" spc="0" normalizeH="0" baseline="0" noProof="0" dirty="0">
              <a:ln>
                <a:noFill/>
              </a:ln>
              <a:solidFill>
                <a:srgbClr val="464B69"/>
              </a:solidFill>
              <a:effectLst/>
              <a:uLnTx/>
              <a:uFillTx/>
              <a:latin typeface="Arial"/>
              <a:ea typeface="+mn-ea"/>
              <a:cs typeface="+mn-cs"/>
            </a:endParaRPr>
          </a:p>
        </p:txBody>
      </p:sp>
      <p:pic>
        <p:nvPicPr>
          <p:cNvPr id="9" name="8 Imagen"/>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10669693" y="6138500"/>
            <a:ext cx="1211707" cy="216000"/>
          </a:xfrm>
          <a:prstGeom prst="rect">
            <a:avLst/>
          </a:prstGeom>
        </p:spPr>
      </p:pic>
    </p:spTree>
    <p:extLst>
      <p:ext uri="{BB962C8B-B14F-4D97-AF65-F5344CB8AC3E}">
        <p14:creationId xmlns:p14="http://schemas.microsoft.com/office/powerpoint/2010/main" val="1601400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dt="0"/>
  <p:txStyles>
    <p:titleStyle>
      <a:lvl1pPr algn="l" defTabSz="1218390" rtl="0" eaLnBrk="1" latinLnBrk="0" hangingPunct="1">
        <a:lnSpc>
          <a:spcPct val="90000"/>
        </a:lnSpc>
        <a:spcBef>
          <a:spcPct val="0"/>
        </a:spcBef>
        <a:buNone/>
        <a:defRPr sz="2667" b="1" kern="1200">
          <a:solidFill>
            <a:schemeClr val="accent5"/>
          </a:solidFill>
          <a:latin typeface="+mj-lt"/>
          <a:ea typeface="+mj-ea"/>
          <a:cs typeface="+mj-cs"/>
        </a:defRPr>
      </a:lvl1pPr>
    </p:titleStyle>
    <p:bodyStyle>
      <a:lvl1pPr marL="0" indent="0" algn="ctr" defTabSz="1218390" rtl="0" eaLnBrk="1" latinLnBrk="0" hangingPunct="1">
        <a:lnSpc>
          <a:spcPct val="100000"/>
        </a:lnSpc>
        <a:spcBef>
          <a:spcPts val="0"/>
        </a:spcBef>
        <a:buFont typeface="Arial" pitchFamily="34" charset="0"/>
        <a:buNone/>
        <a:defRPr sz="1467" kern="1200">
          <a:solidFill>
            <a:schemeClr val="accent4"/>
          </a:solidFill>
          <a:latin typeface="+mn-lt"/>
          <a:ea typeface="+mn-ea"/>
          <a:cs typeface="+mn-cs"/>
        </a:defRPr>
      </a:lvl1pPr>
      <a:lvl2pPr marL="145943" indent="-145943" algn="ctr" defTabSz="1218390" rtl="0" eaLnBrk="1" latinLnBrk="0" hangingPunct="1">
        <a:lnSpc>
          <a:spcPct val="100000"/>
        </a:lnSpc>
        <a:spcBef>
          <a:spcPts val="0"/>
        </a:spcBef>
        <a:buFont typeface="Arial" pitchFamily="34" charset="0"/>
        <a:buChar char="•"/>
        <a:defRPr sz="1467" kern="1200">
          <a:solidFill>
            <a:schemeClr val="accent4"/>
          </a:solidFill>
          <a:latin typeface="+mn-lt"/>
          <a:ea typeface="+mn-ea"/>
          <a:cs typeface="+mn-cs"/>
        </a:defRPr>
      </a:lvl2pPr>
      <a:lvl3pPr marL="0" indent="0" algn="l" defTabSz="1218390" rtl="0" eaLnBrk="1" latinLnBrk="0" hangingPunct="1">
        <a:lnSpc>
          <a:spcPct val="100000"/>
        </a:lnSpc>
        <a:spcBef>
          <a:spcPts val="0"/>
        </a:spcBef>
        <a:buSzPct val="100000"/>
        <a:buFont typeface="Arial" pitchFamily="34" charset="0"/>
        <a:buNone/>
        <a:defRPr sz="1467" kern="1200">
          <a:solidFill>
            <a:schemeClr val="accent4"/>
          </a:solidFill>
          <a:latin typeface="+mn-lt"/>
          <a:ea typeface="+mn-ea"/>
          <a:cs typeface="+mn-cs"/>
        </a:defRPr>
      </a:lvl3pPr>
      <a:lvl4pPr marL="143892" indent="-143892" algn="l" defTabSz="1218390" rtl="0" eaLnBrk="1" latinLnBrk="0" hangingPunct="1">
        <a:lnSpc>
          <a:spcPct val="100000"/>
        </a:lnSpc>
        <a:spcBef>
          <a:spcPts val="0"/>
        </a:spcBef>
        <a:buSzPct val="100000"/>
        <a:buFont typeface="Arial" pitchFamily="34" charset="0"/>
        <a:buChar char="•"/>
        <a:defRPr sz="1467" kern="1200">
          <a:solidFill>
            <a:schemeClr val="accent4"/>
          </a:solidFill>
          <a:latin typeface="+mn-lt"/>
          <a:ea typeface="+mn-ea"/>
          <a:cs typeface="+mn-cs"/>
        </a:defRPr>
      </a:lvl4pPr>
      <a:lvl5pPr marL="287787" indent="-143892" algn="l" defTabSz="1218390" rtl="0" eaLnBrk="1" latinLnBrk="0" hangingPunct="1">
        <a:lnSpc>
          <a:spcPct val="100000"/>
        </a:lnSpc>
        <a:spcBef>
          <a:spcPts val="0"/>
        </a:spcBef>
        <a:buSzPct val="100000"/>
        <a:buFont typeface="Arial" pitchFamily="34" charset="0"/>
        <a:buChar char="•"/>
        <a:tabLst/>
        <a:defRPr sz="1467" kern="1200">
          <a:solidFill>
            <a:schemeClr val="accent4"/>
          </a:solidFill>
          <a:latin typeface="+mn-lt"/>
          <a:ea typeface="+mn-ea"/>
          <a:cs typeface="+mn-cs"/>
        </a:defRPr>
      </a:lvl5pPr>
      <a:lvl6pPr marL="3350532" indent="-304584" algn="l" defTabSz="121839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59736" indent="-304584" algn="l" defTabSz="121839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68922" indent="-304584" algn="l" defTabSz="121839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78108" indent="-304584" algn="l" defTabSz="121839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8390" rtl="0" eaLnBrk="1" latinLnBrk="0" hangingPunct="1">
        <a:defRPr sz="2400" kern="1200">
          <a:solidFill>
            <a:schemeClr val="tx1"/>
          </a:solidFill>
          <a:latin typeface="+mn-lt"/>
          <a:ea typeface="+mn-ea"/>
          <a:cs typeface="+mn-cs"/>
        </a:defRPr>
      </a:lvl1pPr>
      <a:lvl2pPr marL="609171" algn="l" defTabSz="1218390" rtl="0" eaLnBrk="1" latinLnBrk="0" hangingPunct="1">
        <a:defRPr sz="2400" kern="1200">
          <a:solidFill>
            <a:schemeClr val="tx1"/>
          </a:solidFill>
          <a:latin typeface="+mn-lt"/>
          <a:ea typeface="+mn-ea"/>
          <a:cs typeface="+mn-cs"/>
        </a:defRPr>
      </a:lvl2pPr>
      <a:lvl3pPr marL="1218390" algn="l" defTabSz="1218390" rtl="0" eaLnBrk="1" latinLnBrk="0" hangingPunct="1">
        <a:defRPr sz="2400" kern="1200">
          <a:solidFill>
            <a:schemeClr val="tx1"/>
          </a:solidFill>
          <a:latin typeface="+mn-lt"/>
          <a:ea typeface="+mn-ea"/>
          <a:cs typeface="+mn-cs"/>
        </a:defRPr>
      </a:lvl3pPr>
      <a:lvl4pPr marL="1827576" algn="l" defTabSz="1218390" rtl="0" eaLnBrk="1" latinLnBrk="0" hangingPunct="1">
        <a:defRPr sz="2400" kern="1200">
          <a:solidFill>
            <a:schemeClr val="tx1"/>
          </a:solidFill>
          <a:latin typeface="+mn-lt"/>
          <a:ea typeface="+mn-ea"/>
          <a:cs typeface="+mn-cs"/>
        </a:defRPr>
      </a:lvl4pPr>
      <a:lvl5pPr marL="2436778" algn="l" defTabSz="1218390" rtl="0" eaLnBrk="1" latinLnBrk="0" hangingPunct="1">
        <a:defRPr sz="2400" kern="1200">
          <a:solidFill>
            <a:schemeClr val="tx1"/>
          </a:solidFill>
          <a:latin typeface="+mn-lt"/>
          <a:ea typeface="+mn-ea"/>
          <a:cs typeface="+mn-cs"/>
        </a:defRPr>
      </a:lvl5pPr>
      <a:lvl6pPr marL="3045948" algn="l" defTabSz="1218390" rtl="0" eaLnBrk="1" latinLnBrk="0" hangingPunct="1">
        <a:defRPr sz="2400" kern="1200">
          <a:solidFill>
            <a:schemeClr val="tx1"/>
          </a:solidFill>
          <a:latin typeface="+mn-lt"/>
          <a:ea typeface="+mn-ea"/>
          <a:cs typeface="+mn-cs"/>
        </a:defRPr>
      </a:lvl6pPr>
      <a:lvl7pPr marL="3655119" algn="l" defTabSz="1218390" rtl="0" eaLnBrk="1" latinLnBrk="0" hangingPunct="1">
        <a:defRPr sz="2400" kern="1200">
          <a:solidFill>
            <a:schemeClr val="tx1"/>
          </a:solidFill>
          <a:latin typeface="+mn-lt"/>
          <a:ea typeface="+mn-ea"/>
          <a:cs typeface="+mn-cs"/>
        </a:defRPr>
      </a:lvl7pPr>
      <a:lvl8pPr marL="4264320" algn="l" defTabSz="1218390" rtl="0" eaLnBrk="1" latinLnBrk="0" hangingPunct="1">
        <a:defRPr sz="2400" kern="1200">
          <a:solidFill>
            <a:schemeClr val="tx1"/>
          </a:solidFill>
          <a:latin typeface="+mn-lt"/>
          <a:ea typeface="+mn-ea"/>
          <a:cs typeface="+mn-cs"/>
        </a:defRPr>
      </a:lvl8pPr>
      <a:lvl9pPr marL="4873507" algn="l" defTabSz="121839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478368" y="584884"/>
            <a:ext cx="11235267" cy="1188507"/>
          </a:xfrm>
          <a:prstGeom prst="rect">
            <a:avLst/>
          </a:prstGeom>
        </p:spPr>
        <p:txBody>
          <a:bodyPr vert="horz" lIns="0" tIns="0" rIns="0" bIns="0" rtlCol="0" anchor="t" anchorCtr="0">
            <a:noAutofit/>
          </a:bodyPr>
          <a:lstStyle/>
          <a:p>
            <a:r>
              <a:rPr lang="en-US" noProof="0" dirty="0" smtClean="0"/>
              <a:t>Title</a:t>
            </a:r>
            <a:endParaRPr lang="en-US" noProof="0" dirty="0"/>
          </a:p>
        </p:txBody>
      </p:sp>
      <p:sp>
        <p:nvSpPr>
          <p:cNvPr id="3" name="Espace réservé du texte 2"/>
          <p:cNvSpPr>
            <a:spLocks noGrp="1"/>
          </p:cNvSpPr>
          <p:nvPr>
            <p:ph type="body" idx="1"/>
          </p:nvPr>
        </p:nvSpPr>
        <p:spPr bwMode="gray">
          <a:xfrm>
            <a:off x="478367" y="2468895"/>
            <a:ext cx="11235267" cy="3408379"/>
          </a:xfrm>
          <a:prstGeom prst="rect">
            <a:avLst/>
          </a:prstGeom>
        </p:spPr>
        <p:txBody>
          <a:bodyPr vert="horz" lIns="0" tIns="0" rIns="0" bIns="0" rtlCol="0" anchor="t" anchorCtr="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AutoShape 2" descr="Image result for altran"/>
          <p:cNvSpPr>
            <a:spLocks noChangeAspect="1" noChangeArrowheads="1"/>
          </p:cNvSpPr>
          <p:nvPr userDrawn="1"/>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black"/>
              </a:solidFill>
              <a:effectLst/>
              <a:uLnTx/>
              <a:uFillTx/>
              <a:latin typeface="Arial"/>
              <a:ea typeface="+mn-ea"/>
              <a:cs typeface="+mn-cs"/>
            </a:endParaRPr>
          </a:p>
        </p:txBody>
      </p:sp>
      <p:pic>
        <p:nvPicPr>
          <p:cNvPr id="1027" name="Picture 3"/>
          <p:cNvPicPr>
            <a:picLocks noChangeAspect="1" noChangeArrowheads="1"/>
          </p:cNvPicPr>
          <p:nvPr userDrawn="1"/>
        </p:nvPicPr>
        <p:blipFill>
          <a:blip r:embed="rId42" cstate="print">
            <a:extLst>
              <a:ext uri="{28A0092B-C50C-407E-A947-70E740481C1C}">
                <a14:useLocalDpi xmlns:a14="http://schemas.microsoft.com/office/drawing/2010/main" val="0"/>
              </a:ext>
            </a:extLst>
          </a:blip>
          <a:srcRect/>
          <a:stretch>
            <a:fillRect/>
          </a:stretch>
        </p:blipFill>
        <p:spPr bwMode="auto">
          <a:xfrm>
            <a:off x="10416480" y="6289506"/>
            <a:ext cx="1318429" cy="231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2833175"/>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 id="2147483914" r:id="rId32"/>
    <p:sldLayoutId id="2147483915" r:id="rId33"/>
    <p:sldLayoutId id="2147483916" r:id="rId34"/>
    <p:sldLayoutId id="2147483917" r:id="rId35"/>
    <p:sldLayoutId id="2147483918" r:id="rId36"/>
    <p:sldLayoutId id="2147483919" r:id="rId37"/>
    <p:sldLayoutId id="2147483920" r:id="rId38"/>
    <p:sldLayoutId id="2147483921" r:id="rId39"/>
    <p:sldLayoutId id="2147483922" r:id="rId40"/>
  </p:sldLayoutIdLst>
  <p:timing>
    <p:tnLst>
      <p:par>
        <p:cTn id="1" dur="indefinite" restart="never" nodeType="tmRoot"/>
      </p:par>
    </p:tnLst>
  </p:timing>
  <p:hf hdr="0"/>
  <p:txStyles>
    <p:titleStyle>
      <a:lvl1pPr algn="l" defTabSz="1219170" rtl="0" eaLnBrk="1" latinLnBrk="0" hangingPunct="1">
        <a:lnSpc>
          <a:spcPct val="90000"/>
        </a:lnSpc>
        <a:spcBef>
          <a:spcPct val="0"/>
        </a:spcBef>
        <a:buNone/>
        <a:defRPr sz="2667" b="1" kern="1200">
          <a:solidFill>
            <a:srgbClr val="007EAF"/>
          </a:solidFill>
          <a:latin typeface="+mj-lt"/>
          <a:ea typeface="+mj-ea"/>
          <a:cs typeface="+mj-cs"/>
        </a:defRPr>
      </a:lvl1pPr>
    </p:titleStyle>
    <p:bodyStyle>
      <a:lvl1pPr marL="355591" indent="-355591" algn="l" defTabSz="1219170" rtl="0" eaLnBrk="1" latinLnBrk="0" hangingPunct="1">
        <a:lnSpc>
          <a:spcPct val="100000"/>
        </a:lnSpc>
        <a:spcBef>
          <a:spcPts val="0"/>
        </a:spcBef>
        <a:spcAft>
          <a:spcPts val="400"/>
        </a:spcAft>
        <a:buFont typeface="Wingdings" panose="05000000000000000000" pitchFamily="2" charset="2"/>
        <a:buChar char="§"/>
        <a:defRPr sz="2667" kern="1200">
          <a:solidFill>
            <a:schemeClr val="tx1"/>
          </a:solidFill>
          <a:latin typeface="+mn-lt"/>
          <a:ea typeface="+mn-ea"/>
          <a:cs typeface="+mn-cs"/>
        </a:defRPr>
      </a:lvl1pPr>
      <a:lvl2pPr marL="592652" indent="-351358" algn="l" defTabSz="1219170" rtl="0" eaLnBrk="1" latinLnBrk="0" hangingPunct="1">
        <a:lnSpc>
          <a:spcPct val="10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829713" indent="-347125" algn="l" defTabSz="1219170" rtl="0" eaLnBrk="1" latinLnBrk="0" hangingPunct="1">
        <a:lnSpc>
          <a:spcPct val="100000"/>
        </a:lnSpc>
        <a:spcBef>
          <a:spcPts val="0"/>
        </a:spcBef>
        <a:spcAft>
          <a:spcPts val="400"/>
        </a:spcAft>
        <a:buSzPct val="100000"/>
        <a:buFont typeface="Courier New" panose="02070309020205020404" pitchFamily="49" charset="0"/>
        <a:buChar char="o"/>
        <a:defRPr sz="2133" kern="1200">
          <a:solidFill>
            <a:schemeClr val="tx1"/>
          </a:solidFill>
          <a:latin typeface="+mn-lt"/>
          <a:ea typeface="+mn-ea"/>
          <a:cs typeface="+mn-cs"/>
        </a:defRPr>
      </a:lvl3pPr>
      <a:lvl4pPr marL="1083706" indent="-370408" algn="l" defTabSz="1219170" rtl="0" eaLnBrk="1" latinLnBrk="0" hangingPunct="1">
        <a:lnSpc>
          <a:spcPct val="100000"/>
        </a:lnSpc>
        <a:spcBef>
          <a:spcPts val="0"/>
        </a:spcBef>
        <a:spcAft>
          <a:spcPts val="400"/>
        </a:spcAft>
        <a:buSzPct val="100000"/>
        <a:buFont typeface="Arial" pitchFamily="34" charset="0"/>
        <a:buChar char="•"/>
        <a:defRPr sz="1867" kern="1200">
          <a:solidFill>
            <a:schemeClr val="tx1"/>
          </a:solidFill>
          <a:latin typeface="+mn-lt"/>
          <a:ea typeface="+mn-ea"/>
          <a:cs typeface="+mn-cs"/>
        </a:defRPr>
      </a:lvl4pPr>
      <a:lvl5pPr marL="1320767" indent="-366175" algn="l" defTabSz="1219170" rtl="0" eaLnBrk="1" latinLnBrk="0" hangingPunct="1">
        <a:lnSpc>
          <a:spcPct val="100000"/>
        </a:lnSpc>
        <a:spcBef>
          <a:spcPts val="0"/>
        </a:spcBef>
        <a:spcAft>
          <a:spcPts val="400"/>
        </a:spcAft>
        <a:buSzPct val="100000"/>
        <a:buFont typeface="Arial" pitchFamily="34" charset="0"/>
        <a:buChar char="•"/>
        <a:tabLst/>
        <a:defRPr sz="14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10.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jpeg"/><Relationship Id="rId26" Type="http://schemas.openxmlformats.org/officeDocument/2006/relationships/image" Target="../media/image61.png"/><Relationship Id="rId39" Type="http://schemas.openxmlformats.org/officeDocument/2006/relationships/image" Target="../media/image74.png"/><Relationship Id="rId21" Type="http://schemas.openxmlformats.org/officeDocument/2006/relationships/image" Target="../media/image56.png"/><Relationship Id="rId34" Type="http://schemas.openxmlformats.org/officeDocument/2006/relationships/image" Target="../media/image69.png"/><Relationship Id="rId7" Type="http://schemas.openxmlformats.org/officeDocument/2006/relationships/image" Target="../media/image43.png"/><Relationship Id="rId2" Type="http://schemas.openxmlformats.org/officeDocument/2006/relationships/slideLayout" Target="../slideLayouts/slideLayout88.xml"/><Relationship Id="rId16" Type="http://schemas.openxmlformats.org/officeDocument/2006/relationships/image" Target="../media/image52.gif"/><Relationship Id="rId20" Type="http://schemas.openxmlformats.org/officeDocument/2006/relationships/image" Target="../media/image55.png"/><Relationship Id="rId29" Type="http://schemas.openxmlformats.org/officeDocument/2006/relationships/image" Target="../media/image64.png"/><Relationship Id="rId41" Type="http://schemas.openxmlformats.org/officeDocument/2006/relationships/image" Target="../media/image76.png"/><Relationship Id="rId1" Type="http://schemas.openxmlformats.org/officeDocument/2006/relationships/tags" Target="../tags/tag17.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59.png"/><Relationship Id="rId32" Type="http://schemas.openxmlformats.org/officeDocument/2006/relationships/image" Target="../media/image67.png"/><Relationship Id="rId37" Type="http://schemas.openxmlformats.org/officeDocument/2006/relationships/image" Target="../media/image72.png"/><Relationship Id="rId40" Type="http://schemas.openxmlformats.org/officeDocument/2006/relationships/image" Target="../media/image75.png"/><Relationship Id="rId5" Type="http://schemas.openxmlformats.org/officeDocument/2006/relationships/image" Target="../media/image41.png"/><Relationship Id="rId15" Type="http://schemas.openxmlformats.org/officeDocument/2006/relationships/image" Target="../media/image51.jpeg"/><Relationship Id="rId23" Type="http://schemas.openxmlformats.org/officeDocument/2006/relationships/image" Target="../media/image58.png"/><Relationship Id="rId28" Type="http://schemas.openxmlformats.org/officeDocument/2006/relationships/image" Target="../media/image63.png"/><Relationship Id="rId36" Type="http://schemas.openxmlformats.org/officeDocument/2006/relationships/image" Target="../media/image71.png"/><Relationship Id="rId10" Type="http://schemas.openxmlformats.org/officeDocument/2006/relationships/image" Target="../media/image46.png"/><Relationship Id="rId19" Type="http://schemas.openxmlformats.org/officeDocument/2006/relationships/hyperlink" Target="http://www.google.co.uk/url?sa=i&amp;rct=j&amp;q=&amp;esrc=s&amp;source=images&amp;cd=&amp;cad=rja&amp;uact=8&amp;ved=0ahUKEwiAj9bpodPXAhUCJFAKHVUOBmoQjRwIBw&amp;url=http://www.pngpix.com/download/microsoft-logo-png-transparent-2&amp;psig=AOvVaw2U4SC4mfZbImdMbTZ9OgaO&amp;ust=1511477286919588" TargetMode="External"/><Relationship Id="rId31" Type="http://schemas.openxmlformats.org/officeDocument/2006/relationships/image" Target="../media/image6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65.png"/><Relationship Id="rId35" Type="http://schemas.openxmlformats.org/officeDocument/2006/relationships/image" Target="../media/image70.png"/><Relationship Id="rId8" Type="http://schemas.openxmlformats.org/officeDocument/2006/relationships/image" Target="../media/image44.jpeg"/><Relationship Id="rId3" Type="http://schemas.openxmlformats.org/officeDocument/2006/relationships/notesSlide" Target="../notesSlides/notesSlide2.xml"/><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0.png"/><Relationship Id="rId33" Type="http://schemas.openxmlformats.org/officeDocument/2006/relationships/image" Target="../media/image68.png"/><Relationship Id="rId38" Type="http://schemas.openxmlformats.org/officeDocument/2006/relationships/image" Target="../media/image73.png"/></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88.xml"/><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8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image" Target="../media/image80.jpeg"/><Relationship Id="rId1" Type="http://schemas.openxmlformats.org/officeDocument/2006/relationships/slideLayout" Target="../slideLayouts/slideLayout115.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jpeg"/><Relationship Id="rId4" Type="http://schemas.openxmlformats.org/officeDocument/2006/relationships/image" Target="../media/image82.png"/><Relationship Id="rId9" Type="http://schemas.openxmlformats.org/officeDocument/2006/relationships/image" Target="../media/image87.png"/></Relationships>
</file>

<file path=ppt/slides/_rels/slide15.xml.rels><?xml version="1.0" encoding="UTF-8" standalone="yes"?>
<Relationships xmlns="http://schemas.openxmlformats.org/package/2006/relationships"><Relationship Id="rId8" Type="http://schemas.openxmlformats.org/officeDocument/2006/relationships/image" Target="../media/image95.jpeg"/><Relationship Id="rId13" Type="http://schemas.openxmlformats.org/officeDocument/2006/relationships/image" Target="../media/image100.png"/><Relationship Id="rId3" Type="http://schemas.openxmlformats.org/officeDocument/2006/relationships/image" Target="../media/image90.jpe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image" Target="../media/image89.jpeg"/><Relationship Id="rId1" Type="http://schemas.openxmlformats.org/officeDocument/2006/relationships/slideLayout" Target="../slideLayouts/slideLayout146.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jpeg"/><Relationship Id="rId9" Type="http://schemas.openxmlformats.org/officeDocument/2006/relationships/image" Target="../media/image96.jpeg"/><Relationship Id="rId14" Type="http://schemas.openxmlformats.org/officeDocument/2006/relationships/image" Target="../media/image101.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2.png"/><Relationship Id="rId7" Type="http://schemas.openxmlformats.org/officeDocument/2006/relationships/image" Target="../media/image106.jpeg"/><Relationship Id="rId2" Type="http://schemas.openxmlformats.org/officeDocument/2006/relationships/notesSlide" Target="../notesSlides/notesSlide4.xml"/><Relationship Id="rId1" Type="http://schemas.openxmlformats.org/officeDocument/2006/relationships/slideLayout" Target="../slideLayouts/slideLayout202.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8" Type="http://schemas.openxmlformats.org/officeDocument/2006/relationships/image" Target="../media/image111.jpeg"/><Relationship Id="rId13" Type="http://schemas.openxmlformats.org/officeDocument/2006/relationships/image" Target="../media/image116.jpeg"/><Relationship Id="rId18" Type="http://schemas.openxmlformats.org/officeDocument/2006/relationships/image" Target="../media/image121.jpeg"/><Relationship Id="rId26" Type="http://schemas.openxmlformats.org/officeDocument/2006/relationships/image" Target="../media/image129.png"/><Relationship Id="rId3" Type="http://schemas.openxmlformats.org/officeDocument/2006/relationships/image" Target="../media/image108.jpeg"/><Relationship Id="rId21" Type="http://schemas.openxmlformats.org/officeDocument/2006/relationships/image" Target="../media/image124.png"/><Relationship Id="rId7" Type="http://schemas.openxmlformats.org/officeDocument/2006/relationships/image" Target="../media/image110.png"/><Relationship Id="rId12" Type="http://schemas.openxmlformats.org/officeDocument/2006/relationships/image" Target="../media/image115.jpeg"/><Relationship Id="rId17" Type="http://schemas.openxmlformats.org/officeDocument/2006/relationships/image" Target="../media/image120.jpeg"/><Relationship Id="rId25" Type="http://schemas.openxmlformats.org/officeDocument/2006/relationships/image" Target="../media/image128.png"/><Relationship Id="rId2" Type="http://schemas.openxmlformats.org/officeDocument/2006/relationships/notesSlide" Target="../notesSlides/notesSlide5.xml"/><Relationship Id="rId16" Type="http://schemas.openxmlformats.org/officeDocument/2006/relationships/image" Target="../media/image119.jpeg"/><Relationship Id="rId20" Type="http://schemas.openxmlformats.org/officeDocument/2006/relationships/image" Target="../media/image123.png"/><Relationship Id="rId1" Type="http://schemas.openxmlformats.org/officeDocument/2006/relationships/slideLayout" Target="../slideLayouts/slideLayout202.xml"/><Relationship Id="rId6" Type="http://schemas.openxmlformats.org/officeDocument/2006/relationships/image" Target="../media/image109.jpeg"/><Relationship Id="rId11" Type="http://schemas.openxmlformats.org/officeDocument/2006/relationships/image" Target="../media/image114.png"/><Relationship Id="rId24" Type="http://schemas.openxmlformats.org/officeDocument/2006/relationships/image" Target="../media/image127.jpeg"/><Relationship Id="rId5" Type="http://schemas.openxmlformats.org/officeDocument/2006/relationships/image" Target="../media/image105.jpeg"/><Relationship Id="rId15" Type="http://schemas.openxmlformats.org/officeDocument/2006/relationships/image" Target="../media/image118.png"/><Relationship Id="rId23" Type="http://schemas.openxmlformats.org/officeDocument/2006/relationships/image" Target="../media/image126.jpeg"/><Relationship Id="rId10" Type="http://schemas.openxmlformats.org/officeDocument/2006/relationships/image" Target="../media/image113.png"/><Relationship Id="rId19" Type="http://schemas.openxmlformats.org/officeDocument/2006/relationships/image" Target="../media/image122.jpeg"/><Relationship Id="rId4" Type="http://schemas.openxmlformats.org/officeDocument/2006/relationships/image" Target="../media/image104.jpeg"/><Relationship Id="rId9" Type="http://schemas.openxmlformats.org/officeDocument/2006/relationships/image" Target="../media/image112.png"/><Relationship Id="rId14" Type="http://schemas.openxmlformats.org/officeDocument/2006/relationships/image" Target="../media/image117.png"/><Relationship Id="rId22" Type="http://schemas.openxmlformats.org/officeDocument/2006/relationships/image" Target="../media/image125.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6.xml"/><Relationship Id="rId1" Type="http://schemas.openxmlformats.org/officeDocument/2006/relationships/slideLayout" Target="../slideLayouts/slideLayout202.xml"/><Relationship Id="rId4" Type="http://schemas.openxmlformats.org/officeDocument/2006/relationships/image" Target="../media/image131.jpeg"/></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xml"/><Relationship Id="rId1" Type="http://schemas.openxmlformats.org/officeDocument/2006/relationships/slideLayout" Target="../slideLayouts/slideLayout238.xml"/><Relationship Id="rId4" Type="http://schemas.openxmlformats.org/officeDocument/2006/relationships/image" Target="../media/image133.png"/></Relationships>
</file>

<file path=ppt/slides/_rels/slide2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18" Type="http://schemas.openxmlformats.org/officeDocument/2006/relationships/image" Target="../media/image150.png"/><Relationship Id="rId3" Type="http://schemas.openxmlformats.org/officeDocument/2006/relationships/image" Target="../media/image135.jpeg"/><Relationship Id="rId7" Type="http://schemas.openxmlformats.org/officeDocument/2006/relationships/image" Target="../media/image139.png"/><Relationship Id="rId12" Type="http://schemas.openxmlformats.org/officeDocument/2006/relationships/image" Target="../media/image144.png"/><Relationship Id="rId17" Type="http://schemas.openxmlformats.org/officeDocument/2006/relationships/image" Target="../media/image149.jpeg"/><Relationship Id="rId2" Type="http://schemas.openxmlformats.org/officeDocument/2006/relationships/image" Target="../media/image134.jpeg"/><Relationship Id="rId16" Type="http://schemas.openxmlformats.org/officeDocument/2006/relationships/image" Target="../media/image148.jpeg"/><Relationship Id="rId1" Type="http://schemas.openxmlformats.org/officeDocument/2006/relationships/slideLayout" Target="../slideLayouts/slideLayout250.xml"/><Relationship Id="rId6" Type="http://schemas.openxmlformats.org/officeDocument/2006/relationships/image" Target="../media/image138.png"/><Relationship Id="rId11" Type="http://schemas.openxmlformats.org/officeDocument/2006/relationships/image" Target="../media/image143.jpeg"/><Relationship Id="rId5" Type="http://schemas.openxmlformats.org/officeDocument/2006/relationships/image" Target="../media/image137.jpeg"/><Relationship Id="rId15" Type="http://schemas.openxmlformats.org/officeDocument/2006/relationships/image" Target="../media/image147.jpeg"/><Relationship Id="rId10" Type="http://schemas.openxmlformats.org/officeDocument/2006/relationships/image" Target="../media/image142.png"/><Relationship Id="rId4" Type="http://schemas.openxmlformats.org/officeDocument/2006/relationships/image" Target="../media/image136.jpeg"/><Relationship Id="rId9" Type="http://schemas.openxmlformats.org/officeDocument/2006/relationships/image" Target="../media/image141.jpeg"/><Relationship Id="rId14" Type="http://schemas.openxmlformats.org/officeDocument/2006/relationships/image" Target="../media/image146.png"/></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8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jpe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e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jpeg"/><Relationship Id="rId1" Type="http://schemas.openxmlformats.org/officeDocument/2006/relationships/slideLayout" Target="../slideLayouts/slideLayout86.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9.jpeg"/><Relationship Id="rId2" Type="http://schemas.openxmlformats.org/officeDocument/2006/relationships/chart" Target="../charts/chart1.xml"/><Relationship Id="rId1" Type="http://schemas.openxmlformats.org/officeDocument/2006/relationships/slideLayout" Target="../slideLayouts/slideLayout84.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z="6600" b="1" dirty="0" smtClean="0">
                <a:latin typeface="+mn-lt"/>
              </a:rPr>
              <a:t>ACME</a:t>
            </a:r>
            <a:endParaRPr lang="es-ES" sz="6600" b="1" dirty="0">
              <a:latin typeface="+mn-lt"/>
            </a:endParaRPr>
          </a:p>
        </p:txBody>
      </p:sp>
      <p:sp>
        <p:nvSpPr>
          <p:cNvPr id="3" name="2 Marcador de pie de página"/>
          <p:cNvSpPr>
            <a:spLocks noGrp="1"/>
          </p:cNvSpPr>
          <p:nvPr>
            <p:ph type="ftr" sz="quarter" idx="11"/>
          </p:nvPr>
        </p:nvSpPr>
        <p:spPr/>
        <p:txBody>
          <a:bodyPr/>
          <a:lstStyle/>
          <a:p>
            <a:pPr marL="0" marR="0" lvl="0" indent="0" algn="l" defTabSz="1218090" rtl="0" eaLnBrk="1" fontAlgn="auto" latinLnBrk="0" hangingPunct="1">
              <a:lnSpc>
                <a:spcPct val="100000"/>
              </a:lnSpc>
              <a:spcBef>
                <a:spcPts val="0"/>
              </a:spcBef>
              <a:spcAft>
                <a:spcPts val="0"/>
              </a:spcAft>
              <a:buClrTx/>
              <a:buSzTx/>
              <a:buFontTx/>
              <a:buNone/>
              <a:tabLst/>
              <a:defRPr/>
            </a:pPr>
            <a:r>
              <a:rPr kumimoji="0" lang="en-US" sz="133" b="0" i="0" u="none" strike="noStrike" kern="1200" cap="none" spc="0" normalizeH="0" baseline="0" noProof="0">
                <a:ln>
                  <a:noFill/>
                </a:ln>
                <a:solidFill>
                  <a:srgbClr val="FFFFFF">
                    <a:alpha val="0"/>
                  </a:srgbClr>
                </a:solidFill>
                <a:effectLst/>
                <a:uLnTx/>
                <a:uFillTx/>
                <a:latin typeface="Arial"/>
                <a:ea typeface="+mn-ea"/>
                <a:cs typeface="+mn-cs"/>
              </a:rPr>
              <a:t>Airbus Defence and Space DTO Meeting</a:t>
            </a:r>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4" name="3 Marcador de número de diapositiva"/>
          <p:cNvSpPr>
            <a:spLocks noGrp="1"/>
          </p:cNvSpPr>
          <p:nvPr>
            <p:ph type="sldNum" sz="quarter" idx="12"/>
          </p:nvPr>
        </p:nvSpPr>
        <p:spPr/>
        <p:txBody>
          <a:bodyPr/>
          <a:lstStyle/>
          <a:p>
            <a:pPr marL="0" marR="0" lvl="0" indent="0" algn="r" defTabSz="1218090" rtl="0" eaLnBrk="1" fontAlgn="auto" latinLnBrk="0" hangingPunct="1">
              <a:lnSpc>
                <a:spcPct val="100000"/>
              </a:lnSpc>
              <a:spcBef>
                <a:spcPts val="0"/>
              </a:spcBef>
              <a:spcAft>
                <a:spcPts val="0"/>
              </a:spcAft>
              <a:buClrTx/>
              <a:buSzTx/>
              <a:buFontTx/>
              <a:buNone/>
              <a:tabLst/>
              <a:defRPr/>
            </a:pPr>
            <a:fld id="{10C140CD-8AED-46FF-A9A2-77308F3F39AE}" type="slidenum">
              <a:rPr kumimoji="0" lang="en-US" sz="133" b="0" i="0" u="none" strike="noStrike" kern="1200" cap="none" spc="0" normalizeH="0" baseline="0" noProof="0">
                <a:ln>
                  <a:noFill/>
                </a:ln>
                <a:solidFill>
                  <a:srgbClr val="FFFFFF">
                    <a:alpha val="0"/>
                  </a:srgbClr>
                </a:solidFill>
                <a:effectLst/>
                <a:uLnTx/>
                <a:uFillTx/>
                <a:latin typeface="Arial"/>
                <a:ea typeface="+mn-ea"/>
                <a:cs typeface="+mn-cs"/>
              </a:rPr>
              <a:pPr marL="0" marR="0" lvl="0" indent="0" algn="r" defTabSz="1218090" rtl="0" eaLnBrk="1" fontAlgn="auto" latinLnBrk="0" hangingPunct="1">
                <a:lnSpc>
                  <a:spcPct val="100000"/>
                </a:lnSpc>
                <a:spcBef>
                  <a:spcPts val="0"/>
                </a:spcBef>
                <a:spcAft>
                  <a:spcPts val="0"/>
                </a:spcAft>
                <a:buClrTx/>
                <a:buSzTx/>
                <a:buFontTx/>
                <a:buNone/>
                <a:tabLst/>
                <a:defRPr/>
              </a:pPr>
              <a:t>1</a:t>
            </a:fld>
            <a:endParaRPr kumimoji="0" lang="en-US" sz="133"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5" name="4 Marcador de texto"/>
          <p:cNvSpPr>
            <a:spLocks noGrp="1"/>
          </p:cNvSpPr>
          <p:nvPr>
            <p:ph type="body" sz="quarter" idx="13"/>
          </p:nvPr>
        </p:nvSpPr>
        <p:spPr/>
        <p:txBody>
          <a:bodyPr/>
          <a:lstStyle/>
          <a:p>
            <a:r>
              <a:rPr lang="es-ES" sz="2400" b="1" cap="all" dirty="0" smtClean="0">
                <a:solidFill>
                  <a:srgbClr val="FFFFFF"/>
                </a:solidFill>
              </a:rPr>
              <a:t>Página web</a:t>
            </a:r>
            <a:endParaRPr lang="es-ES" sz="2400" b="1" cap="all" dirty="0">
              <a:solidFill>
                <a:srgbClr val="FFFFFF"/>
              </a:solidFill>
            </a:endParaRPr>
          </a:p>
          <a:p>
            <a:endParaRPr lang="es-ES" sz="3733" b="1" cap="all" dirty="0">
              <a:solidFill>
                <a:srgbClr val="FFFFFF"/>
              </a:solidFill>
            </a:endParaRPr>
          </a:p>
        </p:txBody>
      </p:sp>
    </p:spTree>
    <p:extLst>
      <p:ext uri="{BB962C8B-B14F-4D97-AF65-F5344CB8AC3E}">
        <p14:creationId xmlns:p14="http://schemas.microsoft.com/office/powerpoint/2010/main" val="2623869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defTabSz="1219170"/>
            <a:r>
              <a:rPr lang="fr-FR">
                <a:solidFill>
                  <a:srgbClr val="FFFFFF">
                    <a:alpha val="0"/>
                  </a:srgbClr>
                </a:solidFill>
                <a:latin typeface="Arial"/>
              </a:rPr>
              <a:t>Date</a:t>
            </a:r>
            <a:endParaRPr lang="en-US" dirty="0">
              <a:solidFill>
                <a:srgbClr val="FFFFFF">
                  <a:alpha val="0"/>
                </a:srgbClr>
              </a:solidFill>
              <a:latin typeface="Arial"/>
            </a:endParaRPr>
          </a:p>
        </p:txBody>
      </p:sp>
      <p:sp>
        <p:nvSpPr>
          <p:cNvPr id="17" name="Rounded Rectangle 55"/>
          <p:cNvSpPr/>
          <p:nvPr>
            <p:custDataLst>
              <p:tags r:id="rId1"/>
            </p:custDataLst>
          </p:nvPr>
        </p:nvSpPr>
        <p:spPr bwMode="auto">
          <a:xfrm>
            <a:off x="6233691" y="1244915"/>
            <a:ext cx="5334532" cy="432467"/>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r>
              <a:rPr lang="en-US" sz="1400" b="1" dirty="0">
                <a:solidFill>
                  <a:srgbClr val="FFFFFF"/>
                </a:solidFill>
                <a:latin typeface="Arial"/>
              </a:rPr>
              <a:t>…and across all verticals</a:t>
            </a:r>
            <a:endParaRPr lang="en-GB" sz="1400" b="1" dirty="0">
              <a:solidFill>
                <a:srgbClr val="FFFFFF"/>
              </a:solidFill>
              <a:latin typeface="Arial"/>
            </a:endParaRPr>
          </a:p>
        </p:txBody>
      </p:sp>
      <p:grpSp>
        <p:nvGrpSpPr>
          <p:cNvPr id="8" name="Groupe 7"/>
          <p:cNvGrpSpPr/>
          <p:nvPr/>
        </p:nvGrpSpPr>
        <p:grpSpPr>
          <a:xfrm>
            <a:off x="6280514" y="1896578"/>
            <a:ext cx="1570789" cy="4120437"/>
            <a:chOff x="4635954" y="1412908"/>
            <a:chExt cx="936171" cy="3250994"/>
          </a:xfrm>
        </p:grpSpPr>
        <p:sp>
          <p:nvSpPr>
            <p:cNvPr id="6" name="Rectangle 5"/>
            <p:cNvSpPr/>
            <p:nvPr/>
          </p:nvSpPr>
          <p:spPr>
            <a:xfrm>
              <a:off x="4635954" y="1412908"/>
              <a:ext cx="936171" cy="50818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r>
                <a:rPr lang="fr-FR" sz="1333" dirty="0">
                  <a:solidFill>
                    <a:srgbClr val="FFFFFF"/>
                  </a:solidFill>
                  <a:latin typeface="Arial"/>
                </a:rPr>
                <a:t>Automotive</a:t>
              </a:r>
              <a:endParaRPr lang="en-US" sz="1333" dirty="0">
                <a:solidFill>
                  <a:srgbClr val="FFFFFF"/>
                </a:solidFill>
                <a:latin typeface="Arial"/>
              </a:endParaRPr>
            </a:p>
          </p:txBody>
        </p:sp>
        <p:sp>
          <p:nvSpPr>
            <p:cNvPr id="80" name="Rectangle 79"/>
            <p:cNvSpPr/>
            <p:nvPr/>
          </p:nvSpPr>
          <p:spPr>
            <a:xfrm>
              <a:off x="4635954" y="1961470"/>
              <a:ext cx="936171" cy="50818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r>
                <a:rPr lang="fr-FR" sz="1333" dirty="0">
                  <a:solidFill>
                    <a:srgbClr val="FFFFFF"/>
                  </a:solidFill>
                  <a:latin typeface="Arial"/>
                </a:rPr>
                <a:t>Aerospace, </a:t>
              </a:r>
              <a:r>
                <a:rPr lang="fr-FR" sz="1333" dirty="0" err="1">
                  <a:solidFill>
                    <a:srgbClr val="FFFFFF"/>
                  </a:solidFill>
                  <a:latin typeface="Arial"/>
                </a:rPr>
                <a:t>Defence</a:t>
              </a:r>
              <a:r>
                <a:rPr lang="fr-FR" sz="1333" dirty="0">
                  <a:solidFill>
                    <a:srgbClr val="FFFFFF"/>
                  </a:solidFill>
                  <a:latin typeface="Arial"/>
                </a:rPr>
                <a:t> &amp; Rail</a:t>
              </a:r>
            </a:p>
          </p:txBody>
        </p:sp>
        <p:sp>
          <p:nvSpPr>
            <p:cNvPr id="81" name="Rectangle 80"/>
            <p:cNvSpPr/>
            <p:nvPr/>
          </p:nvSpPr>
          <p:spPr>
            <a:xfrm>
              <a:off x="4635954" y="2510032"/>
              <a:ext cx="936171" cy="50818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r>
                <a:rPr lang="fr-FR" sz="1333" dirty="0" err="1">
                  <a:solidFill>
                    <a:srgbClr val="FFFFFF"/>
                  </a:solidFill>
                  <a:latin typeface="Arial"/>
                </a:rPr>
                <a:t>Energy</a:t>
              </a:r>
              <a:r>
                <a:rPr lang="fr-FR" sz="1333" dirty="0">
                  <a:solidFill>
                    <a:srgbClr val="FFFFFF"/>
                  </a:solidFill>
                  <a:latin typeface="Arial"/>
                </a:rPr>
                <a:t>, </a:t>
              </a:r>
              <a:r>
                <a:rPr lang="fr-FR" sz="1333" dirty="0" err="1">
                  <a:solidFill>
                    <a:srgbClr val="FFFFFF"/>
                  </a:solidFill>
                  <a:latin typeface="Arial"/>
                </a:rPr>
                <a:t>Industrials</a:t>
              </a:r>
              <a:r>
                <a:rPr lang="fr-FR" sz="1333" dirty="0">
                  <a:solidFill>
                    <a:srgbClr val="FFFFFF"/>
                  </a:solidFill>
                  <a:latin typeface="Arial"/>
                </a:rPr>
                <a:t> &amp; Life Sciences</a:t>
              </a:r>
            </a:p>
          </p:txBody>
        </p:sp>
        <p:sp>
          <p:nvSpPr>
            <p:cNvPr id="82" name="Rectangle 81"/>
            <p:cNvSpPr/>
            <p:nvPr/>
          </p:nvSpPr>
          <p:spPr>
            <a:xfrm>
              <a:off x="4635954" y="3058594"/>
              <a:ext cx="936171" cy="50818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r>
                <a:rPr lang="fr-FR" sz="1333" dirty="0">
                  <a:solidFill>
                    <a:srgbClr val="FFFFFF"/>
                  </a:solidFill>
                  <a:latin typeface="Arial"/>
                </a:rPr>
                <a:t>Communications</a:t>
              </a:r>
            </a:p>
          </p:txBody>
        </p:sp>
        <p:sp>
          <p:nvSpPr>
            <p:cNvPr id="83" name="Rectangle 82"/>
            <p:cNvSpPr/>
            <p:nvPr/>
          </p:nvSpPr>
          <p:spPr>
            <a:xfrm>
              <a:off x="4635954" y="3607156"/>
              <a:ext cx="936171" cy="50818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r>
                <a:rPr lang="fr-FR" sz="1333" dirty="0">
                  <a:solidFill>
                    <a:srgbClr val="FFFFFF"/>
                  </a:solidFill>
                  <a:latin typeface="Arial"/>
                </a:rPr>
                <a:t>Hi-</a:t>
              </a:r>
              <a:r>
                <a:rPr lang="fr-FR" sz="1333" dirty="0" err="1">
                  <a:solidFill>
                    <a:srgbClr val="FFFFFF"/>
                  </a:solidFill>
                  <a:latin typeface="Arial"/>
                </a:rPr>
                <a:t>tech</a:t>
              </a:r>
              <a:r>
                <a:rPr lang="fr-FR" sz="1333" dirty="0">
                  <a:solidFill>
                    <a:srgbClr val="FFFFFF"/>
                  </a:solidFill>
                  <a:latin typeface="Arial"/>
                </a:rPr>
                <a:t> &amp; </a:t>
              </a:r>
            </a:p>
            <a:p>
              <a:pPr defTabSz="1219170"/>
              <a:r>
                <a:rPr lang="fr-FR" sz="1333" dirty="0">
                  <a:solidFill>
                    <a:srgbClr val="FFFFFF"/>
                  </a:solidFill>
                  <a:latin typeface="Arial"/>
                </a:rPr>
                <a:t>Software</a:t>
              </a:r>
              <a:endParaRPr lang="en-US" sz="1333" dirty="0">
                <a:solidFill>
                  <a:srgbClr val="FFFFFF"/>
                </a:solidFill>
                <a:latin typeface="Arial"/>
              </a:endParaRPr>
            </a:p>
          </p:txBody>
        </p:sp>
        <p:sp>
          <p:nvSpPr>
            <p:cNvPr id="84" name="Rectangle 83"/>
            <p:cNvSpPr/>
            <p:nvPr/>
          </p:nvSpPr>
          <p:spPr>
            <a:xfrm>
              <a:off x="4635954" y="4155716"/>
              <a:ext cx="936171" cy="50818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70"/>
              <a:r>
                <a:rPr lang="fr-FR" sz="1333" dirty="0">
                  <a:solidFill>
                    <a:srgbClr val="FFFFFF"/>
                  </a:solidFill>
                  <a:latin typeface="Arial"/>
                </a:rPr>
                <a:t>Finance &amp; </a:t>
              </a:r>
            </a:p>
            <a:p>
              <a:pPr defTabSz="1219170"/>
              <a:r>
                <a:rPr lang="fr-FR" sz="1333" dirty="0">
                  <a:solidFill>
                    <a:srgbClr val="FFFFFF"/>
                  </a:solidFill>
                  <a:latin typeface="Arial"/>
                </a:rPr>
                <a:t>Public </a:t>
              </a:r>
              <a:r>
                <a:rPr lang="fr-FR" sz="1333" dirty="0" err="1">
                  <a:solidFill>
                    <a:srgbClr val="FFFFFF"/>
                  </a:solidFill>
                  <a:latin typeface="Arial"/>
                </a:rPr>
                <a:t>Sector</a:t>
              </a:r>
              <a:endParaRPr lang="en-US" sz="1333" dirty="0">
                <a:solidFill>
                  <a:srgbClr val="FFFFFF"/>
                </a:solidFill>
                <a:latin typeface="Arial"/>
              </a:endParaRPr>
            </a:p>
          </p:txBody>
        </p:sp>
      </p:grpSp>
      <p:pic>
        <p:nvPicPr>
          <p:cNvPr id="8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95802" y="4913157"/>
            <a:ext cx="1164681" cy="271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Imag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2235" y="2644949"/>
            <a:ext cx="1315760" cy="487359"/>
          </a:xfrm>
          <a:prstGeom prst="rect">
            <a:avLst/>
          </a:prstGeom>
        </p:spPr>
      </p:pic>
      <p:pic>
        <p:nvPicPr>
          <p:cNvPr id="88" name="Imag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26857" y="2043110"/>
            <a:ext cx="606515" cy="341564"/>
          </a:xfrm>
          <a:prstGeom prst="rect">
            <a:avLst/>
          </a:prstGeom>
        </p:spPr>
      </p:pic>
      <p:pic>
        <p:nvPicPr>
          <p:cNvPr id="89" name="Image 8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77554" y="2023689"/>
            <a:ext cx="996997" cy="380403"/>
          </a:xfrm>
          <a:prstGeom prst="rect">
            <a:avLst/>
          </a:prstGeom>
        </p:spPr>
      </p:pic>
      <p:pic>
        <p:nvPicPr>
          <p:cNvPr id="90" name="Image 8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05153" y="1992892"/>
            <a:ext cx="745980" cy="442001"/>
          </a:xfrm>
          <a:prstGeom prst="rect">
            <a:avLst/>
          </a:prstGeom>
        </p:spPr>
      </p:pic>
      <p:pic>
        <p:nvPicPr>
          <p:cNvPr id="92"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37991" y="2645291"/>
            <a:ext cx="476123" cy="539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Image 9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090312" y="4073256"/>
            <a:ext cx="679609" cy="491019"/>
          </a:xfrm>
          <a:prstGeom prst="rect">
            <a:avLst/>
          </a:prstGeom>
        </p:spPr>
      </p:pic>
      <p:pic>
        <p:nvPicPr>
          <p:cNvPr id="95" name="Image 9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39764" y="2726363"/>
            <a:ext cx="1276755" cy="295568"/>
          </a:xfrm>
          <a:prstGeom prst="rect">
            <a:avLst/>
          </a:prstGeom>
        </p:spPr>
      </p:pic>
      <p:pic>
        <p:nvPicPr>
          <p:cNvPr id="96" name="Image 95"/>
          <p:cNvPicPr>
            <a:picLocks noChangeAspect="1"/>
          </p:cNvPicPr>
          <p:nvPr/>
        </p:nvPicPr>
        <p:blipFill rotWithShape="1">
          <a:blip r:embed="rId12" cstate="print">
            <a:extLst>
              <a:ext uri="{28A0092B-C50C-407E-A947-70E740481C1C}">
                <a14:useLocalDpi xmlns:a14="http://schemas.microsoft.com/office/drawing/2010/main"/>
              </a:ext>
            </a:extLst>
          </a:blip>
          <a:srcRect l="15481" t="-1784" r="17453" b="1006"/>
          <a:stretch/>
        </p:blipFill>
        <p:spPr>
          <a:xfrm>
            <a:off x="7958720" y="3363559"/>
            <a:ext cx="942789" cy="363884"/>
          </a:xfrm>
          <a:prstGeom prst="rect">
            <a:avLst/>
          </a:prstGeom>
        </p:spPr>
      </p:pic>
      <p:pic>
        <p:nvPicPr>
          <p:cNvPr id="97" name="Image 9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471384" y="3352656"/>
            <a:ext cx="613515" cy="488523"/>
          </a:xfrm>
          <a:prstGeom prst="rect">
            <a:avLst/>
          </a:prstGeom>
        </p:spPr>
      </p:pic>
      <p:pic>
        <p:nvPicPr>
          <p:cNvPr id="98" name="Image 9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361170" y="5526322"/>
            <a:ext cx="429765" cy="402548"/>
          </a:xfrm>
          <a:prstGeom prst="rect">
            <a:avLst/>
          </a:prstGeom>
        </p:spPr>
      </p:pic>
      <p:pic>
        <p:nvPicPr>
          <p:cNvPr id="99" name="Image 98"/>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854673" y="5589064"/>
            <a:ext cx="1150883" cy="277065"/>
          </a:xfrm>
          <a:prstGeom prst="rect">
            <a:avLst/>
          </a:prstGeom>
        </p:spPr>
      </p:pic>
      <p:pic>
        <p:nvPicPr>
          <p:cNvPr id="100" name="Picture 2" descr="https://www.cisco.com/web/fw/i/logo-open-graph.gif"/>
          <p:cNvPicPr>
            <a:picLocks noChangeAspect="1" noChangeArrowheads="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t="20083" b="18000"/>
          <a:stretch/>
        </p:blipFill>
        <p:spPr bwMode="auto">
          <a:xfrm>
            <a:off x="10409545" y="4090535"/>
            <a:ext cx="737196" cy="456461"/>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6" descr="https://www.underconsideration.com/brandnew/archives/att_2016_logo_with_type.png"/>
          <p:cNvPicPr>
            <a:picLocks noChangeAspect="1" noChangeArrowheads="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7159" t="12270" r="5835" b="12836"/>
          <a:stretch/>
        </p:blipFill>
        <p:spPr bwMode="auto">
          <a:xfrm>
            <a:off x="9077751" y="4104297"/>
            <a:ext cx="996604" cy="42894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72" descr="https://fontmeme.com/images/IBM-Logo.jpg"/>
          <p:cNvPicPr>
            <a:picLocks noChangeAspect="1" noChangeArrowheads="1"/>
          </p:cNvPicPr>
          <p:nvPr/>
        </p:nvPicPr>
        <p:blipFill rotWithShape="1">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9267064" y="4884929"/>
            <a:ext cx="617976" cy="258272"/>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descr="Image result for logo microsoft">
            <a:hlinkClick r:id="rId19"/>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080083" y="4747474"/>
            <a:ext cx="700064" cy="534039"/>
          </a:xfrm>
          <a:prstGeom prst="rect">
            <a:avLst/>
          </a:prstGeom>
          <a:noFill/>
          <a:extLst>
            <a:ext uri="{909E8E84-426E-40DD-AFC4-6F175D3DCCD1}">
              <a14:hiddenFill xmlns:a14="http://schemas.microsoft.com/office/drawing/2010/main">
                <a:solidFill>
                  <a:srgbClr val="FFFFFF"/>
                </a:solidFill>
              </a14:hiddenFill>
            </a:ext>
          </a:extLst>
        </p:spPr>
      </p:pic>
      <p:pic>
        <p:nvPicPr>
          <p:cNvPr id="106" name="Image 10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287931" y="5623125"/>
            <a:ext cx="980423" cy="208943"/>
          </a:xfrm>
          <a:prstGeom prst="rect">
            <a:avLst/>
          </a:prstGeom>
        </p:spPr>
      </p:pic>
      <p:pic>
        <p:nvPicPr>
          <p:cNvPr id="107" name="Image 10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068790" y="3249923"/>
            <a:ext cx="1014527" cy="760895"/>
          </a:xfrm>
          <a:prstGeom prst="rect">
            <a:avLst/>
          </a:prstGeom>
        </p:spPr>
      </p:pic>
      <p:sp>
        <p:nvSpPr>
          <p:cNvPr id="91" name="Rectangle : coins arrondis 64">
            <a:extLst>
              <a:ext uri="{FF2B5EF4-FFF2-40B4-BE49-F238E27FC236}">
                <a16:creationId xmlns:a16="http://schemas.microsoft.com/office/drawing/2014/main" id="{29C30ACB-1EA4-4EC5-9EE5-C8C939FC841E}"/>
              </a:ext>
            </a:extLst>
          </p:cNvPr>
          <p:cNvSpPr/>
          <p:nvPr/>
        </p:nvSpPr>
        <p:spPr>
          <a:xfrm>
            <a:off x="414710" y="1783943"/>
            <a:ext cx="5583172" cy="4285351"/>
          </a:xfrm>
          <a:prstGeom prst="roundRect">
            <a:avLst>
              <a:gd name="adj" fmla="val 2664"/>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defTabSz="1219170"/>
            <a:endParaRPr lang="en-US" sz="2400" b="1" dirty="0">
              <a:solidFill>
                <a:srgbClr val="007EAF"/>
              </a:solidFill>
              <a:latin typeface="Arial"/>
            </a:endParaRPr>
          </a:p>
        </p:txBody>
      </p:sp>
      <p:graphicFrame>
        <p:nvGraphicFramePr>
          <p:cNvPr id="94" name="Table 73"/>
          <p:cNvGraphicFramePr>
            <a:graphicFrameLocks noGrp="1"/>
          </p:cNvGraphicFramePr>
          <p:nvPr>
            <p:extLst/>
          </p:nvPr>
        </p:nvGraphicFramePr>
        <p:xfrm>
          <a:off x="474541" y="2006601"/>
          <a:ext cx="2700460" cy="3878070"/>
        </p:xfrm>
        <a:graphic>
          <a:graphicData uri="http://schemas.openxmlformats.org/drawingml/2006/table">
            <a:tbl>
              <a:tblPr>
                <a:tableStyleId>{5C22544A-7EE6-4342-B048-85BDC9FD1C3A}</a:tableStyleId>
              </a:tblPr>
              <a:tblGrid>
                <a:gridCol w="687521">
                  <a:extLst>
                    <a:ext uri="{9D8B030D-6E8A-4147-A177-3AD203B41FA5}">
                      <a16:colId xmlns:a16="http://schemas.microsoft.com/office/drawing/2014/main" val="20000"/>
                    </a:ext>
                  </a:extLst>
                </a:gridCol>
                <a:gridCol w="1263639">
                  <a:extLst>
                    <a:ext uri="{9D8B030D-6E8A-4147-A177-3AD203B41FA5}">
                      <a16:colId xmlns:a16="http://schemas.microsoft.com/office/drawing/2014/main" val="20001"/>
                    </a:ext>
                  </a:extLst>
                </a:gridCol>
                <a:gridCol w="749300">
                  <a:extLst>
                    <a:ext uri="{9D8B030D-6E8A-4147-A177-3AD203B41FA5}">
                      <a16:colId xmlns:a16="http://schemas.microsoft.com/office/drawing/2014/main" val="20004"/>
                    </a:ext>
                  </a:extLst>
                </a:gridCol>
              </a:tblGrid>
              <a:tr h="322860">
                <a:tc>
                  <a:txBody>
                    <a:bodyPr/>
                    <a:lstStyle/>
                    <a:p>
                      <a:pPr algn="ctr" fontAlgn="b"/>
                      <a:r>
                        <a:rPr lang="en-US" sz="800" b="1" i="0" u="none" strike="noStrike" dirty="0" smtClean="0">
                          <a:solidFill>
                            <a:schemeClr val="accent4"/>
                          </a:solidFill>
                          <a:effectLst/>
                          <a:latin typeface="+mn-lt"/>
                        </a:rPr>
                        <a:t>R&amp;D</a:t>
                      </a:r>
                      <a:r>
                        <a:rPr lang="en-US" sz="800" b="1" i="0" u="none" strike="noStrike" baseline="0" dirty="0" smtClean="0">
                          <a:solidFill>
                            <a:schemeClr val="accent4"/>
                          </a:solidFill>
                          <a:effectLst/>
                          <a:latin typeface="+mn-lt"/>
                        </a:rPr>
                        <a:t> SPEND </a:t>
                      </a:r>
                      <a:r>
                        <a:rPr lang="en-US" sz="800" b="1" i="0" u="none" strike="noStrike" dirty="0" smtClean="0">
                          <a:solidFill>
                            <a:schemeClr val="accent4"/>
                          </a:solidFill>
                          <a:effectLst/>
                          <a:latin typeface="+mn-lt"/>
                        </a:rPr>
                        <a:t>RANK</a:t>
                      </a:r>
                      <a:r>
                        <a:rPr lang="en-US" sz="800" b="1" i="0" u="none" strike="noStrike" baseline="0" dirty="0" smtClean="0">
                          <a:solidFill>
                            <a:schemeClr val="accent4"/>
                          </a:solidFill>
                          <a:effectLst/>
                          <a:latin typeface="+mn-lt"/>
                        </a:rPr>
                        <a:t> ‘16</a:t>
                      </a:r>
                      <a:endParaRPr lang="en-US" sz="800" b="1"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noFill/>
                  </a:tcPr>
                </a:tc>
                <a:tc>
                  <a:txBody>
                    <a:bodyPr/>
                    <a:lstStyle/>
                    <a:p>
                      <a:pPr algn="ctr" fontAlgn="b"/>
                      <a:r>
                        <a:rPr lang="en-US" sz="1100" b="1" i="0" u="none" strike="noStrike" dirty="0" smtClean="0">
                          <a:solidFill>
                            <a:schemeClr val="accent4"/>
                          </a:solidFill>
                          <a:effectLst/>
                          <a:latin typeface="+mn-lt"/>
                        </a:rPr>
                        <a:t>COMPANY</a:t>
                      </a:r>
                      <a:endParaRPr lang="en-US" sz="1100" b="1"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b"/>
                      <a:r>
                        <a:rPr lang="en-US" sz="1100" b="1" i="0" u="none" strike="noStrike" baseline="0" dirty="0" smtClean="0">
                          <a:solidFill>
                            <a:schemeClr val="accent4"/>
                          </a:solidFill>
                          <a:effectLst/>
                          <a:latin typeface="+mn-lt"/>
                        </a:rPr>
                        <a:t>CLIENT?</a:t>
                      </a:r>
                      <a:endParaRPr lang="en-US" sz="1100" b="1"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55521">
                <a:tc>
                  <a:txBody>
                    <a:bodyPr/>
                    <a:lstStyle/>
                    <a:p>
                      <a:pPr marL="0" algn="ctr" defTabSz="685800" rtl="0" eaLnBrk="1" fontAlgn="b" latinLnBrk="0" hangingPunct="1"/>
                      <a:r>
                        <a:rPr lang="en-GB" sz="1100" b="1" u="none" strike="noStrike" kern="1200" dirty="0">
                          <a:solidFill>
                            <a:schemeClr val="bg1"/>
                          </a:solidFill>
                          <a:effectLst/>
                          <a:latin typeface="+mn-lt"/>
                          <a:ea typeface="+mn-ea"/>
                          <a:cs typeface="+mn-cs"/>
                        </a:rPr>
                        <a:t>1</a:t>
                      </a:r>
                    </a:p>
                  </a:txBody>
                  <a:tcPr marL="12700" marR="12700" marT="127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b"/>
                      <a:endParaRPr lang="en-US" sz="1300" b="0"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1" i="0" u="none" strike="noStrike" dirty="0" smtClean="0">
                          <a:solidFill>
                            <a:schemeClr val="accent5"/>
                          </a:solidFill>
                          <a:effectLst/>
                          <a:latin typeface="+mn-lt"/>
                          <a:sym typeface="Wingdings"/>
                        </a:rPr>
                        <a:t></a:t>
                      </a:r>
                      <a:endParaRPr lang="en-US" sz="1600" b="1" i="0" u="none" strike="noStrike" dirty="0">
                        <a:solidFill>
                          <a:schemeClr val="accent5"/>
                        </a:solidFill>
                        <a:effectLst/>
                        <a:latin typeface="+mn-lt"/>
                      </a:endParaRPr>
                    </a:p>
                  </a:txBody>
                  <a:tcPr marL="8741" marR="8741" marT="87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55521">
                <a:tc>
                  <a:txBody>
                    <a:bodyPr/>
                    <a:lstStyle/>
                    <a:p>
                      <a:pPr marL="0" algn="ctr" defTabSz="685800" rtl="0" eaLnBrk="1" fontAlgn="b" latinLnBrk="0" hangingPunct="1"/>
                      <a:r>
                        <a:rPr lang="en-GB" sz="1100" b="1" u="none" strike="noStrike" kern="1200" dirty="0">
                          <a:solidFill>
                            <a:schemeClr val="bg1"/>
                          </a:solidFill>
                          <a:effectLst/>
                          <a:latin typeface="+mn-lt"/>
                          <a:ea typeface="+mn-ea"/>
                          <a:cs typeface="+mn-cs"/>
                        </a:rPr>
                        <a:t>2</a:t>
                      </a:r>
                    </a:p>
                  </a:txBody>
                  <a:tcPr marL="12700" marR="12700" marT="127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b"/>
                      <a:endParaRPr lang="en-US" sz="1300" b="0"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1" i="0" u="none" strike="noStrike" dirty="0" smtClean="0">
                          <a:solidFill>
                            <a:schemeClr val="accent5"/>
                          </a:solidFill>
                          <a:effectLst/>
                          <a:latin typeface="+mn-lt"/>
                          <a:sym typeface="Wingdings"/>
                        </a:rPr>
                        <a:t></a:t>
                      </a:r>
                      <a:endParaRPr lang="en-US" sz="1600" b="0" i="0" u="none" strike="noStrike" dirty="0">
                        <a:solidFill>
                          <a:schemeClr val="accent5"/>
                        </a:solidFill>
                        <a:effectLst/>
                        <a:latin typeface="+mn-lt"/>
                      </a:endParaRPr>
                    </a:p>
                  </a:txBody>
                  <a:tcPr marL="8741" marR="8741" marT="87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55521">
                <a:tc>
                  <a:txBody>
                    <a:bodyPr/>
                    <a:lstStyle/>
                    <a:p>
                      <a:pPr marL="0" algn="ctr" defTabSz="685800" rtl="0" eaLnBrk="1" fontAlgn="b" latinLnBrk="0" hangingPunct="1"/>
                      <a:r>
                        <a:rPr lang="en-GB" sz="1100" b="1" u="none" strike="noStrike" kern="1200" dirty="0">
                          <a:solidFill>
                            <a:schemeClr val="bg1"/>
                          </a:solidFill>
                          <a:effectLst/>
                          <a:latin typeface="+mn-lt"/>
                          <a:ea typeface="+mn-ea"/>
                          <a:cs typeface="+mn-cs"/>
                        </a:rPr>
                        <a:t>3</a:t>
                      </a:r>
                    </a:p>
                  </a:txBody>
                  <a:tcPr marL="12700" marR="12700" marT="127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b"/>
                      <a:endParaRPr lang="en-US" sz="1300" b="0"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1" i="0" u="none" strike="noStrike" dirty="0" smtClean="0">
                          <a:solidFill>
                            <a:schemeClr val="accent5"/>
                          </a:solidFill>
                          <a:effectLst/>
                          <a:latin typeface="+mn-lt"/>
                          <a:sym typeface="Wingdings"/>
                        </a:rPr>
                        <a:t></a:t>
                      </a:r>
                      <a:endParaRPr lang="en-US" sz="1600" b="0" i="0" u="none" strike="noStrike" dirty="0">
                        <a:solidFill>
                          <a:schemeClr val="accent5"/>
                        </a:solidFill>
                        <a:effectLst/>
                        <a:latin typeface="+mn-lt"/>
                      </a:endParaRPr>
                    </a:p>
                  </a:txBody>
                  <a:tcPr marL="8741" marR="8741" marT="87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55521">
                <a:tc>
                  <a:txBody>
                    <a:bodyPr/>
                    <a:lstStyle/>
                    <a:p>
                      <a:pPr marL="0" algn="ctr" defTabSz="685800" rtl="0" eaLnBrk="1" fontAlgn="b" latinLnBrk="0" hangingPunct="1"/>
                      <a:r>
                        <a:rPr lang="en-GB" sz="1100" b="1" u="none" strike="noStrike" kern="1200" dirty="0">
                          <a:solidFill>
                            <a:schemeClr val="bg1"/>
                          </a:solidFill>
                          <a:effectLst/>
                          <a:latin typeface="+mn-lt"/>
                          <a:ea typeface="+mn-ea"/>
                          <a:cs typeface="+mn-cs"/>
                        </a:rPr>
                        <a:t>4</a:t>
                      </a:r>
                    </a:p>
                  </a:txBody>
                  <a:tcPr marL="12700" marR="12700" marT="127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b"/>
                      <a:endParaRPr lang="en-US" sz="1300" b="0"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1" i="0" u="none" strike="noStrike" dirty="0" smtClean="0">
                          <a:solidFill>
                            <a:schemeClr val="accent5"/>
                          </a:solidFill>
                          <a:effectLst/>
                          <a:latin typeface="+mn-lt"/>
                          <a:sym typeface="Wingdings"/>
                        </a:rPr>
                        <a:t></a:t>
                      </a:r>
                      <a:endParaRPr lang="en-US" sz="1600" b="0" i="0" u="none" strike="noStrike" dirty="0">
                        <a:solidFill>
                          <a:schemeClr val="accent5"/>
                        </a:solidFill>
                        <a:effectLst/>
                        <a:latin typeface="+mn-lt"/>
                      </a:endParaRPr>
                    </a:p>
                  </a:txBody>
                  <a:tcPr marL="8741" marR="8741" marT="87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55521">
                <a:tc>
                  <a:txBody>
                    <a:bodyPr/>
                    <a:lstStyle/>
                    <a:p>
                      <a:pPr marL="0" algn="ctr" defTabSz="685800" rtl="0" eaLnBrk="1" fontAlgn="b" latinLnBrk="0" hangingPunct="1"/>
                      <a:r>
                        <a:rPr lang="en-GB" sz="1100" b="1" u="none" strike="noStrike" kern="1200" dirty="0">
                          <a:solidFill>
                            <a:schemeClr val="bg1"/>
                          </a:solidFill>
                          <a:effectLst/>
                          <a:latin typeface="+mn-lt"/>
                          <a:ea typeface="+mn-ea"/>
                          <a:cs typeface="+mn-cs"/>
                        </a:rPr>
                        <a:t>5</a:t>
                      </a:r>
                    </a:p>
                  </a:txBody>
                  <a:tcPr marL="12700" marR="12700" marT="127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b"/>
                      <a:endParaRPr lang="en-US" sz="1300" b="0"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1" i="0" u="none" strike="noStrike" dirty="0" smtClean="0">
                          <a:solidFill>
                            <a:schemeClr val="accent5"/>
                          </a:solidFill>
                          <a:effectLst/>
                          <a:latin typeface="+mn-lt"/>
                          <a:sym typeface="Wingdings"/>
                        </a:rPr>
                        <a:t></a:t>
                      </a:r>
                      <a:endParaRPr lang="en-US" sz="1600" b="0" i="0" u="none" strike="noStrike" dirty="0">
                        <a:solidFill>
                          <a:schemeClr val="accent5"/>
                        </a:solidFill>
                        <a:effectLst/>
                        <a:latin typeface="+mn-lt"/>
                      </a:endParaRPr>
                    </a:p>
                  </a:txBody>
                  <a:tcPr marL="8741" marR="8741" marT="87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55521">
                <a:tc>
                  <a:txBody>
                    <a:bodyPr/>
                    <a:lstStyle/>
                    <a:p>
                      <a:pPr marL="0" algn="ctr" defTabSz="685800" rtl="0" eaLnBrk="1" fontAlgn="b" latinLnBrk="0" hangingPunct="1"/>
                      <a:r>
                        <a:rPr lang="en-GB" sz="1100" b="1" u="none" strike="noStrike" kern="1200" dirty="0">
                          <a:solidFill>
                            <a:schemeClr val="bg1"/>
                          </a:solidFill>
                          <a:effectLst/>
                          <a:latin typeface="+mn-lt"/>
                          <a:ea typeface="+mn-ea"/>
                          <a:cs typeface="+mn-cs"/>
                        </a:rPr>
                        <a:t>6</a:t>
                      </a:r>
                    </a:p>
                  </a:txBody>
                  <a:tcPr marL="12700" marR="12700" marT="127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b"/>
                      <a:endParaRPr lang="en-US" sz="1300" b="0"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1" i="0" u="none" strike="noStrike" dirty="0" smtClean="0">
                          <a:solidFill>
                            <a:schemeClr val="accent5"/>
                          </a:solidFill>
                          <a:effectLst/>
                          <a:latin typeface="+mn-lt"/>
                          <a:sym typeface="Wingdings"/>
                        </a:rPr>
                        <a:t></a:t>
                      </a:r>
                      <a:endParaRPr lang="en-US" sz="1600" b="0" i="0" u="none" strike="noStrike" dirty="0">
                        <a:solidFill>
                          <a:schemeClr val="accent5"/>
                        </a:solidFill>
                        <a:effectLst/>
                        <a:latin typeface="+mn-lt"/>
                      </a:endParaRPr>
                    </a:p>
                  </a:txBody>
                  <a:tcPr marL="8741" marR="8741" marT="87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55521">
                <a:tc>
                  <a:txBody>
                    <a:bodyPr/>
                    <a:lstStyle/>
                    <a:p>
                      <a:pPr marL="0" algn="ctr" defTabSz="685800" rtl="0" eaLnBrk="1" fontAlgn="b" latinLnBrk="0" hangingPunct="1"/>
                      <a:r>
                        <a:rPr lang="en-GB" sz="1100" b="1" u="none" strike="noStrike" kern="1200" dirty="0">
                          <a:solidFill>
                            <a:schemeClr val="bg1"/>
                          </a:solidFill>
                          <a:effectLst/>
                          <a:latin typeface="+mn-lt"/>
                          <a:ea typeface="+mn-ea"/>
                          <a:cs typeface="+mn-cs"/>
                        </a:rPr>
                        <a:t>7</a:t>
                      </a:r>
                    </a:p>
                  </a:txBody>
                  <a:tcPr marL="12700" marR="12700" marT="127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b"/>
                      <a:endParaRPr lang="en-US" sz="1300" b="0"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1" i="0" u="none" strike="noStrike" dirty="0" smtClean="0">
                          <a:solidFill>
                            <a:schemeClr val="accent5"/>
                          </a:solidFill>
                          <a:effectLst/>
                          <a:latin typeface="+mn-lt"/>
                          <a:sym typeface="Wingdings"/>
                        </a:rPr>
                        <a:t></a:t>
                      </a:r>
                      <a:endParaRPr lang="en-US" sz="1600" b="0" i="0" u="none" strike="noStrike" dirty="0">
                        <a:solidFill>
                          <a:schemeClr val="accent5"/>
                        </a:solidFill>
                        <a:effectLst/>
                        <a:latin typeface="+mn-lt"/>
                      </a:endParaRPr>
                    </a:p>
                  </a:txBody>
                  <a:tcPr marL="8741" marR="8741" marT="87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55521">
                <a:tc>
                  <a:txBody>
                    <a:bodyPr/>
                    <a:lstStyle/>
                    <a:p>
                      <a:pPr marL="0" algn="ctr" defTabSz="685800" rtl="0" eaLnBrk="1" fontAlgn="b" latinLnBrk="0" hangingPunct="1"/>
                      <a:r>
                        <a:rPr lang="en-GB" sz="1100" b="1" u="none" strike="noStrike" kern="1200" dirty="0">
                          <a:solidFill>
                            <a:schemeClr val="bg1"/>
                          </a:solidFill>
                          <a:effectLst/>
                          <a:latin typeface="+mn-lt"/>
                          <a:ea typeface="+mn-ea"/>
                          <a:cs typeface="+mn-cs"/>
                        </a:rPr>
                        <a:t>8</a:t>
                      </a:r>
                    </a:p>
                  </a:txBody>
                  <a:tcPr marL="12700" marR="12700" marT="127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b"/>
                      <a:endParaRPr lang="en-US" sz="1300" b="0"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85800" rtl="0" eaLnBrk="1" fontAlgn="b" latinLnBrk="0" hangingPunct="1">
                        <a:lnSpc>
                          <a:spcPct val="100000"/>
                        </a:lnSpc>
                        <a:spcBef>
                          <a:spcPts val="0"/>
                        </a:spcBef>
                        <a:spcAft>
                          <a:spcPts val="0"/>
                        </a:spcAft>
                        <a:buClrTx/>
                        <a:buSzTx/>
                        <a:buFontTx/>
                        <a:buNone/>
                        <a:tabLst/>
                        <a:defRPr/>
                      </a:pPr>
                      <a:r>
                        <a:rPr lang="en-US" sz="1600" b="1" i="0" u="none" strike="noStrike" dirty="0" smtClean="0">
                          <a:solidFill>
                            <a:schemeClr val="accent5"/>
                          </a:solidFill>
                          <a:effectLst/>
                          <a:latin typeface="+mn-lt"/>
                          <a:sym typeface="Wingdings"/>
                        </a:rPr>
                        <a:t></a:t>
                      </a:r>
                      <a:endParaRPr lang="en-US" sz="1600" b="0" i="0" u="none" strike="noStrike" dirty="0" smtClean="0">
                        <a:solidFill>
                          <a:schemeClr val="accent5"/>
                        </a:solidFill>
                        <a:effectLst/>
                        <a:latin typeface="+mn-lt"/>
                      </a:endParaRPr>
                    </a:p>
                  </a:txBody>
                  <a:tcPr marL="8741" marR="8741" marT="87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55521">
                <a:tc>
                  <a:txBody>
                    <a:bodyPr/>
                    <a:lstStyle/>
                    <a:p>
                      <a:pPr marL="0" algn="ctr" defTabSz="685800" rtl="0" eaLnBrk="1" fontAlgn="b" latinLnBrk="0" hangingPunct="1"/>
                      <a:r>
                        <a:rPr lang="en-GB" sz="1100" b="1" u="none" strike="noStrike" kern="1200" dirty="0">
                          <a:solidFill>
                            <a:schemeClr val="bg1"/>
                          </a:solidFill>
                          <a:effectLst/>
                          <a:latin typeface="+mn-lt"/>
                          <a:ea typeface="+mn-ea"/>
                          <a:cs typeface="+mn-cs"/>
                        </a:rPr>
                        <a:t>9</a:t>
                      </a:r>
                    </a:p>
                  </a:txBody>
                  <a:tcPr marL="12700" marR="12700" marT="127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b"/>
                      <a:endParaRPr lang="en-US" sz="1300" b="0"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1" i="0" u="none" strike="noStrike" dirty="0" smtClean="0">
                          <a:solidFill>
                            <a:schemeClr val="accent5"/>
                          </a:solidFill>
                          <a:effectLst/>
                          <a:latin typeface="+mn-lt"/>
                          <a:sym typeface="Wingdings"/>
                        </a:rPr>
                        <a:t></a:t>
                      </a:r>
                      <a:endParaRPr lang="en-US" sz="1600" b="0" i="0" u="none" strike="noStrike" dirty="0">
                        <a:solidFill>
                          <a:schemeClr val="accent5"/>
                        </a:solidFill>
                        <a:effectLst/>
                        <a:latin typeface="+mn-lt"/>
                      </a:endParaRPr>
                    </a:p>
                  </a:txBody>
                  <a:tcPr marL="8741" marR="8741" marT="87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55521">
                <a:tc>
                  <a:txBody>
                    <a:bodyPr/>
                    <a:lstStyle/>
                    <a:p>
                      <a:pPr marL="0" algn="ctr" defTabSz="685800" rtl="0" eaLnBrk="1" fontAlgn="b" latinLnBrk="0" hangingPunct="1"/>
                      <a:r>
                        <a:rPr lang="en-GB" sz="1100" b="1" u="none" strike="noStrike" kern="1200" dirty="0">
                          <a:solidFill>
                            <a:schemeClr val="bg1"/>
                          </a:solidFill>
                          <a:effectLst/>
                          <a:latin typeface="+mn-lt"/>
                          <a:ea typeface="+mn-ea"/>
                          <a:cs typeface="+mn-cs"/>
                        </a:rPr>
                        <a:t>10</a:t>
                      </a:r>
                    </a:p>
                  </a:txBody>
                  <a:tcPr marL="12700" marR="12700" marT="127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b"/>
                      <a:endParaRPr lang="en-US" sz="1300" b="0"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1" i="0" u="none" strike="noStrike" dirty="0" smtClean="0">
                          <a:solidFill>
                            <a:schemeClr val="accent5"/>
                          </a:solidFill>
                          <a:effectLst/>
                          <a:latin typeface="+mn-lt"/>
                          <a:sym typeface="Wingdings"/>
                        </a:rPr>
                        <a:t></a:t>
                      </a:r>
                      <a:endParaRPr lang="en-US" sz="1600" b="0" i="0" u="none" strike="noStrike" dirty="0">
                        <a:solidFill>
                          <a:schemeClr val="accent5"/>
                        </a:solidFill>
                        <a:effectLst/>
                        <a:latin typeface="+mn-lt"/>
                      </a:endParaRPr>
                    </a:p>
                  </a:txBody>
                  <a:tcPr marL="8741" marR="8741" marT="87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pic>
        <p:nvPicPr>
          <p:cNvPr id="102" name="Picture 11"/>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231868" y="4546542"/>
            <a:ext cx="1277027" cy="209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 name="Picture 13"/>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a:stretch/>
        </p:blipFill>
        <p:spPr bwMode="auto">
          <a:xfrm>
            <a:off x="1348140" y="5639763"/>
            <a:ext cx="1044483" cy="202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9" name="Picture 15" descr="Image result for ROCHE logo"/>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598425" y="4859651"/>
            <a:ext cx="543916" cy="294531"/>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6"/>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18141" y="2702799"/>
            <a:ext cx="294531" cy="294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 name="Picture 17"/>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425817" y="3859861"/>
            <a:ext cx="889128" cy="214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 name="Picture 22"/>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091691" y="3840424"/>
            <a:ext cx="1147432" cy="17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3" name="Picture 25" descr="Image result for MERCK US logo"/>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208109" y="4132199"/>
            <a:ext cx="914595" cy="294531"/>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6"/>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a:stretch/>
        </p:blipFill>
        <p:spPr bwMode="auto">
          <a:xfrm>
            <a:off x="4375680" y="4527256"/>
            <a:ext cx="579453" cy="221285"/>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5" name="Picture 92"/>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325569" y="2762853"/>
            <a:ext cx="1089624" cy="217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6" name="Picture 2" descr="https://www.cisco.com/web/fw/i/logo-open-graph.gif"/>
          <p:cNvPicPr>
            <a:picLocks noChangeAspect="1" noChangeArrowheads="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t="20083" b="18000"/>
          <a:stretch/>
        </p:blipFill>
        <p:spPr bwMode="auto">
          <a:xfrm>
            <a:off x="4413641" y="4849700"/>
            <a:ext cx="503531" cy="311769"/>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42" descr="http://freevectorlogo.net/wp-content/uploads/2011/04/intel-vector-logo-400x400.png"/>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a:stretch/>
        </p:blipFill>
        <p:spPr bwMode="auto">
          <a:xfrm>
            <a:off x="1634045" y="3429505"/>
            <a:ext cx="472676" cy="321420"/>
          </a:xfrm>
          <a:prstGeom prst="rect">
            <a:avLst/>
          </a:prstGeom>
          <a:noFill/>
          <a:extLst>
            <a:ext uri="{909E8E84-426E-40DD-AFC4-6F175D3DCCD1}">
              <a14:hiddenFill xmlns:a14="http://schemas.microsoft.com/office/drawing/2010/main">
                <a:solidFill>
                  <a:srgbClr val="FFFFFF"/>
                </a:solidFill>
              </a14:hiddenFill>
            </a:ext>
          </a:extLst>
        </p:spPr>
      </p:pic>
      <p:pic>
        <p:nvPicPr>
          <p:cNvPr id="118" name="Image 117"/>
          <p:cNvPicPr>
            <a:picLocks noChangeAspect="1"/>
          </p:cNvPicPr>
          <p:nvPr/>
        </p:nvPicPr>
        <p:blipFill>
          <a:blip r:embed="rId33"/>
          <a:stretch>
            <a:fillRect/>
          </a:stretch>
        </p:blipFill>
        <p:spPr>
          <a:xfrm>
            <a:off x="1628465" y="2401363"/>
            <a:ext cx="483836" cy="286564"/>
          </a:xfrm>
          <a:prstGeom prst="rect">
            <a:avLst/>
          </a:prstGeom>
        </p:spPr>
      </p:pic>
      <p:pic>
        <p:nvPicPr>
          <p:cNvPr id="119" name="Image 118"/>
          <p:cNvPicPr>
            <a:picLocks noChangeAspect="1"/>
          </p:cNvPicPr>
          <p:nvPr/>
        </p:nvPicPr>
        <p:blipFill>
          <a:blip r:embed="rId34"/>
          <a:stretch>
            <a:fillRect/>
          </a:stretch>
        </p:blipFill>
        <p:spPr>
          <a:xfrm>
            <a:off x="1576406" y="3081719"/>
            <a:ext cx="587953" cy="299003"/>
          </a:xfrm>
          <a:prstGeom prst="rect">
            <a:avLst/>
          </a:prstGeom>
        </p:spPr>
      </p:pic>
      <p:pic>
        <p:nvPicPr>
          <p:cNvPr id="120" name="Image 119"/>
          <p:cNvPicPr>
            <a:picLocks noChangeAspect="1"/>
          </p:cNvPicPr>
          <p:nvPr/>
        </p:nvPicPr>
        <p:blipFill>
          <a:blip r:embed="rId35"/>
          <a:stretch>
            <a:fillRect/>
          </a:stretch>
        </p:blipFill>
        <p:spPr>
          <a:xfrm>
            <a:off x="1348370" y="4149041"/>
            <a:ext cx="1044025" cy="315636"/>
          </a:xfrm>
          <a:prstGeom prst="rect">
            <a:avLst/>
          </a:prstGeom>
        </p:spPr>
      </p:pic>
      <p:pic>
        <p:nvPicPr>
          <p:cNvPr id="121" name="Image 120"/>
          <p:cNvPicPr>
            <a:picLocks noChangeAspect="1"/>
          </p:cNvPicPr>
          <p:nvPr/>
        </p:nvPicPr>
        <p:blipFill>
          <a:blip r:embed="rId36"/>
          <a:stretch>
            <a:fillRect/>
          </a:stretch>
        </p:blipFill>
        <p:spPr>
          <a:xfrm>
            <a:off x="1377027" y="5229324"/>
            <a:ext cx="986709" cy="273625"/>
          </a:xfrm>
          <a:prstGeom prst="rect">
            <a:avLst/>
          </a:prstGeom>
        </p:spPr>
      </p:pic>
      <p:pic>
        <p:nvPicPr>
          <p:cNvPr id="122" name="Image 121"/>
          <p:cNvPicPr>
            <a:picLocks noChangeAspect="1"/>
          </p:cNvPicPr>
          <p:nvPr/>
        </p:nvPicPr>
        <p:blipFill>
          <a:blip r:embed="rId37"/>
          <a:stretch>
            <a:fillRect/>
          </a:stretch>
        </p:blipFill>
        <p:spPr>
          <a:xfrm>
            <a:off x="4483496" y="2361209"/>
            <a:ext cx="363825" cy="305475"/>
          </a:xfrm>
          <a:prstGeom prst="rect">
            <a:avLst/>
          </a:prstGeom>
        </p:spPr>
      </p:pic>
      <p:pic>
        <p:nvPicPr>
          <p:cNvPr id="123" name="Image 122"/>
          <p:cNvPicPr>
            <a:picLocks noChangeAspect="1"/>
          </p:cNvPicPr>
          <p:nvPr/>
        </p:nvPicPr>
        <p:blipFill>
          <a:blip r:embed="rId38"/>
          <a:stretch>
            <a:fillRect/>
          </a:stretch>
        </p:blipFill>
        <p:spPr>
          <a:xfrm>
            <a:off x="4441333" y="5200780"/>
            <a:ext cx="448147" cy="287835"/>
          </a:xfrm>
          <a:prstGeom prst="rect">
            <a:avLst/>
          </a:prstGeom>
        </p:spPr>
      </p:pic>
      <p:pic>
        <p:nvPicPr>
          <p:cNvPr id="124" name="Image 123"/>
          <p:cNvPicPr>
            <a:picLocks noChangeAspect="1"/>
          </p:cNvPicPr>
          <p:nvPr/>
        </p:nvPicPr>
        <p:blipFill>
          <a:blip r:embed="rId39"/>
          <a:stretch>
            <a:fillRect/>
          </a:stretch>
        </p:blipFill>
        <p:spPr>
          <a:xfrm>
            <a:off x="4162882" y="5576195"/>
            <a:ext cx="1005052" cy="266340"/>
          </a:xfrm>
          <a:prstGeom prst="rect">
            <a:avLst/>
          </a:prstGeom>
        </p:spPr>
      </p:pic>
      <p:pic>
        <p:nvPicPr>
          <p:cNvPr id="125" name="Image 124"/>
          <p:cNvPicPr>
            <a:picLocks noChangeAspect="1"/>
          </p:cNvPicPr>
          <p:nvPr/>
        </p:nvPicPr>
        <p:blipFill>
          <a:blip r:embed="rId40"/>
          <a:stretch>
            <a:fillRect/>
          </a:stretch>
        </p:blipFill>
        <p:spPr>
          <a:xfrm>
            <a:off x="3928722" y="3441908"/>
            <a:ext cx="1473372" cy="258176"/>
          </a:xfrm>
          <a:prstGeom prst="rect">
            <a:avLst/>
          </a:prstGeom>
        </p:spPr>
      </p:pic>
      <p:pic>
        <p:nvPicPr>
          <p:cNvPr id="126" name="Image 125"/>
          <p:cNvPicPr>
            <a:picLocks noChangeAspect="1"/>
          </p:cNvPicPr>
          <p:nvPr/>
        </p:nvPicPr>
        <p:blipFill>
          <a:blip r:embed="rId41"/>
          <a:stretch>
            <a:fillRect/>
          </a:stretch>
        </p:blipFill>
        <p:spPr>
          <a:xfrm>
            <a:off x="4422804" y="3073829"/>
            <a:ext cx="485205" cy="299548"/>
          </a:xfrm>
          <a:prstGeom prst="rect">
            <a:avLst/>
          </a:prstGeom>
        </p:spPr>
      </p:pic>
      <p:graphicFrame>
        <p:nvGraphicFramePr>
          <p:cNvPr id="127" name="Table 73"/>
          <p:cNvGraphicFramePr>
            <a:graphicFrameLocks noGrp="1"/>
          </p:cNvGraphicFramePr>
          <p:nvPr>
            <p:extLst/>
          </p:nvPr>
        </p:nvGraphicFramePr>
        <p:xfrm>
          <a:off x="3253582" y="2006601"/>
          <a:ext cx="2700460" cy="3878070"/>
        </p:xfrm>
        <a:graphic>
          <a:graphicData uri="http://schemas.openxmlformats.org/drawingml/2006/table">
            <a:tbl>
              <a:tblPr>
                <a:tableStyleId>{5C22544A-7EE6-4342-B048-85BDC9FD1C3A}</a:tableStyleId>
              </a:tblPr>
              <a:tblGrid>
                <a:gridCol w="687521">
                  <a:extLst>
                    <a:ext uri="{9D8B030D-6E8A-4147-A177-3AD203B41FA5}">
                      <a16:colId xmlns:a16="http://schemas.microsoft.com/office/drawing/2014/main" val="20000"/>
                    </a:ext>
                  </a:extLst>
                </a:gridCol>
                <a:gridCol w="1263639">
                  <a:extLst>
                    <a:ext uri="{9D8B030D-6E8A-4147-A177-3AD203B41FA5}">
                      <a16:colId xmlns:a16="http://schemas.microsoft.com/office/drawing/2014/main" val="20001"/>
                    </a:ext>
                  </a:extLst>
                </a:gridCol>
                <a:gridCol w="749300">
                  <a:extLst>
                    <a:ext uri="{9D8B030D-6E8A-4147-A177-3AD203B41FA5}">
                      <a16:colId xmlns:a16="http://schemas.microsoft.com/office/drawing/2014/main" val="20004"/>
                    </a:ext>
                  </a:extLst>
                </a:gridCol>
              </a:tblGrid>
              <a:tr h="322860">
                <a:tc>
                  <a:txBody>
                    <a:bodyPr/>
                    <a:lstStyle/>
                    <a:p>
                      <a:pPr algn="ctr" fontAlgn="b"/>
                      <a:r>
                        <a:rPr lang="en-US" sz="800" b="1" i="0" u="none" strike="noStrike" dirty="0" smtClean="0">
                          <a:solidFill>
                            <a:schemeClr val="accent4"/>
                          </a:solidFill>
                          <a:effectLst/>
                          <a:latin typeface="+mn-lt"/>
                        </a:rPr>
                        <a:t>R&amp;D</a:t>
                      </a:r>
                      <a:r>
                        <a:rPr lang="en-US" sz="800" b="1" i="0" u="none" strike="noStrike" baseline="0" dirty="0" smtClean="0">
                          <a:solidFill>
                            <a:schemeClr val="accent4"/>
                          </a:solidFill>
                          <a:effectLst/>
                          <a:latin typeface="+mn-lt"/>
                        </a:rPr>
                        <a:t> SPEND </a:t>
                      </a:r>
                      <a:r>
                        <a:rPr lang="en-US" sz="800" b="1" i="0" u="none" strike="noStrike" dirty="0" smtClean="0">
                          <a:solidFill>
                            <a:schemeClr val="accent4"/>
                          </a:solidFill>
                          <a:effectLst/>
                          <a:latin typeface="+mn-lt"/>
                        </a:rPr>
                        <a:t>RANK</a:t>
                      </a:r>
                      <a:r>
                        <a:rPr lang="en-US" sz="800" b="1" i="0" u="none" strike="noStrike" baseline="0" dirty="0" smtClean="0">
                          <a:solidFill>
                            <a:schemeClr val="accent4"/>
                          </a:solidFill>
                          <a:effectLst/>
                          <a:latin typeface="+mn-lt"/>
                        </a:rPr>
                        <a:t> ‘16</a:t>
                      </a:r>
                      <a:endParaRPr lang="en-US" sz="800" b="1"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noFill/>
                  </a:tcPr>
                </a:tc>
                <a:tc>
                  <a:txBody>
                    <a:bodyPr/>
                    <a:lstStyle/>
                    <a:p>
                      <a:pPr algn="ctr" fontAlgn="b"/>
                      <a:r>
                        <a:rPr lang="en-US" sz="1100" b="1" i="0" u="none" strike="noStrike" dirty="0" smtClean="0">
                          <a:solidFill>
                            <a:schemeClr val="accent4"/>
                          </a:solidFill>
                          <a:effectLst/>
                          <a:latin typeface="+mn-lt"/>
                        </a:rPr>
                        <a:t>COMPANY</a:t>
                      </a:r>
                      <a:endParaRPr lang="en-US" sz="1100" b="1"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b"/>
                      <a:r>
                        <a:rPr lang="en-US" sz="1100" b="1" i="0" u="none" strike="noStrike" baseline="0" dirty="0" smtClean="0">
                          <a:solidFill>
                            <a:schemeClr val="accent4"/>
                          </a:solidFill>
                          <a:effectLst/>
                          <a:latin typeface="+mn-lt"/>
                        </a:rPr>
                        <a:t>CLIENT?</a:t>
                      </a:r>
                      <a:endParaRPr lang="en-US" sz="1100" b="1"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55521">
                <a:tc>
                  <a:txBody>
                    <a:bodyPr/>
                    <a:lstStyle/>
                    <a:p>
                      <a:pPr marL="0" algn="ctr" defTabSz="685800" rtl="0" eaLnBrk="1" fontAlgn="b" latinLnBrk="0" hangingPunct="1"/>
                      <a:r>
                        <a:rPr lang="en-GB" sz="1100" b="1" u="none" strike="noStrike" kern="1200" dirty="0">
                          <a:solidFill>
                            <a:schemeClr val="bg1"/>
                          </a:solidFill>
                          <a:effectLst/>
                          <a:latin typeface="+mn-lt"/>
                          <a:ea typeface="+mn-ea"/>
                          <a:cs typeface="+mn-cs"/>
                        </a:rPr>
                        <a:t>1</a:t>
                      </a:r>
                    </a:p>
                  </a:txBody>
                  <a:tcPr marL="12700" marR="12700" marT="127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b"/>
                      <a:endParaRPr lang="en-US" sz="1300" b="0"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1" i="0" u="none" strike="noStrike" dirty="0" smtClean="0">
                          <a:solidFill>
                            <a:schemeClr val="accent5"/>
                          </a:solidFill>
                          <a:effectLst/>
                          <a:latin typeface="+mn-lt"/>
                          <a:sym typeface="Wingdings"/>
                        </a:rPr>
                        <a:t></a:t>
                      </a:r>
                      <a:endParaRPr lang="en-US" sz="1600" b="1" i="0" u="none" strike="noStrike" dirty="0">
                        <a:solidFill>
                          <a:schemeClr val="accent5"/>
                        </a:solidFill>
                        <a:effectLst/>
                        <a:latin typeface="+mn-lt"/>
                      </a:endParaRPr>
                    </a:p>
                  </a:txBody>
                  <a:tcPr marL="8741" marR="8741" marT="87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55521">
                <a:tc>
                  <a:txBody>
                    <a:bodyPr/>
                    <a:lstStyle/>
                    <a:p>
                      <a:pPr marL="0" algn="ctr" defTabSz="685800" rtl="0" eaLnBrk="1" fontAlgn="b" latinLnBrk="0" hangingPunct="1"/>
                      <a:r>
                        <a:rPr lang="en-GB" sz="1100" b="1" u="none" strike="noStrike" kern="1200" dirty="0">
                          <a:solidFill>
                            <a:schemeClr val="bg1"/>
                          </a:solidFill>
                          <a:effectLst/>
                          <a:latin typeface="+mn-lt"/>
                          <a:ea typeface="+mn-ea"/>
                          <a:cs typeface="+mn-cs"/>
                        </a:rPr>
                        <a:t>2</a:t>
                      </a:r>
                    </a:p>
                  </a:txBody>
                  <a:tcPr marL="12700" marR="12700" marT="127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b"/>
                      <a:endParaRPr lang="en-US" sz="1300" b="0"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1" i="0" u="none" strike="noStrike" dirty="0" smtClean="0">
                          <a:solidFill>
                            <a:schemeClr val="accent5"/>
                          </a:solidFill>
                          <a:effectLst/>
                          <a:latin typeface="+mn-lt"/>
                          <a:sym typeface="Wingdings"/>
                        </a:rPr>
                        <a:t></a:t>
                      </a:r>
                      <a:endParaRPr lang="en-US" sz="1600" b="0" i="0" u="none" strike="noStrike" dirty="0">
                        <a:solidFill>
                          <a:schemeClr val="accent5"/>
                        </a:solidFill>
                        <a:effectLst/>
                        <a:latin typeface="+mn-lt"/>
                      </a:endParaRPr>
                    </a:p>
                  </a:txBody>
                  <a:tcPr marL="8741" marR="8741" marT="87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55521">
                <a:tc>
                  <a:txBody>
                    <a:bodyPr/>
                    <a:lstStyle/>
                    <a:p>
                      <a:pPr marL="0" algn="ctr" defTabSz="685800" rtl="0" eaLnBrk="1" fontAlgn="b" latinLnBrk="0" hangingPunct="1"/>
                      <a:r>
                        <a:rPr lang="en-GB" sz="1100" b="1" u="none" strike="noStrike" kern="1200" dirty="0">
                          <a:solidFill>
                            <a:schemeClr val="bg1"/>
                          </a:solidFill>
                          <a:effectLst/>
                          <a:latin typeface="+mn-lt"/>
                          <a:ea typeface="+mn-ea"/>
                          <a:cs typeface="+mn-cs"/>
                        </a:rPr>
                        <a:t>3</a:t>
                      </a:r>
                    </a:p>
                  </a:txBody>
                  <a:tcPr marL="12700" marR="12700" marT="127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b"/>
                      <a:endParaRPr lang="en-US" sz="1300" b="0"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1" i="0" u="none" strike="noStrike" dirty="0" smtClean="0">
                          <a:solidFill>
                            <a:schemeClr val="accent5"/>
                          </a:solidFill>
                          <a:effectLst/>
                          <a:latin typeface="+mn-lt"/>
                          <a:sym typeface="Wingdings"/>
                        </a:rPr>
                        <a:t></a:t>
                      </a:r>
                      <a:endParaRPr lang="en-US" sz="1600" b="0" i="0" u="none" strike="noStrike" dirty="0">
                        <a:solidFill>
                          <a:schemeClr val="accent5"/>
                        </a:solidFill>
                        <a:effectLst/>
                        <a:latin typeface="+mn-lt"/>
                      </a:endParaRPr>
                    </a:p>
                  </a:txBody>
                  <a:tcPr marL="8741" marR="8741" marT="87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55521">
                <a:tc>
                  <a:txBody>
                    <a:bodyPr/>
                    <a:lstStyle/>
                    <a:p>
                      <a:pPr marL="0" algn="ctr" defTabSz="685800" rtl="0" eaLnBrk="1" fontAlgn="b" latinLnBrk="0" hangingPunct="1"/>
                      <a:r>
                        <a:rPr lang="en-GB" sz="1100" b="1" u="none" strike="noStrike" kern="1200" dirty="0">
                          <a:solidFill>
                            <a:schemeClr val="bg1"/>
                          </a:solidFill>
                          <a:effectLst/>
                          <a:latin typeface="+mn-lt"/>
                          <a:ea typeface="+mn-ea"/>
                          <a:cs typeface="+mn-cs"/>
                        </a:rPr>
                        <a:t>4</a:t>
                      </a:r>
                    </a:p>
                  </a:txBody>
                  <a:tcPr marL="12700" marR="12700" marT="127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b"/>
                      <a:endParaRPr lang="en-US" sz="1300" b="0"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1" i="0" u="none" strike="noStrike" dirty="0" smtClean="0">
                          <a:solidFill>
                            <a:schemeClr val="accent5"/>
                          </a:solidFill>
                          <a:effectLst/>
                          <a:latin typeface="+mn-lt"/>
                          <a:sym typeface="Wingdings"/>
                        </a:rPr>
                        <a:t></a:t>
                      </a:r>
                      <a:endParaRPr lang="en-US" sz="1600" b="0" i="0" u="none" strike="noStrike" dirty="0">
                        <a:solidFill>
                          <a:schemeClr val="accent5"/>
                        </a:solidFill>
                        <a:effectLst/>
                        <a:latin typeface="+mn-lt"/>
                      </a:endParaRPr>
                    </a:p>
                  </a:txBody>
                  <a:tcPr marL="8741" marR="8741" marT="87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55521">
                <a:tc>
                  <a:txBody>
                    <a:bodyPr/>
                    <a:lstStyle/>
                    <a:p>
                      <a:pPr marL="0" algn="ctr" defTabSz="685800" rtl="0" eaLnBrk="1" fontAlgn="b" latinLnBrk="0" hangingPunct="1"/>
                      <a:r>
                        <a:rPr lang="en-GB" sz="1100" b="1" u="none" strike="noStrike" kern="1200" dirty="0">
                          <a:solidFill>
                            <a:schemeClr val="bg1"/>
                          </a:solidFill>
                          <a:effectLst/>
                          <a:latin typeface="+mn-lt"/>
                          <a:ea typeface="+mn-ea"/>
                          <a:cs typeface="+mn-cs"/>
                        </a:rPr>
                        <a:t>5</a:t>
                      </a:r>
                    </a:p>
                  </a:txBody>
                  <a:tcPr marL="12700" marR="12700" marT="127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b"/>
                      <a:endParaRPr lang="en-US" sz="1300" b="0"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1" i="0" u="none" strike="noStrike" dirty="0" smtClean="0">
                          <a:solidFill>
                            <a:schemeClr val="accent5"/>
                          </a:solidFill>
                          <a:effectLst/>
                          <a:latin typeface="+mn-lt"/>
                          <a:sym typeface="Wingdings"/>
                        </a:rPr>
                        <a:t></a:t>
                      </a:r>
                      <a:endParaRPr lang="en-US" sz="1600" b="0" i="0" u="none" strike="noStrike" dirty="0">
                        <a:solidFill>
                          <a:schemeClr val="accent5"/>
                        </a:solidFill>
                        <a:effectLst/>
                        <a:latin typeface="+mn-lt"/>
                      </a:endParaRPr>
                    </a:p>
                  </a:txBody>
                  <a:tcPr marL="8741" marR="8741" marT="87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55521">
                <a:tc>
                  <a:txBody>
                    <a:bodyPr/>
                    <a:lstStyle/>
                    <a:p>
                      <a:pPr marL="0" algn="ctr" defTabSz="685800" rtl="0" eaLnBrk="1" fontAlgn="b" latinLnBrk="0" hangingPunct="1"/>
                      <a:r>
                        <a:rPr lang="en-GB" sz="1100" b="1" u="none" strike="noStrike" kern="1200" dirty="0">
                          <a:solidFill>
                            <a:schemeClr val="bg1"/>
                          </a:solidFill>
                          <a:effectLst/>
                          <a:latin typeface="+mn-lt"/>
                          <a:ea typeface="+mn-ea"/>
                          <a:cs typeface="+mn-cs"/>
                        </a:rPr>
                        <a:t>6</a:t>
                      </a:r>
                    </a:p>
                  </a:txBody>
                  <a:tcPr marL="12700" marR="12700" marT="127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b"/>
                      <a:endParaRPr lang="en-US" sz="1300" b="0"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1" i="0" u="none" strike="noStrike" dirty="0" smtClean="0">
                          <a:solidFill>
                            <a:schemeClr val="accent5"/>
                          </a:solidFill>
                          <a:effectLst/>
                          <a:latin typeface="+mn-lt"/>
                          <a:sym typeface="Wingdings"/>
                        </a:rPr>
                        <a:t></a:t>
                      </a:r>
                      <a:endParaRPr lang="en-US" sz="1600" b="0" i="0" u="none" strike="noStrike" dirty="0">
                        <a:solidFill>
                          <a:schemeClr val="accent5"/>
                        </a:solidFill>
                        <a:effectLst/>
                        <a:latin typeface="+mn-lt"/>
                      </a:endParaRPr>
                    </a:p>
                  </a:txBody>
                  <a:tcPr marL="8741" marR="8741" marT="87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55521">
                <a:tc>
                  <a:txBody>
                    <a:bodyPr/>
                    <a:lstStyle/>
                    <a:p>
                      <a:pPr marL="0" algn="ctr" defTabSz="685800" rtl="0" eaLnBrk="1" fontAlgn="b" latinLnBrk="0" hangingPunct="1"/>
                      <a:r>
                        <a:rPr lang="en-GB" sz="1100" b="1" u="none" strike="noStrike" kern="1200" dirty="0">
                          <a:solidFill>
                            <a:schemeClr val="bg1"/>
                          </a:solidFill>
                          <a:effectLst/>
                          <a:latin typeface="+mn-lt"/>
                          <a:ea typeface="+mn-ea"/>
                          <a:cs typeface="+mn-cs"/>
                        </a:rPr>
                        <a:t>7</a:t>
                      </a:r>
                    </a:p>
                  </a:txBody>
                  <a:tcPr marL="12700" marR="12700" marT="127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b"/>
                      <a:endParaRPr lang="en-US" sz="1300" b="0"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1" i="0" u="none" strike="noStrike" dirty="0" smtClean="0">
                          <a:solidFill>
                            <a:schemeClr val="accent5"/>
                          </a:solidFill>
                          <a:effectLst/>
                          <a:latin typeface="+mn-lt"/>
                          <a:sym typeface="Wingdings"/>
                        </a:rPr>
                        <a:t></a:t>
                      </a:r>
                      <a:endParaRPr lang="en-US" sz="1600" b="0" i="0" u="none" strike="noStrike" dirty="0">
                        <a:solidFill>
                          <a:schemeClr val="accent5"/>
                        </a:solidFill>
                        <a:effectLst/>
                        <a:latin typeface="+mn-lt"/>
                      </a:endParaRPr>
                    </a:p>
                  </a:txBody>
                  <a:tcPr marL="8741" marR="8741" marT="87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55521">
                <a:tc>
                  <a:txBody>
                    <a:bodyPr/>
                    <a:lstStyle/>
                    <a:p>
                      <a:pPr marL="0" algn="ctr" defTabSz="685800" rtl="0" eaLnBrk="1" fontAlgn="b" latinLnBrk="0" hangingPunct="1"/>
                      <a:r>
                        <a:rPr lang="en-GB" sz="1100" b="1" u="none" strike="noStrike" kern="1200" dirty="0">
                          <a:solidFill>
                            <a:schemeClr val="bg1"/>
                          </a:solidFill>
                          <a:effectLst/>
                          <a:latin typeface="+mn-lt"/>
                          <a:ea typeface="+mn-ea"/>
                          <a:cs typeface="+mn-cs"/>
                        </a:rPr>
                        <a:t>8</a:t>
                      </a:r>
                    </a:p>
                  </a:txBody>
                  <a:tcPr marL="12700" marR="12700" marT="127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b"/>
                      <a:endParaRPr lang="en-US" sz="1300" b="0"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685800" rtl="0" eaLnBrk="1" fontAlgn="b" latinLnBrk="0" hangingPunct="1">
                        <a:lnSpc>
                          <a:spcPct val="100000"/>
                        </a:lnSpc>
                        <a:spcBef>
                          <a:spcPts val="0"/>
                        </a:spcBef>
                        <a:spcAft>
                          <a:spcPts val="0"/>
                        </a:spcAft>
                        <a:buClrTx/>
                        <a:buSzTx/>
                        <a:buFontTx/>
                        <a:buNone/>
                        <a:tabLst/>
                        <a:defRPr/>
                      </a:pPr>
                      <a:r>
                        <a:rPr lang="en-US" sz="1600" b="1" i="0" u="none" strike="noStrike" dirty="0" smtClean="0">
                          <a:solidFill>
                            <a:schemeClr val="accent5"/>
                          </a:solidFill>
                          <a:effectLst/>
                          <a:latin typeface="+mn-lt"/>
                          <a:sym typeface="Wingdings"/>
                        </a:rPr>
                        <a:t></a:t>
                      </a:r>
                      <a:endParaRPr lang="en-US" sz="1600" b="0" i="0" u="none" strike="noStrike" dirty="0" smtClean="0">
                        <a:solidFill>
                          <a:schemeClr val="accent5"/>
                        </a:solidFill>
                        <a:effectLst/>
                        <a:latin typeface="+mn-lt"/>
                      </a:endParaRPr>
                    </a:p>
                  </a:txBody>
                  <a:tcPr marL="8741" marR="8741" marT="87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55521">
                <a:tc>
                  <a:txBody>
                    <a:bodyPr/>
                    <a:lstStyle/>
                    <a:p>
                      <a:pPr marL="0" algn="ctr" defTabSz="685800" rtl="0" eaLnBrk="1" fontAlgn="b" latinLnBrk="0" hangingPunct="1"/>
                      <a:r>
                        <a:rPr lang="en-GB" sz="1100" b="1" u="none" strike="noStrike" kern="1200" dirty="0">
                          <a:solidFill>
                            <a:schemeClr val="bg1"/>
                          </a:solidFill>
                          <a:effectLst/>
                          <a:latin typeface="+mn-lt"/>
                          <a:ea typeface="+mn-ea"/>
                          <a:cs typeface="+mn-cs"/>
                        </a:rPr>
                        <a:t>9</a:t>
                      </a:r>
                    </a:p>
                  </a:txBody>
                  <a:tcPr marL="12700" marR="12700" marT="127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b"/>
                      <a:endParaRPr lang="en-US" sz="1300" b="0"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1" i="0" u="none" strike="noStrike" dirty="0" smtClean="0">
                          <a:solidFill>
                            <a:schemeClr val="accent5"/>
                          </a:solidFill>
                          <a:effectLst/>
                          <a:latin typeface="+mn-lt"/>
                          <a:sym typeface="Wingdings"/>
                        </a:rPr>
                        <a:t></a:t>
                      </a:r>
                      <a:endParaRPr lang="en-US" sz="1600" b="0" i="0" u="none" strike="noStrike" dirty="0">
                        <a:solidFill>
                          <a:schemeClr val="accent5"/>
                        </a:solidFill>
                        <a:effectLst/>
                        <a:latin typeface="+mn-lt"/>
                      </a:endParaRPr>
                    </a:p>
                  </a:txBody>
                  <a:tcPr marL="8741" marR="8741" marT="87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952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55521">
                <a:tc>
                  <a:txBody>
                    <a:bodyPr/>
                    <a:lstStyle/>
                    <a:p>
                      <a:pPr marL="0" algn="ctr" defTabSz="685800" rtl="0" eaLnBrk="1" fontAlgn="b" latinLnBrk="0" hangingPunct="1"/>
                      <a:r>
                        <a:rPr lang="en-GB" sz="1100" b="1" u="none" strike="noStrike" kern="1200" dirty="0">
                          <a:solidFill>
                            <a:schemeClr val="bg1"/>
                          </a:solidFill>
                          <a:effectLst/>
                          <a:latin typeface="+mn-lt"/>
                          <a:ea typeface="+mn-ea"/>
                          <a:cs typeface="+mn-cs"/>
                        </a:rPr>
                        <a:t>10</a:t>
                      </a:r>
                    </a:p>
                  </a:txBody>
                  <a:tcPr marL="12700" marR="12700" marT="127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b"/>
                      <a:endParaRPr lang="en-US" sz="1300" b="0" i="0" u="none" strike="noStrike" dirty="0">
                        <a:solidFill>
                          <a:schemeClr val="accent4"/>
                        </a:solidFill>
                        <a:effectLst/>
                        <a:latin typeface="+mn-lt"/>
                      </a:endParaRPr>
                    </a:p>
                  </a:txBody>
                  <a:tcPr marL="8741" marR="8741" marT="8741" marB="0" anchor="ctr">
                    <a:lnL w="190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1" i="0" u="none" strike="noStrike" dirty="0" smtClean="0">
                          <a:solidFill>
                            <a:schemeClr val="accent5"/>
                          </a:solidFill>
                          <a:effectLst/>
                          <a:latin typeface="+mn-lt"/>
                          <a:sym typeface="Wingdings"/>
                        </a:rPr>
                        <a:t></a:t>
                      </a:r>
                      <a:endParaRPr lang="en-US" sz="1600" b="0" i="0" u="none" strike="noStrike" dirty="0">
                        <a:solidFill>
                          <a:schemeClr val="accent5"/>
                        </a:solidFill>
                        <a:effectLst/>
                        <a:latin typeface="+mn-lt"/>
                      </a:endParaRPr>
                    </a:p>
                  </a:txBody>
                  <a:tcPr marL="8741" marR="8741" marT="8741"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dot"/>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
        <p:nvSpPr>
          <p:cNvPr id="129" name="Rectangle à coins arrondis 128"/>
          <p:cNvSpPr/>
          <p:nvPr/>
        </p:nvSpPr>
        <p:spPr>
          <a:xfrm>
            <a:off x="414710" y="1244913"/>
            <a:ext cx="5583172" cy="432467"/>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r>
              <a:rPr lang="en-US" sz="1400" b="1" dirty="0">
                <a:solidFill>
                  <a:srgbClr val="FFFFFF"/>
                </a:solidFill>
                <a:latin typeface="Arial"/>
              </a:rPr>
              <a:t>Strong reach within the top 20 global R&amp;D spenders…</a:t>
            </a:r>
          </a:p>
        </p:txBody>
      </p:sp>
      <p:sp>
        <p:nvSpPr>
          <p:cNvPr id="130" name="Rectangle : coins arrondis 64">
            <a:extLst>
              <a:ext uri="{FF2B5EF4-FFF2-40B4-BE49-F238E27FC236}">
                <a16:creationId xmlns:a16="http://schemas.microsoft.com/office/drawing/2014/main" id="{29C30ACB-1EA4-4EC5-9EE5-C8C939FC841E}"/>
              </a:ext>
            </a:extLst>
          </p:cNvPr>
          <p:cNvSpPr/>
          <p:nvPr/>
        </p:nvSpPr>
        <p:spPr>
          <a:xfrm>
            <a:off x="6227171" y="1783943"/>
            <a:ext cx="5341052" cy="4285351"/>
          </a:xfrm>
          <a:prstGeom prst="roundRect">
            <a:avLst>
              <a:gd name="adj" fmla="val 2664"/>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defTabSz="1219170"/>
            <a:endParaRPr lang="en-US" sz="2400" b="1" dirty="0">
              <a:solidFill>
                <a:srgbClr val="007EAF"/>
              </a:solidFill>
              <a:latin typeface="Arial"/>
            </a:endParaRPr>
          </a:p>
        </p:txBody>
      </p:sp>
      <p:sp>
        <p:nvSpPr>
          <p:cNvPr id="131" name="Titre 1"/>
          <p:cNvSpPr txBox="1">
            <a:spLocks/>
          </p:cNvSpPr>
          <p:nvPr/>
        </p:nvSpPr>
        <p:spPr bwMode="gray">
          <a:xfrm>
            <a:off x="478368" y="584885"/>
            <a:ext cx="11235267" cy="43584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pPr defTabSz="1219170"/>
            <a:r>
              <a:rPr lang="en-US" sz="2667" dirty="0">
                <a:solidFill>
                  <a:srgbClr val="00B4B9"/>
                </a:solidFill>
                <a:latin typeface="Arial"/>
              </a:rPr>
              <a:t>Working with global innovation leaders</a:t>
            </a:r>
          </a:p>
        </p:txBody>
      </p:sp>
    </p:spTree>
    <p:extLst>
      <p:ext uri="{BB962C8B-B14F-4D97-AF65-F5344CB8AC3E}">
        <p14:creationId xmlns:p14="http://schemas.microsoft.com/office/powerpoint/2010/main" val="33275568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effectLst/>
        </p:spPr>
        <p:txBody>
          <a:bodyPr/>
          <a:lstStyle/>
          <a:p>
            <a:r>
              <a:rPr lang="en-US" dirty="0" smtClean="0"/>
              <a:t>Our global reach</a:t>
            </a:r>
            <a:endParaRPr lang="fr-FR" dirty="0"/>
          </a:p>
        </p:txBody>
      </p:sp>
      <p:pic>
        <p:nvPicPr>
          <p:cNvPr id="801" name="Picture 397"/>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0991001" y="3908871"/>
            <a:ext cx="601672" cy="496416"/>
          </a:xfrm>
          <a:prstGeom prst="rect">
            <a:avLst/>
          </a:prstGeom>
          <a:effectLst/>
        </p:spPr>
      </p:pic>
      <p:sp>
        <p:nvSpPr>
          <p:cNvPr id="802" name="TextBox 16"/>
          <p:cNvSpPr txBox="1"/>
          <p:nvPr/>
        </p:nvSpPr>
        <p:spPr>
          <a:xfrm>
            <a:off x="10232739" y="4317205"/>
            <a:ext cx="2118196" cy="307777"/>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a:defRPr/>
            </a:pPr>
            <a:r>
              <a:rPr lang="en-US" sz="1400" b="1" dirty="0">
                <a:solidFill>
                  <a:srgbClr val="44546A">
                    <a:lumMod val="75000"/>
                  </a:srgbClr>
                </a:solidFill>
                <a:latin typeface="Arial"/>
              </a:rPr>
              <a:t>Employees</a:t>
            </a:r>
          </a:p>
        </p:txBody>
      </p:sp>
      <p:sp>
        <p:nvSpPr>
          <p:cNvPr id="803" name="Espace réservé du texte 4"/>
          <p:cNvSpPr txBox="1">
            <a:spLocks/>
          </p:cNvSpPr>
          <p:nvPr/>
        </p:nvSpPr>
        <p:spPr>
          <a:xfrm>
            <a:off x="10443189" y="4508745"/>
            <a:ext cx="1697300" cy="386568"/>
          </a:xfrm>
          <a:prstGeom prst="rect">
            <a:avLst/>
          </a:prstGeom>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77">
              <a:buNone/>
              <a:defRPr/>
            </a:pPr>
            <a:r>
              <a:rPr lang="fr-FR" sz="2600" b="1" dirty="0">
                <a:solidFill>
                  <a:srgbClr val="007EAF"/>
                </a:solidFill>
                <a:latin typeface="Arial"/>
              </a:rPr>
              <a:t>45,000+</a:t>
            </a:r>
          </a:p>
        </p:txBody>
      </p:sp>
      <p:sp>
        <p:nvSpPr>
          <p:cNvPr id="804" name="TextBox 16"/>
          <p:cNvSpPr txBox="1"/>
          <p:nvPr/>
        </p:nvSpPr>
        <p:spPr>
          <a:xfrm>
            <a:off x="10192302" y="2442966"/>
            <a:ext cx="2118196" cy="338554"/>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sz="1600" dirty="0">
                <a:solidFill>
                  <a:srgbClr val="44546A">
                    <a:lumMod val="75000"/>
                  </a:srgbClr>
                </a:solidFill>
                <a:latin typeface="Arial"/>
              </a:rPr>
              <a:t>Operations in</a:t>
            </a:r>
            <a:endParaRPr lang="en-US" sz="2000" b="1" dirty="0">
              <a:solidFill>
                <a:srgbClr val="44546A">
                  <a:lumMod val="75000"/>
                </a:srgbClr>
              </a:solidFill>
              <a:latin typeface="Arial"/>
            </a:endParaRPr>
          </a:p>
        </p:txBody>
      </p:sp>
      <p:sp>
        <p:nvSpPr>
          <p:cNvPr id="805" name="Espace réservé du texte 4"/>
          <p:cNvSpPr>
            <a:spLocks noGrp="1"/>
          </p:cNvSpPr>
          <p:nvPr/>
        </p:nvSpPr>
        <p:spPr>
          <a:xfrm>
            <a:off x="10361937" y="2723331"/>
            <a:ext cx="793751" cy="331787"/>
          </a:xfrm>
          <a:prstGeom prst="rect">
            <a:avLst/>
          </a:prstGeom>
          <a:effectLst/>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1" kern="120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rgbClr val="00B0F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00B0F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rgbClr val="00B0F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rgbClr val="00B0F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1219170">
              <a:spcBef>
                <a:spcPts val="1333"/>
              </a:spcBef>
              <a:buNone/>
              <a:defRPr/>
            </a:pPr>
            <a:r>
              <a:rPr lang="fr-FR" sz="3200" dirty="0">
                <a:solidFill>
                  <a:srgbClr val="007EAF"/>
                </a:solidFill>
                <a:latin typeface="Arial"/>
              </a:rPr>
              <a:t>30+</a:t>
            </a:r>
          </a:p>
        </p:txBody>
      </p:sp>
      <p:sp>
        <p:nvSpPr>
          <p:cNvPr id="806" name="Espace réservé du texte 6"/>
          <p:cNvSpPr>
            <a:spLocks noGrp="1"/>
          </p:cNvSpPr>
          <p:nvPr/>
        </p:nvSpPr>
        <p:spPr>
          <a:xfrm>
            <a:off x="10763296" y="2781518"/>
            <a:ext cx="1649776" cy="313327"/>
          </a:xfrm>
          <a:prstGeom prst="rect">
            <a:avLst/>
          </a:prstGeom>
          <a:effectLst/>
        </p:spPr>
        <p:txBody>
          <a:bodyPr vert="horz" lIns="91440" tIns="45720" rIns="91440" bIns="45720" rtlCol="0">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sz="1100" kern="1200">
                <a:solidFill>
                  <a:schemeClr val="tx2">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219170">
              <a:spcBef>
                <a:spcPts val="1333"/>
              </a:spcBef>
              <a:buNone/>
              <a:defRPr/>
            </a:pPr>
            <a:r>
              <a:rPr lang="fr-FR" sz="1600" dirty="0">
                <a:solidFill>
                  <a:srgbClr val="44546A">
                    <a:lumMod val="75000"/>
                  </a:srgbClr>
                </a:solidFill>
                <a:latin typeface="Arial"/>
              </a:rPr>
              <a:t>countries</a:t>
            </a:r>
            <a:endParaRPr lang="fr-FR" sz="1400" dirty="0">
              <a:solidFill>
                <a:srgbClr val="44546A">
                  <a:lumMod val="75000"/>
                </a:srgbClr>
              </a:solidFill>
              <a:latin typeface="Arial"/>
            </a:endParaRPr>
          </a:p>
        </p:txBody>
      </p:sp>
      <p:pic>
        <p:nvPicPr>
          <p:cNvPr id="807" name="Picture 3"/>
          <p:cNvPicPr>
            <a:picLocks noChangeAspect="1"/>
          </p:cNvPicPr>
          <p:nvPr/>
        </p:nvPicPr>
        <p:blipFill rotWithShape="1">
          <a:blip r:embed="rId4" cstate="email">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a:xfrm>
            <a:off x="11036761" y="1856576"/>
            <a:ext cx="578539" cy="649091"/>
          </a:xfrm>
          <a:prstGeom prst="rect">
            <a:avLst/>
          </a:prstGeom>
          <a:effectLst/>
        </p:spPr>
      </p:pic>
      <p:grpSp>
        <p:nvGrpSpPr>
          <p:cNvPr id="1091" name="Groupe 1090"/>
          <p:cNvGrpSpPr/>
          <p:nvPr/>
        </p:nvGrpSpPr>
        <p:grpSpPr>
          <a:xfrm>
            <a:off x="195446" y="1314467"/>
            <a:ext cx="10000853" cy="5267763"/>
            <a:chOff x="312694" y="483518"/>
            <a:chExt cx="8074166" cy="4598894"/>
          </a:xfrm>
          <a:solidFill>
            <a:schemeClr val="bg1">
              <a:lumMod val="75000"/>
            </a:schemeClr>
          </a:solidFill>
          <a:effectLst/>
        </p:grpSpPr>
        <p:sp>
          <p:nvSpPr>
            <p:cNvPr id="1092" name="Freeform 9"/>
            <p:cNvSpPr>
              <a:spLocks/>
            </p:cNvSpPr>
            <p:nvPr/>
          </p:nvSpPr>
          <p:spPr bwMode="auto">
            <a:xfrm>
              <a:off x="3686637" y="2572277"/>
              <a:ext cx="199293" cy="211379"/>
            </a:xfrm>
            <a:custGeom>
              <a:avLst/>
              <a:gdLst>
                <a:gd name="T0" fmla="*/ 220663 w 142"/>
                <a:gd name="T1" fmla="*/ 11113 h 152"/>
                <a:gd name="T2" fmla="*/ 225425 w 142"/>
                <a:gd name="T3" fmla="*/ 0 h 152"/>
                <a:gd name="T4" fmla="*/ 204788 w 142"/>
                <a:gd name="T5" fmla="*/ 0 h 152"/>
                <a:gd name="T6" fmla="*/ 130175 w 142"/>
                <a:gd name="T7" fmla="*/ 0 h 152"/>
                <a:gd name="T8" fmla="*/ 122238 w 142"/>
                <a:gd name="T9" fmla="*/ 15875 h 152"/>
                <a:gd name="T10" fmla="*/ 87313 w 142"/>
                <a:gd name="T11" fmla="*/ 11113 h 152"/>
                <a:gd name="T12" fmla="*/ 82550 w 142"/>
                <a:gd name="T13" fmla="*/ 47625 h 152"/>
                <a:gd name="T14" fmla="*/ 71438 w 142"/>
                <a:gd name="T15" fmla="*/ 66675 h 152"/>
                <a:gd name="T16" fmla="*/ 47625 w 142"/>
                <a:gd name="T17" fmla="*/ 79375 h 152"/>
                <a:gd name="T18" fmla="*/ 34925 w 142"/>
                <a:gd name="T19" fmla="*/ 90488 h 152"/>
                <a:gd name="T20" fmla="*/ 34925 w 142"/>
                <a:gd name="T21" fmla="*/ 130175 h 152"/>
                <a:gd name="T22" fmla="*/ 19050 w 142"/>
                <a:gd name="T23" fmla="*/ 133350 h 152"/>
                <a:gd name="T24" fmla="*/ 23813 w 142"/>
                <a:gd name="T25" fmla="*/ 153988 h 152"/>
                <a:gd name="T26" fmla="*/ 11113 w 142"/>
                <a:gd name="T27" fmla="*/ 165100 h 152"/>
                <a:gd name="T28" fmla="*/ 0 w 142"/>
                <a:gd name="T29" fmla="*/ 193675 h 152"/>
                <a:gd name="T30" fmla="*/ 3175 w 142"/>
                <a:gd name="T31" fmla="*/ 233363 h 152"/>
                <a:gd name="T32" fmla="*/ 15875 w 142"/>
                <a:gd name="T33" fmla="*/ 236538 h 152"/>
                <a:gd name="T34" fmla="*/ 55563 w 142"/>
                <a:gd name="T35" fmla="*/ 241300 h 152"/>
                <a:gd name="T36" fmla="*/ 79375 w 142"/>
                <a:gd name="T37" fmla="*/ 241300 h 152"/>
                <a:gd name="T38" fmla="*/ 82550 w 142"/>
                <a:gd name="T39" fmla="*/ 201613 h 152"/>
                <a:gd name="T40" fmla="*/ 90488 w 142"/>
                <a:gd name="T41" fmla="*/ 177800 h 152"/>
                <a:gd name="T42" fmla="*/ 106363 w 142"/>
                <a:gd name="T43" fmla="*/ 161925 h 152"/>
                <a:gd name="T44" fmla="*/ 130175 w 142"/>
                <a:gd name="T45" fmla="*/ 169863 h 152"/>
                <a:gd name="T46" fmla="*/ 130175 w 142"/>
                <a:gd name="T47" fmla="*/ 74613 h 152"/>
                <a:gd name="T48" fmla="*/ 196850 w 142"/>
                <a:gd name="T49" fmla="*/ 66675 h 152"/>
                <a:gd name="T50" fmla="*/ 212725 w 142"/>
                <a:gd name="T51" fmla="*/ 50800 h 152"/>
                <a:gd name="T52" fmla="*/ 220663 w 142"/>
                <a:gd name="T53" fmla="*/ 11113 h 1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42" h="152">
                  <a:moveTo>
                    <a:pt x="139" y="7"/>
                  </a:moveTo>
                  <a:lnTo>
                    <a:pt x="142" y="0"/>
                  </a:lnTo>
                  <a:lnTo>
                    <a:pt x="129" y="0"/>
                  </a:lnTo>
                  <a:lnTo>
                    <a:pt x="82" y="0"/>
                  </a:lnTo>
                  <a:lnTo>
                    <a:pt x="77" y="10"/>
                  </a:lnTo>
                  <a:lnTo>
                    <a:pt x="55" y="7"/>
                  </a:lnTo>
                  <a:lnTo>
                    <a:pt x="52" y="30"/>
                  </a:lnTo>
                  <a:lnTo>
                    <a:pt x="45" y="42"/>
                  </a:lnTo>
                  <a:lnTo>
                    <a:pt x="30" y="50"/>
                  </a:lnTo>
                  <a:lnTo>
                    <a:pt x="22" y="57"/>
                  </a:lnTo>
                  <a:lnTo>
                    <a:pt x="22" y="82"/>
                  </a:lnTo>
                  <a:lnTo>
                    <a:pt x="12" y="84"/>
                  </a:lnTo>
                  <a:lnTo>
                    <a:pt x="15" y="97"/>
                  </a:lnTo>
                  <a:lnTo>
                    <a:pt x="7" y="104"/>
                  </a:lnTo>
                  <a:lnTo>
                    <a:pt x="0" y="122"/>
                  </a:lnTo>
                  <a:lnTo>
                    <a:pt x="2" y="147"/>
                  </a:lnTo>
                  <a:lnTo>
                    <a:pt x="10" y="149"/>
                  </a:lnTo>
                  <a:lnTo>
                    <a:pt x="35" y="152"/>
                  </a:lnTo>
                  <a:lnTo>
                    <a:pt x="50" y="152"/>
                  </a:lnTo>
                  <a:lnTo>
                    <a:pt x="52" y="127"/>
                  </a:lnTo>
                  <a:lnTo>
                    <a:pt x="57" y="112"/>
                  </a:lnTo>
                  <a:lnTo>
                    <a:pt x="67" y="102"/>
                  </a:lnTo>
                  <a:lnTo>
                    <a:pt x="82" y="107"/>
                  </a:lnTo>
                  <a:lnTo>
                    <a:pt x="82" y="47"/>
                  </a:lnTo>
                  <a:lnTo>
                    <a:pt x="124" y="42"/>
                  </a:lnTo>
                  <a:lnTo>
                    <a:pt x="134" y="32"/>
                  </a:lnTo>
                  <a:lnTo>
                    <a:pt x="139" y="7"/>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093" name="Freeform 10"/>
            <p:cNvSpPr>
              <a:spLocks/>
            </p:cNvSpPr>
            <p:nvPr/>
          </p:nvSpPr>
          <p:spPr bwMode="auto">
            <a:xfrm>
              <a:off x="6781292" y="3179999"/>
              <a:ext cx="279291" cy="311510"/>
            </a:xfrm>
            <a:custGeom>
              <a:avLst/>
              <a:gdLst>
                <a:gd name="T0" fmla="*/ 66675 w 199"/>
                <a:gd name="T1" fmla="*/ 174625 h 224"/>
                <a:gd name="T2" fmla="*/ 7938 w 199"/>
                <a:gd name="T3" fmla="*/ 174625 h 224"/>
                <a:gd name="T4" fmla="*/ 0 w 199"/>
                <a:gd name="T5" fmla="*/ 217488 h 224"/>
                <a:gd name="T6" fmla="*/ 19050 w 199"/>
                <a:gd name="T7" fmla="*/ 233363 h 224"/>
                <a:gd name="T8" fmla="*/ 19050 w 199"/>
                <a:gd name="T9" fmla="*/ 265113 h 224"/>
                <a:gd name="T10" fmla="*/ 47625 w 199"/>
                <a:gd name="T11" fmla="*/ 268288 h 224"/>
                <a:gd name="T12" fmla="*/ 50800 w 199"/>
                <a:gd name="T13" fmla="*/ 312738 h 224"/>
                <a:gd name="T14" fmla="*/ 63500 w 199"/>
                <a:gd name="T15" fmla="*/ 315913 h 224"/>
                <a:gd name="T16" fmla="*/ 74613 w 199"/>
                <a:gd name="T17" fmla="*/ 331788 h 224"/>
                <a:gd name="T18" fmla="*/ 119063 w 199"/>
                <a:gd name="T19" fmla="*/ 339725 h 224"/>
                <a:gd name="T20" fmla="*/ 133350 w 199"/>
                <a:gd name="T21" fmla="*/ 320675 h 224"/>
                <a:gd name="T22" fmla="*/ 157163 w 199"/>
                <a:gd name="T23" fmla="*/ 328613 h 224"/>
                <a:gd name="T24" fmla="*/ 173038 w 199"/>
                <a:gd name="T25" fmla="*/ 355600 h 224"/>
                <a:gd name="T26" fmla="*/ 209550 w 199"/>
                <a:gd name="T27" fmla="*/ 355600 h 224"/>
                <a:gd name="T28" fmla="*/ 217488 w 199"/>
                <a:gd name="T29" fmla="*/ 328613 h 224"/>
                <a:gd name="T30" fmla="*/ 233363 w 199"/>
                <a:gd name="T31" fmla="*/ 304800 h 224"/>
                <a:gd name="T32" fmla="*/ 233363 w 199"/>
                <a:gd name="T33" fmla="*/ 276225 h 224"/>
                <a:gd name="T34" fmla="*/ 257175 w 199"/>
                <a:gd name="T35" fmla="*/ 257175 h 224"/>
                <a:gd name="T36" fmla="*/ 268288 w 199"/>
                <a:gd name="T37" fmla="*/ 209550 h 224"/>
                <a:gd name="T38" fmla="*/ 292100 w 199"/>
                <a:gd name="T39" fmla="*/ 201613 h 224"/>
                <a:gd name="T40" fmla="*/ 292100 w 199"/>
                <a:gd name="T41" fmla="*/ 169863 h 224"/>
                <a:gd name="T42" fmla="*/ 265113 w 199"/>
                <a:gd name="T43" fmla="*/ 150813 h 224"/>
                <a:gd name="T44" fmla="*/ 265113 w 199"/>
                <a:gd name="T45" fmla="*/ 103188 h 224"/>
                <a:gd name="T46" fmla="*/ 287338 w 199"/>
                <a:gd name="T47" fmla="*/ 84138 h 224"/>
                <a:gd name="T48" fmla="*/ 315913 w 199"/>
                <a:gd name="T49" fmla="*/ 63500 h 224"/>
                <a:gd name="T50" fmla="*/ 307975 w 199"/>
                <a:gd name="T51" fmla="*/ 31750 h 224"/>
                <a:gd name="T52" fmla="*/ 271463 w 199"/>
                <a:gd name="T53" fmla="*/ 23813 h 224"/>
                <a:gd name="T54" fmla="*/ 252413 w 199"/>
                <a:gd name="T55" fmla="*/ 20638 h 224"/>
                <a:gd name="T56" fmla="*/ 217488 w 199"/>
                <a:gd name="T57" fmla="*/ 0 h 224"/>
                <a:gd name="T58" fmla="*/ 212725 w 199"/>
                <a:gd name="T59" fmla="*/ 28575 h 224"/>
                <a:gd name="T60" fmla="*/ 193675 w 199"/>
                <a:gd name="T61" fmla="*/ 39688 h 224"/>
                <a:gd name="T62" fmla="*/ 185738 w 199"/>
                <a:gd name="T63" fmla="*/ 71438 h 224"/>
                <a:gd name="T64" fmla="*/ 161925 w 199"/>
                <a:gd name="T65" fmla="*/ 84138 h 224"/>
                <a:gd name="T66" fmla="*/ 133350 w 199"/>
                <a:gd name="T67" fmla="*/ 103188 h 224"/>
                <a:gd name="T68" fmla="*/ 119063 w 199"/>
                <a:gd name="T69" fmla="*/ 134938 h 224"/>
                <a:gd name="T70" fmla="*/ 82550 w 199"/>
                <a:gd name="T71" fmla="*/ 130175 h 224"/>
                <a:gd name="T72" fmla="*/ 79375 w 199"/>
                <a:gd name="T73" fmla="*/ 158750 h 224"/>
                <a:gd name="T74" fmla="*/ 66675 w 199"/>
                <a:gd name="T75" fmla="*/ 174625 h 22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9" h="224">
                  <a:moveTo>
                    <a:pt x="42" y="110"/>
                  </a:moveTo>
                  <a:lnTo>
                    <a:pt x="5" y="110"/>
                  </a:lnTo>
                  <a:lnTo>
                    <a:pt x="0" y="137"/>
                  </a:lnTo>
                  <a:lnTo>
                    <a:pt x="12" y="147"/>
                  </a:lnTo>
                  <a:lnTo>
                    <a:pt x="12" y="167"/>
                  </a:lnTo>
                  <a:lnTo>
                    <a:pt x="30" y="169"/>
                  </a:lnTo>
                  <a:lnTo>
                    <a:pt x="32" y="197"/>
                  </a:lnTo>
                  <a:lnTo>
                    <a:pt x="40" y="199"/>
                  </a:lnTo>
                  <a:lnTo>
                    <a:pt x="47" y="209"/>
                  </a:lnTo>
                  <a:lnTo>
                    <a:pt x="75" y="214"/>
                  </a:lnTo>
                  <a:lnTo>
                    <a:pt x="84" y="202"/>
                  </a:lnTo>
                  <a:lnTo>
                    <a:pt x="99" y="207"/>
                  </a:lnTo>
                  <a:lnTo>
                    <a:pt x="109" y="224"/>
                  </a:lnTo>
                  <a:lnTo>
                    <a:pt x="132" y="224"/>
                  </a:lnTo>
                  <a:lnTo>
                    <a:pt x="137" y="207"/>
                  </a:lnTo>
                  <a:lnTo>
                    <a:pt x="147" y="192"/>
                  </a:lnTo>
                  <a:lnTo>
                    <a:pt x="147" y="174"/>
                  </a:lnTo>
                  <a:lnTo>
                    <a:pt x="162" y="162"/>
                  </a:lnTo>
                  <a:lnTo>
                    <a:pt x="169" y="132"/>
                  </a:lnTo>
                  <a:lnTo>
                    <a:pt x="184" y="127"/>
                  </a:lnTo>
                  <a:lnTo>
                    <a:pt x="184" y="107"/>
                  </a:lnTo>
                  <a:lnTo>
                    <a:pt x="167" y="95"/>
                  </a:lnTo>
                  <a:lnTo>
                    <a:pt x="167" y="65"/>
                  </a:lnTo>
                  <a:lnTo>
                    <a:pt x="181" y="53"/>
                  </a:lnTo>
                  <a:lnTo>
                    <a:pt x="199" y="40"/>
                  </a:lnTo>
                  <a:lnTo>
                    <a:pt x="194" y="20"/>
                  </a:lnTo>
                  <a:lnTo>
                    <a:pt x="171" y="15"/>
                  </a:lnTo>
                  <a:lnTo>
                    <a:pt x="159" y="13"/>
                  </a:lnTo>
                  <a:lnTo>
                    <a:pt x="137" y="0"/>
                  </a:lnTo>
                  <a:lnTo>
                    <a:pt x="134" y="18"/>
                  </a:lnTo>
                  <a:lnTo>
                    <a:pt x="122" y="25"/>
                  </a:lnTo>
                  <a:lnTo>
                    <a:pt x="117" y="45"/>
                  </a:lnTo>
                  <a:lnTo>
                    <a:pt x="102" y="53"/>
                  </a:lnTo>
                  <a:lnTo>
                    <a:pt x="84" y="65"/>
                  </a:lnTo>
                  <a:lnTo>
                    <a:pt x="75" y="85"/>
                  </a:lnTo>
                  <a:lnTo>
                    <a:pt x="52" y="82"/>
                  </a:lnTo>
                  <a:lnTo>
                    <a:pt x="50" y="100"/>
                  </a:lnTo>
                  <a:lnTo>
                    <a:pt x="42" y="11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094" name="Freeform 11"/>
            <p:cNvSpPr>
              <a:spLocks/>
            </p:cNvSpPr>
            <p:nvPr/>
          </p:nvSpPr>
          <p:spPr bwMode="auto">
            <a:xfrm>
              <a:off x="1890195" y="2993652"/>
              <a:ext cx="47719" cy="31985"/>
            </a:xfrm>
            <a:custGeom>
              <a:avLst/>
              <a:gdLst>
                <a:gd name="T0" fmla="*/ 53975 w 34"/>
                <a:gd name="T1" fmla="*/ 36512 h 23"/>
                <a:gd name="T2" fmla="*/ 50800 w 34"/>
                <a:gd name="T3" fmla="*/ 0 h 23"/>
                <a:gd name="T4" fmla="*/ 19050 w 34"/>
                <a:gd name="T5" fmla="*/ 0 h 23"/>
                <a:gd name="T6" fmla="*/ 0 w 34"/>
                <a:gd name="T7" fmla="*/ 7937 h 23"/>
                <a:gd name="T8" fmla="*/ 53975 w 34"/>
                <a:gd name="T9" fmla="*/ 36512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3">
                  <a:moveTo>
                    <a:pt x="34" y="23"/>
                  </a:moveTo>
                  <a:lnTo>
                    <a:pt x="32" y="0"/>
                  </a:lnTo>
                  <a:lnTo>
                    <a:pt x="12" y="0"/>
                  </a:lnTo>
                  <a:lnTo>
                    <a:pt x="0" y="5"/>
                  </a:lnTo>
                  <a:lnTo>
                    <a:pt x="34" y="23"/>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095" name="Freeform 12"/>
            <p:cNvSpPr>
              <a:spLocks/>
            </p:cNvSpPr>
            <p:nvPr/>
          </p:nvSpPr>
          <p:spPr bwMode="auto">
            <a:xfrm>
              <a:off x="2277555" y="2821209"/>
              <a:ext cx="68770" cy="69536"/>
            </a:xfrm>
            <a:custGeom>
              <a:avLst/>
              <a:gdLst>
                <a:gd name="T0" fmla="*/ 58737 w 49"/>
                <a:gd name="T1" fmla="*/ 3175 h 50"/>
                <a:gd name="T2" fmla="*/ 46037 w 49"/>
                <a:gd name="T3" fmla="*/ 26988 h 50"/>
                <a:gd name="T4" fmla="*/ 58737 w 49"/>
                <a:gd name="T5" fmla="*/ 42863 h 50"/>
                <a:gd name="T6" fmla="*/ 42862 w 49"/>
                <a:gd name="T7" fmla="*/ 50800 h 50"/>
                <a:gd name="T8" fmla="*/ 0 w 49"/>
                <a:gd name="T9" fmla="*/ 50800 h 50"/>
                <a:gd name="T10" fmla="*/ 7937 w 49"/>
                <a:gd name="T11" fmla="*/ 71438 h 50"/>
                <a:gd name="T12" fmla="*/ 38100 w 49"/>
                <a:gd name="T13" fmla="*/ 74613 h 50"/>
                <a:gd name="T14" fmla="*/ 69850 w 49"/>
                <a:gd name="T15" fmla="*/ 79375 h 50"/>
                <a:gd name="T16" fmla="*/ 77787 w 49"/>
                <a:gd name="T17" fmla="*/ 55563 h 50"/>
                <a:gd name="T18" fmla="*/ 77787 w 49"/>
                <a:gd name="T19" fmla="*/ 15875 h 50"/>
                <a:gd name="T20" fmla="*/ 77787 w 49"/>
                <a:gd name="T21" fmla="*/ 0 h 50"/>
                <a:gd name="T22" fmla="*/ 58737 w 49"/>
                <a:gd name="T23" fmla="*/ 3175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9" h="50">
                  <a:moveTo>
                    <a:pt x="37" y="2"/>
                  </a:moveTo>
                  <a:lnTo>
                    <a:pt x="29" y="17"/>
                  </a:lnTo>
                  <a:lnTo>
                    <a:pt x="37" y="27"/>
                  </a:lnTo>
                  <a:lnTo>
                    <a:pt x="27" y="32"/>
                  </a:lnTo>
                  <a:lnTo>
                    <a:pt x="0" y="32"/>
                  </a:lnTo>
                  <a:lnTo>
                    <a:pt x="5" y="45"/>
                  </a:lnTo>
                  <a:lnTo>
                    <a:pt x="24" y="47"/>
                  </a:lnTo>
                  <a:lnTo>
                    <a:pt x="44" y="50"/>
                  </a:lnTo>
                  <a:lnTo>
                    <a:pt x="49" y="35"/>
                  </a:lnTo>
                  <a:lnTo>
                    <a:pt x="49" y="10"/>
                  </a:lnTo>
                  <a:lnTo>
                    <a:pt x="49" y="0"/>
                  </a:lnTo>
                  <a:lnTo>
                    <a:pt x="37" y="2"/>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096" name="Freeform 13"/>
            <p:cNvSpPr>
              <a:spLocks/>
            </p:cNvSpPr>
            <p:nvPr/>
          </p:nvSpPr>
          <p:spPr bwMode="auto">
            <a:xfrm>
              <a:off x="4090837" y="3035366"/>
              <a:ext cx="79997" cy="176610"/>
            </a:xfrm>
            <a:custGeom>
              <a:avLst/>
              <a:gdLst>
                <a:gd name="T0" fmla="*/ 0 w 57"/>
                <a:gd name="T1" fmla="*/ 71437 h 127"/>
                <a:gd name="T2" fmla="*/ 12700 w 57"/>
                <a:gd name="T3" fmla="*/ 90487 h 127"/>
                <a:gd name="T4" fmla="*/ 20637 w 57"/>
                <a:gd name="T5" fmla="*/ 127000 h 127"/>
                <a:gd name="T6" fmla="*/ 20637 w 57"/>
                <a:gd name="T7" fmla="*/ 165100 h 127"/>
                <a:gd name="T8" fmla="*/ 31750 w 57"/>
                <a:gd name="T9" fmla="*/ 201612 h 127"/>
                <a:gd name="T10" fmla="*/ 68262 w 57"/>
                <a:gd name="T11" fmla="*/ 185737 h 127"/>
                <a:gd name="T12" fmla="*/ 60325 w 57"/>
                <a:gd name="T13" fmla="*/ 122237 h 127"/>
                <a:gd name="T14" fmla="*/ 79375 w 57"/>
                <a:gd name="T15" fmla="*/ 98425 h 127"/>
                <a:gd name="T16" fmla="*/ 90487 w 57"/>
                <a:gd name="T17" fmla="*/ 34925 h 127"/>
                <a:gd name="T18" fmla="*/ 87312 w 57"/>
                <a:gd name="T19" fmla="*/ 0 h 127"/>
                <a:gd name="T20" fmla="*/ 60325 w 57"/>
                <a:gd name="T21" fmla="*/ 0 h 127"/>
                <a:gd name="T22" fmla="*/ 52387 w 57"/>
                <a:gd name="T23" fmla="*/ 31750 h 127"/>
                <a:gd name="T24" fmla="*/ 20637 w 57"/>
                <a:gd name="T25" fmla="*/ 39687 h 127"/>
                <a:gd name="T26" fmla="*/ 0 w 57"/>
                <a:gd name="T27" fmla="*/ 71437 h 1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7" h="127">
                  <a:moveTo>
                    <a:pt x="0" y="45"/>
                  </a:moveTo>
                  <a:lnTo>
                    <a:pt x="8" y="57"/>
                  </a:lnTo>
                  <a:lnTo>
                    <a:pt x="13" y="80"/>
                  </a:lnTo>
                  <a:lnTo>
                    <a:pt x="13" y="104"/>
                  </a:lnTo>
                  <a:lnTo>
                    <a:pt x="20" y="127"/>
                  </a:lnTo>
                  <a:lnTo>
                    <a:pt x="43" y="117"/>
                  </a:lnTo>
                  <a:lnTo>
                    <a:pt x="38" y="77"/>
                  </a:lnTo>
                  <a:lnTo>
                    <a:pt x="50" y="62"/>
                  </a:lnTo>
                  <a:lnTo>
                    <a:pt x="57" y="22"/>
                  </a:lnTo>
                  <a:lnTo>
                    <a:pt x="55" y="0"/>
                  </a:lnTo>
                  <a:lnTo>
                    <a:pt x="38" y="0"/>
                  </a:lnTo>
                  <a:lnTo>
                    <a:pt x="33" y="20"/>
                  </a:lnTo>
                  <a:lnTo>
                    <a:pt x="13" y="25"/>
                  </a:lnTo>
                  <a:lnTo>
                    <a:pt x="0" y="4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097" name="Freeform 14"/>
            <p:cNvSpPr>
              <a:spLocks/>
            </p:cNvSpPr>
            <p:nvPr/>
          </p:nvSpPr>
          <p:spPr bwMode="auto">
            <a:xfrm>
              <a:off x="4370126" y="3858637"/>
              <a:ext cx="241396" cy="358790"/>
            </a:xfrm>
            <a:custGeom>
              <a:avLst/>
              <a:gdLst>
                <a:gd name="T0" fmla="*/ 0 w 172"/>
                <a:gd name="T1" fmla="*/ 7938 h 258"/>
                <a:gd name="T2" fmla="*/ 28575 w 172"/>
                <a:gd name="T3" fmla="*/ 0 h 258"/>
                <a:gd name="T4" fmla="*/ 58738 w 172"/>
                <a:gd name="T5" fmla="*/ 11113 h 258"/>
                <a:gd name="T6" fmla="*/ 106363 w 172"/>
                <a:gd name="T7" fmla="*/ 15875 h 258"/>
                <a:gd name="T8" fmla="*/ 182563 w 172"/>
                <a:gd name="T9" fmla="*/ 11113 h 258"/>
                <a:gd name="T10" fmla="*/ 188913 w 172"/>
                <a:gd name="T11" fmla="*/ 26988 h 258"/>
                <a:gd name="T12" fmla="*/ 249238 w 172"/>
                <a:gd name="T13" fmla="*/ 34925 h 258"/>
                <a:gd name="T14" fmla="*/ 273050 w 172"/>
                <a:gd name="T15" fmla="*/ 38100 h 258"/>
                <a:gd name="T16" fmla="*/ 257175 w 172"/>
                <a:gd name="T17" fmla="*/ 66675 h 258"/>
                <a:gd name="T18" fmla="*/ 257175 w 172"/>
                <a:gd name="T19" fmla="*/ 165100 h 258"/>
                <a:gd name="T20" fmla="*/ 241300 w 172"/>
                <a:gd name="T21" fmla="*/ 176213 h 258"/>
                <a:gd name="T22" fmla="*/ 228600 w 172"/>
                <a:gd name="T23" fmla="*/ 184150 h 258"/>
                <a:gd name="T24" fmla="*/ 228600 w 172"/>
                <a:gd name="T25" fmla="*/ 284163 h 258"/>
                <a:gd name="T26" fmla="*/ 220663 w 172"/>
                <a:gd name="T27" fmla="*/ 393700 h 258"/>
                <a:gd name="T28" fmla="*/ 204788 w 172"/>
                <a:gd name="T29" fmla="*/ 409575 h 258"/>
                <a:gd name="T30" fmla="*/ 169863 w 172"/>
                <a:gd name="T31" fmla="*/ 406400 h 258"/>
                <a:gd name="T32" fmla="*/ 153988 w 172"/>
                <a:gd name="T33" fmla="*/ 382588 h 258"/>
                <a:gd name="T34" fmla="*/ 150813 w 172"/>
                <a:gd name="T35" fmla="*/ 393700 h 258"/>
                <a:gd name="T36" fmla="*/ 130175 w 172"/>
                <a:gd name="T37" fmla="*/ 393700 h 258"/>
                <a:gd name="T38" fmla="*/ 122238 w 172"/>
                <a:gd name="T39" fmla="*/ 369888 h 258"/>
                <a:gd name="T40" fmla="*/ 106363 w 172"/>
                <a:gd name="T41" fmla="*/ 350838 h 258"/>
                <a:gd name="T42" fmla="*/ 87313 w 172"/>
                <a:gd name="T43" fmla="*/ 346075 h 258"/>
                <a:gd name="T44" fmla="*/ 87313 w 172"/>
                <a:gd name="T45" fmla="*/ 311150 h 258"/>
                <a:gd name="T46" fmla="*/ 79375 w 172"/>
                <a:gd name="T47" fmla="*/ 268288 h 258"/>
                <a:gd name="T48" fmla="*/ 79375 w 172"/>
                <a:gd name="T49" fmla="*/ 239713 h 258"/>
                <a:gd name="T50" fmla="*/ 74613 w 172"/>
                <a:gd name="T51" fmla="*/ 200025 h 258"/>
                <a:gd name="T52" fmla="*/ 66675 w 172"/>
                <a:gd name="T53" fmla="*/ 168275 h 258"/>
                <a:gd name="T54" fmla="*/ 55563 w 172"/>
                <a:gd name="T55" fmla="*/ 149225 h 258"/>
                <a:gd name="T56" fmla="*/ 47625 w 172"/>
                <a:gd name="T57" fmla="*/ 130175 h 258"/>
                <a:gd name="T58" fmla="*/ 28575 w 172"/>
                <a:gd name="T59" fmla="*/ 93663 h 258"/>
                <a:gd name="T60" fmla="*/ 20638 w 172"/>
                <a:gd name="T61" fmla="*/ 74613 h 258"/>
                <a:gd name="T62" fmla="*/ 0 w 172"/>
                <a:gd name="T63" fmla="*/ 46038 h 258"/>
                <a:gd name="T64" fmla="*/ 0 w 172"/>
                <a:gd name="T65" fmla="*/ 7938 h 2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72" h="258">
                  <a:moveTo>
                    <a:pt x="0" y="5"/>
                  </a:moveTo>
                  <a:lnTo>
                    <a:pt x="18" y="0"/>
                  </a:lnTo>
                  <a:lnTo>
                    <a:pt x="37" y="7"/>
                  </a:lnTo>
                  <a:lnTo>
                    <a:pt x="67" y="10"/>
                  </a:lnTo>
                  <a:lnTo>
                    <a:pt x="115" y="7"/>
                  </a:lnTo>
                  <a:lnTo>
                    <a:pt x="119" y="17"/>
                  </a:lnTo>
                  <a:lnTo>
                    <a:pt x="157" y="22"/>
                  </a:lnTo>
                  <a:lnTo>
                    <a:pt x="172" y="24"/>
                  </a:lnTo>
                  <a:lnTo>
                    <a:pt x="162" y="42"/>
                  </a:lnTo>
                  <a:lnTo>
                    <a:pt x="162" y="104"/>
                  </a:lnTo>
                  <a:lnTo>
                    <a:pt x="152" y="111"/>
                  </a:lnTo>
                  <a:lnTo>
                    <a:pt x="144" y="116"/>
                  </a:lnTo>
                  <a:lnTo>
                    <a:pt x="144" y="179"/>
                  </a:lnTo>
                  <a:lnTo>
                    <a:pt x="139" y="248"/>
                  </a:lnTo>
                  <a:lnTo>
                    <a:pt x="129" y="258"/>
                  </a:lnTo>
                  <a:lnTo>
                    <a:pt x="107" y="256"/>
                  </a:lnTo>
                  <a:lnTo>
                    <a:pt x="97" y="241"/>
                  </a:lnTo>
                  <a:lnTo>
                    <a:pt x="95" y="248"/>
                  </a:lnTo>
                  <a:lnTo>
                    <a:pt x="82" y="248"/>
                  </a:lnTo>
                  <a:lnTo>
                    <a:pt x="77" y="233"/>
                  </a:lnTo>
                  <a:lnTo>
                    <a:pt x="67" y="221"/>
                  </a:lnTo>
                  <a:lnTo>
                    <a:pt x="55" y="218"/>
                  </a:lnTo>
                  <a:lnTo>
                    <a:pt x="55" y="196"/>
                  </a:lnTo>
                  <a:lnTo>
                    <a:pt x="50" y="169"/>
                  </a:lnTo>
                  <a:lnTo>
                    <a:pt x="50" y="151"/>
                  </a:lnTo>
                  <a:lnTo>
                    <a:pt x="47" y="126"/>
                  </a:lnTo>
                  <a:lnTo>
                    <a:pt x="42" y="106"/>
                  </a:lnTo>
                  <a:lnTo>
                    <a:pt x="35" y="94"/>
                  </a:lnTo>
                  <a:lnTo>
                    <a:pt x="30" y="82"/>
                  </a:lnTo>
                  <a:lnTo>
                    <a:pt x="18" y="59"/>
                  </a:lnTo>
                  <a:lnTo>
                    <a:pt x="13" y="47"/>
                  </a:lnTo>
                  <a:lnTo>
                    <a:pt x="0" y="29"/>
                  </a:lnTo>
                  <a:lnTo>
                    <a:pt x="0" y="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098" name="Freeform 15"/>
            <p:cNvSpPr>
              <a:spLocks/>
            </p:cNvSpPr>
            <p:nvPr/>
          </p:nvSpPr>
          <p:spPr bwMode="auto">
            <a:xfrm>
              <a:off x="7849329" y="3415016"/>
              <a:ext cx="47719" cy="69536"/>
            </a:xfrm>
            <a:custGeom>
              <a:avLst/>
              <a:gdLst>
                <a:gd name="T0" fmla="*/ 0 w 34"/>
                <a:gd name="T1" fmla="*/ 0 h 50"/>
                <a:gd name="T2" fmla="*/ 19050 w 34"/>
                <a:gd name="T3" fmla="*/ 39688 h 50"/>
                <a:gd name="T4" fmla="*/ 47625 w 34"/>
                <a:gd name="T5" fmla="*/ 79375 h 50"/>
                <a:gd name="T6" fmla="*/ 53975 w 34"/>
                <a:gd name="T7" fmla="*/ 31750 h 50"/>
                <a:gd name="T8" fmla="*/ 0 w 34"/>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50">
                  <a:moveTo>
                    <a:pt x="0" y="0"/>
                  </a:moveTo>
                  <a:lnTo>
                    <a:pt x="12" y="25"/>
                  </a:lnTo>
                  <a:lnTo>
                    <a:pt x="30" y="50"/>
                  </a:lnTo>
                  <a:lnTo>
                    <a:pt x="34" y="20"/>
                  </a:lnTo>
                  <a:lnTo>
                    <a:pt x="0"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099" name="Freeform 16"/>
            <p:cNvSpPr>
              <a:spLocks/>
            </p:cNvSpPr>
            <p:nvPr/>
          </p:nvSpPr>
          <p:spPr bwMode="auto">
            <a:xfrm>
              <a:off x="1265649" y="2447119"/>
              <a:ext cx="707349" cy="532625"/>
            </a:xfrm>
            <a:custGeom>
              <a:avLst/>
              <a:gdLst>
                <a:gd name="T0" fmla="*/ 476250 w 504"/>
                <a:gd name="T1" fmla="*/ 233363 h 383"/>
                <a:gd name="T2" fmla="*/ 446088 w 504"/>
                <a:gd name="T3" fmla="*/ 182563 h 383"/>
                <a:gd name="T4" fmla="*/ 422275 w 504"/>
                <a:gd name="T5" fmla="*/ 119063 h 383"/>
                <a:gd name="T6" fmla="*/ 382588 w 504"/>
                <a:gd name="T7" fmla="*/ 134938 h 383"/>
                <a:gd name="T8" fmla="*/ 338138 w 504"/>
                <a:gd name="T9" fmla="*/ 87313 h 383"/>
                <a:gd name="T10" fmla="*/ 319088 w 504"/>
                <a:gd name="T11" fmla="*/ 60325 h 383"/>
                <a:gd name="T12" fmla="*/ 287338 w 504"/>
                <a:gd name="T13" fmla="*/ 23813 h 383"/>
                <a:gd name="T14" fmla="*/ 244475 w 504"/>
                <a:gd name="T15" fmla="*/ 39688 h 383"/>
                <a:gd name="T16" fmla="*/ 196850 w 504"/>
                <a:gd name="T17" fmla="*/ 60325 h 383"/>
                <a:gd name="T18" fmla="*/ 122238 w 504"/>
                <a:gd name="T19" fmla="*/ 60325 h 383"/>
                <a:gd name="T20" fmla="*/ 66675 w 504"/>
                <a:gd name="T21" fmla="*/ 20638 h 383"/>
                <a:gd name="T22" fmla="*/ 0 w 504"/>
                <a:gd name="T23" fmla="*/ 0 h 383"/>
                <a:gd name="T24" fmla="*/ 31750 w 504"/>
                <a:gd name="T25" fmla="*/ 103188 h 383"/>
                <a:gd name="T26" fmla="*/ 46038 w 504"/>
                <a:gd name="T27" fmla="*/ 169863 h 383"/>
                <a:gd name="T28" fmla="*/ 77788 w 504"/>
                <a:gd name="T29" fmla="*/ 217488 h 383"/>
                <a:gd name="T30" fmla="*/ 117475 w 504"/>
                <a:gd name="T31" fmla="*/ 288925 h 383"/>
                <a:gd name="T32" fmla="*/ 192088 w 504"/>
                <a:gd name="T33" fmla="*/ 347663 h 383"/>
                <a:gd name="T34" fmla="*/ 153988 w 504"/>
                <a:gd name="T35" fmla="*/ 252413 h 383"/>
                <a:gd name="T36" fmla="*/ 98425 w 504"/>
                <a:gd name="T37" fmla="*/ 161925 h 383"/>
                <a:gd name="T38" fmla="*/ 58738 w 504"/>
                <a:gd name="T39" fmla="*/ 87313 h 383"/>
                <a:gd name="T40" fmla="*/ 77788 w 504"/>
                <a:gd name="T41" fmla="*/ 55563 h 383"/>
                <a:gd name="T42" fmla="*/ 125413 w 504"/>
                <a:gd name="T43" fmla="*/ 100013 h 383"/>
                <a:gd name="T44" fmla="*/ 149225 w 504"/>
                <a:gd name="T45" fmla="*/ 174625 h 383"/>
                <a:gd name="T46" fmla="*/ 188913 w 504"/>
                <a:gd name="T47" fmla="*/ 222250 h 383"/>
                <a:gd name="T48" fmla="*/ 212725 w 504"/>
                <a:gd name="T49" fmla="*/ 257175 h 383"/>
                <a:gd name="T50" fmla="*/ 252413 w 504"/>
                <a:gd name="T51" fmla="*/ 307975 h 383"/>
                <a:gd name="T52" fmla="*/ 271463 w 504"/>
                <a:gd name="T53" fmla="*/ 336550 h 383"/>
                <a:gd name="T54" fmla="*/ 287338 w 504"/>
                <a:gd name="T55" fmla="*/ 406400 h 383"/>
                <a:gd name="T56" fmla="*/ 303213 w 504"/>
                <a:gd name="T57" fmla="*/ 450850 h 383"/>
                <a:gd name="T58" fmla="*/ 536575 w 504"/>
                <a:gd name="T59" fmla="*/ 576263 h 383"/>
                <a:gd name="T60" fmla="*/ 584200 w 504"/>
                <a:gd name="T61" fmla="*/ 568325 h 383"/>
                <a:gd name="T62" fmla="*/ 638175 w 504"/>
                <a:gd name="T63" fmla="*/ 608013 h 383"/>
                <a:gd name="T64" fmla="*/ 674688 w 504"/>
                <a:gd name="T65" fmla="*/ 565150 h 383"/>
                <a:gd name="T66" fmla="*/ 722313 w 504"/>
                <a:gd name="T67" fmla="*/ 514350 h 383"/>
                <a:gd name="T68" fmla="*/ 773113 w 504"/>
                <a:gd name="T69" fmla="*/ 490538 h 383"/>
                <a:gd name="T70" fmla="*/ 788988 w 504"/>
                <a:gd name="T71" fmla="*/ 427038 h 383"/>
                <a:gd name="T72" fmla="*/ 796925 w 504"/>
                <a:gd name="T73" fmla="*/ 390525 h 383"/>
                <a:gd name="T74" fmla="*/ 706438 w 504"/>
                <a:gd name="T75" fmla="*/ 406400 h 383"/>
                <a:gd name="T76" fmla="*/ 635000 w 504"/>
                <a:gd name="T77" fmla="*/ 477838 h 383"/>
                <a:gd name="T78" fmla="*/ 528638 w 504"/>
                <a:gd name="T79" fmla="*/ 446088 h 383"/>
                <a:gd name="T80" fmla="*/ 496888 w 504"/>
                <a:gd name="T81" fmla="*/ 312738 h 383"/>
                <a:gd name="T82" fmla="*/ 515938 w 504"/>
                <a:gd name="T83" fmla="*/ 233363 h 38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04" h="383">
                  <a:moveTo>
                    <a:pt x="325" y="147"/>
                  </a:moveTo>
                  <a:lnTo>
                    <a:pt x="300" y="147"/>
                  </a:lnTo>
                  <a:lnTo>
                    <a:pt x="295" y="122"/>
                  </a:lnTo>
                  <a:lnTo>
                    <a:pt x="281" y="115"/>
                  </a:lnTo>
                  <a:lnTo>
                    <a:pt x="276" y="90"/>
                  </a:lnTo>
                  <a:lnTo>
                    <a:pt x="266" y="75"/>
                  </a:lnTo>
                  <a:lnTo>
                    <a:pt x="246" y="63"/>
                  </a:lnTo>
                  <a:lnTo>
                    <a:pt x="241" y="85"/>
                  </a:lnTo>
                  <a:lnTo>
                    <a:pt x="223" y="85"/>
                  </a:lnTo>
                  <a:lnTo>
                    <a:pt x="213" y="55"/>
                  </a:lnTo>
                  <a:lnTo>
                    <a:pt x="203" y="53"/>
                  </a:lnTo>
                  <a:lnTo>
                    <a:pt x="201" y="38"/>
                  </a:lnTo>
                  <a:lnTo>
                    <a:pt x="186" y="33"/>
                  </a:lnTo>
                  <a:lnTo>
                    <a:pt x="181" y="15"/>
                  </a:lnTo>
                  <a:lnTo>
                    <a:pt x="169" y="25"/>
                  </a:lnTo>
                  <a:lnTo>
                    <a:pt x="154" y="25"/>
                  </a:lnTo>
                  <a:lnTo>
                    <a:pt x="151" y="38"/>
                  </a:lnTo>
                  <a:lnTo>
                    <a:pt x="124" y="38"/>
                  </a:lnTo>
                  <a:lnTo>
                    <a:pt x="104" y="45"/>
                  </a:lnTo>
                  <a:lnTo>
                    <a:pt x="77" y="38"/>
                  </a:lnTo>
                  <a:lnTo>
                    <a:pt x="57" y="20"/>
                  </a:lnTo>
                  <a:lnTo>
                    <a:pt x="42" y="13"/>
                  </a:lnTo>
                  <a:lnTo>
                    <a:pt x="37" y="3"/>
                  </a:lnTo>
                  <a:lnTo>
                    <a:pt x="0" y="0"/>
                  </a:lnTo>
                  <a:lnTo>
                    <a:pt x="2" y="45"/>
                  </a:lnTo>
                  <a:lnTo>
                    <a:pt x="20" y="65"/>
                  </a:lnTo>
                  <a:lnTo>
                    <a:pt x="34" y="90"/>
                  </a:lnTo>
                  <a:lnTo>
                    <a:pt x="29" y="107"/>
                  </a:lnTo>
                  <a:lnTo>
                    <a:pt x="20" y="115"/>
                  </a:lnTo>
                  <a:lnTo>
                    <a:pt x="49" y="137"/>
                  </a:lnTo>
                  <a:lnTo>
                    <a:pt x="69" y="152"/>
                  </a:lnTo>
                  <a:lnTo>
                    <a:pt x="74" y="182"/>
                  </a:lnTo>
                  <a:lnTo>
                    <a:pt x="107" y="219"/>
                  </a:lnTo>
                  <a:lnTo>
                    <a:pt x="121" y="219"/>
                  </a:lnTo>
                  <a:lnTo>
                    <a:pt x="112" y="189"/>
                  </a:lnTo>
                  <a:lnTo>
                    <a:pt x="97" y="159"/>
                  </a:lnTo>
                  <a:lnTo>
                    <a:pt x="84" y="130"/>
                  </a:lnTo>
                  <a:lnTo>
                    <a:pt x="62" y="102"/>
                  </a:lnTo>
                  <a:lnTo>
                    <a:pt x="49" y="77"/>
                  </a:lnTo>
                  <a:lnTo>
                    <a:pt x="37" y="55"/>
                  </a:lnTo>
                  <a:lnTo>
                    <a:pt x="37" y="28"/>
                  </a:lnTo>
                  <a:lnTo>
                    <a:pt x="49" y="35"/>
                  </a:lnTo>
                  <a:lnTo>
                    <a:pt x="64" y="50"/>
                  </a:lnTo>
                  <a:lnTo>
                    <a:pt x="79" y="63"/>
                  </a:lnTo>
                  <a:lnTo>
                    <a:pt x="82" y="95"/>
                  </a:lnTo>
                  <a:lnTo>
                    <a:pt x="94" y="110"/>
                  </a:lnTo>
                  <a:lnTo>
                    <a:pt x="109" y="132"/>
                  </a:lnTo>
                  <a:lnTo>
                    <a:pt x="119" y="140"/>
                  </a:lnTo>
                  <a:lnTo>
                    <a:pt x="119" y="157"/>
                  </a:lnTo>
                  <a:lnTo>
                    <a:pt x="134" y="162"/>
                  </a:lnTo>
                  <a:lnTo>
                    <a:pt x="136" y="184"/>
                  </a:lnTo>
                  <a:lnTo>
                    <a:pt x="159" y="194"/>
                  </a:lnTo>
                  <a:lnTo>
                    <a:pt x="159" y="209"/>
                  </a:lnTo>
                  <a:lnTo>
                    <a:pt x="171" y="212"/>
                  </a:lnTo>
                  <a:lnTo>
                    <a:pt x="174" y="234"/>
                  </a:lnTo>
                  <a:lnTo>
                    <a:pt x="181" y="256"/>
                  </a:lnTo>
                  <a:lnTo>
                    <a:pt x="176" y="274"/>
                  </a:lnTo>
                  <a:lnTo>
                    <a:pt x="191" y="284"/>
                  </a:lnTo>
                  <a:lnTo>
                    <a:pt x="288" y="346"/>
                  </a:lnTo>
                  <a:lnTo>
                    <a:pt x="338" y="363"/>
                  </a:lnTo>
                  <a:lnTo>
                    <a:pt x="355" y="351"/>
                  </a:lnTo>
                  <a:lnTo>
                    <a:pt x="368" y="358"/>
                  </a:lnTo>
                  <a:lnTo>
                    <a:pt x="387" y="366"/>
                  </a:lnTo>
                  <a:lnTo>
                    <a:pt x="402" y="383"/>
                  </a:lnTo>
                  <a:lnTo>
                    <a:pt x="410" y="361"/>
                  </a:lnTo>
                  <a:lnTo>
                    <a:pt x="425" y="356"/>
                  </a:lnTo>
                  <a:lnTo>
                    <a:pt x="427" y="336"/>
                  </a:lnTo>
                  <a:lnTo>
                    <a:pt x="455" y="324"/>
                  </a:lnTo>
                  <a:lnTo>
                    <a:pt x="465" y="319"/>
                  </a:lnTo>
                  <a:lnTo>
                    <a:pt x="487" y="309"/>
                  </a:lnTo>
                  <a:lnTo>
                    <a:pt x="499" y="291"/>
                  </a:lnTo>
                  <a:lnTo>
                    <a:pt x="497" y="269"/>
                  </a:lnTo>
                  <a:lnTo>
                    <a:pt x="504" y="264"/>
                  </a:lnTo>
                  <a:lnTo>
                    <a:pt x="502" y="246"/>
                  </a:lnTo>
                  <a:lnTo>
                    <a:pt x="462" y="242"/>
                  </a:lnTo>
                  <a:lnTo>
                    <a:pt x="445" y="256"/>
                  </a:lnTo>
                  <a:lnTo>
                    <a:pt x="427" y="294"/>
                  </a:lnTo>
                  <a:lnTo>
                    <a:pt x="400" y="301"/>
                  </a:lnTo>
                  <a:lnTo>
                    <a:pt x="360" y="304"/>
                  </a:lnTo>
                  <a:lnTo>
                    <a:pt x="333" y="281"/>
                  </a:lnTo>
                  <a:lnTo>
                    <a:pt x="323" y="232"/>
                  </a:lnTo>
                  <a:lnTo>
                    <a:pt x="313" y="197"/>
                  </a:lnTo>
                  <a:lnTo>
                    <a:pt x="320" y="169"/>
                  </a:lnTo>
                  <a:lnTo>
                    <a:pt x="325" y="147"/>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00" name="Freeform 17"/>
            <p:cNvSpPr>
              <a:spLocks/>
            </p:cNvSpPr>
            <p:nvPr/>
          </p:nvSpPr>
          <p:spPr bwMode="auto">
            <a:xfrm>
              <a:off x="1890195" y="2942195"/>
              <a:ext cx="167012" cy="83441"/>
            </a:xfrm>
            <a:custGeom>
              <a:avLst/>
              <a:gdLst>
                <a:gd name="T0" fmla="*/ 26987 w 119"/>
                <a:gd name="T1" fmla="*/ 15875 h 60"/>
                <a:gd name="T2" fmla="*/ 23812 w 119"/>
                <a:gd name="T3" fmla="*/ 39688 h 60"/>
                <a:gd name="T4" fmla="*/ 3175 w 119"/>
                <a:gd name="T5" fmla="*/ 39688 h 60"/>
                <a:gd name="T6" fmla="*/ 0 w 119"/>
                <a:gd name="T7" fmla="*/ 66675 h 60"/>
                <a:gd name="T8" fmla="*/ 19050 w 119"/>
                <a:gd name="T9" fmla="*/ 58738 h 60"/>
                <a:gd name="T10" fmla="*/ 50800 w 119"/>
                <a:gd name="T11" fmla="*/ 58738 h 60"/>
                <a:gd name="T12" fmla="*/ 53975 w 119"/>
                <a:gd name="T13" fmla="*/ 95250 h 60"/>
                <a:gd name="T14" fmla="*/ 82550 w 119"/>
                <a:gd name="T15" fmla="*/ 82550 h 60"/>
                <a:gd name="T16" fmla="*/ 117475 w 119"/>
                <a:gd name="T17" fmla="*/ 79375 h 60"/>
                <a:gd name="T18" fmla="*/ 130175 w 119"/>
                <a:gd name="T19" fmla="*/ 50800 h 60"/>
                <a:gd name="T20" fmla="*/ 169862 w 119"/>
                <a:gd name="T21" fmla="*/ 50800 h 60"/>
                <a:gd name="T22" fmla="*/ 188912 w 119"/>
                <a:gd name="T23" fmla="*/ 31750 h 60"/>
                <a:gd name="T24" fmla="*/ 157162 w 119"/>
                <a:gd name="T25" fmla="*/ 19050 h 60"/>
                <a:gd name="T26" fmla="*/ 141287 w 119"/>
                <a:gd name="T27" fmla="*/ 3175 h 60"/>
                <a:gd name="T28" fmla="*/ 93662 w 119"/>
                <a:gd name="T29" fmla="*/ 3175 h 60"/>
                <a:gd name="T30" fmla="*/ 77787 w 119"/>
                <a:gd name="T31" fmla="*/ 19050 h 60"/>
                <a:gd name="T32" fmla="*/ 66675 w 119"/>
                <a:gd name="T33" fmla="*/ 0 h 60"/>
                <a:gd name="T34" fmla="*/ 46037 w 119"/>
                <a:gd name="T35" fmla="*/ 15875 h 60"/>
                <a:gd name="T36" fmla="*/ 26987 w 119"/>
                <a:gd name="T37" fmla="*/ 15875 h 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9" h="60">
                  <a:moveTo>
                    <a:pt x="17" y="10"/>
                  </a:moveTo>
                  <a:lnTo>
                    <a:pt x="15" y="25"/>
                  </a:lnTo>
                  <a:lnTo>
                    <a:pt x="2" y="25"/>
                  </a:lnTo>
                  <a:lnTo>
                    <a:pt x="0" y="42"/>
                  </a:lnTo>
                  <a:lnTo>
                    <a:pt x="12" y="37"/>
                  </a:lnTo>
                  <a:lnTo>
                    <a:pt x="32" y="37"/>
                  </a:lnTo>
                  <a:lnTo>
                    <a:pt x="34" y="60"/>
                  </a:lnTo>
                  <a:lnTo>
                    <a:pt x="52" y="52"/>
                  </a:lnTo>
                  <a:lnTo>
                    <a:pt x="74" y="50"/>
                  </a:lnTo>
                  <a:lnTo>
                    <a:pt x="82" y="32"/>
                  </a:lnTo>
                  <a:lnTo>
                    <a:pt x="107" y="32"/>
                  </a:lnTo>
                  <a:lnTo>
                    <a:pt x="119" y="20"/>
                  </a:lnTo>
                  <a:lnTo>
                    <a:pt x="99" y="12"/>
                  </a:lnTo>
                  <a:lnTo>
                    <a:pt x="89" y="2"/>
                  </a:lnTo>
                  <a:lnTo>
                    <a:pt x="59" y="2"/>
                  </a:lnTo>
                  <a:lnTo>
                    <a:pt x="49" y="12"/>
                  </a:lnTo>
                  <a:lnTo>
                    <a:pt x="42" y="0"/>
                  </a:lnTo>
                  <a:lnTo>
                    <a:pt x="29" y="10"/>
                  </a:lnTo>
                  <a:lnTo>
                    <a:pt x="17" y="1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01" name="Freeform 18"/>
            <p:cNvSpPr>
              <a:spLocks/>
            </p:cNvSpPr>
            <p:nvPr/>
          </p:nvSpPr>
          <p:spPr bwMode="auto">
            <a:xfrm>
              <a:off x="1890195" y="2942195"/>
              <a:ext cx="167012" cy="83441"/>
            </a:xfrm>
            <a:custGeom>
              <a:avLst/>
              <a:gdLst>
                <a:gd name="T0" fmla="*/ 26987 w 119"/>
                <a:gd name="T1" fmla="*/ 15875 h 60"/>
                <a:gd name="T2" fmla="*/ 23812 w 119"/>
                <a:gd name="T3" fmla="*/ 39688 h 60"/>
                <a:gd name="T4" fmla="*/ 3175 w 119"/>
                <a:gd name="T5" fmla="*/ 39688 h 60"/>
                <a:gd name="T6" fmla="*/ 0 w 119"/>
                <a:gd name="T7" fmla="*/ 66675 h 60"/>
                <a:gd name="T8" fmla="*/ 19050 w 119"/>
                <a:gd name="T9" fmla="*/ 58738 h 60"/>
                <a:gd name="T10" fmla="*/ 50800 w 119"/>
                <a:gd name="T11" fmla="*/ 58738 h 60"/>
                <a:gd name="T12" fmla="*/ 53975 w 119"/>
                <a:gd name="T13" fmla="*/ 95250 h 60"/>
                <a:gd name="T14" fmla="*/ 82550 w 119"/>
                <a:gd name="T15" fmla="*/ 82550 h 60"/>
                <a:gd name="T16" fmla="*/ 117475 w 119"/>
                <a:gd name="T17" fmla="*/ 79375 h 60"/>
                <a:gd name="T18" fmla="*/ 130175 w 119"/>
                <a:gd name="T19" fmla="*/ 50800 h 60"/>
                <a:gd name="T20" fmla="*/ 169862 w 119"/>
                <a:gd name="T21" fmla="*/ 50800 h 60"/>
                <a:gd name="T22" fmla="*/ 188912 w 119"/>
                <a:gd name="T23" fmla="*/ 31750 h 60"/>
                <a:gd name="T24" fmla="*/ 157162 w 119"/>
                <a:gd name="T25" fmla="*/ 19050 h 60"/>
                <a:gd name="T26" fmla="*/ 141287 w 119"/>
                <a:gd name="T27" fmla="*/ 3175 h 60"/>
                <a:gd name="T28" fmla="*/ 93662 w 119"/>
                <a:gd name="T29" fmla="*/ 3175 h 60"/>
                <a:gd name="T30" fmla="*/ 77787 w 119"/>
                <a:gd name="T31" fmla="*/ 19050 h 60"/>
                <a:gd name="T32" fmla="*/ 66675 w 119"/>
                <a:gd name="T33" fmla="*/ 0 h 60"/>
                <a:gd name="T34" fmla="*/ 46037 w 119"/>
                <a:gd name="T35" fmla="*/ 15875 h 60"/>
                <a:gd name="T36" fmla="*/ 31750 w 119"/>
                <a:gd name="T37" fmla="*/ 15875 h 60"/>
                <a:gd name="T38" fmla="*/ 26987 w 119"/>
                <a:gd name="T39" fmla="*/ 15875 h 6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19" h="60">
                  <a:moveTo>
                    <a:pt x="17" y="10"/>
                  </a:moveTo>
                  <a:lnTo>
                    <a:pt x="15" y="25"/>
                  </a:lnTo>
                  <a:lnTo>
                    <a:pt x="2" y="25"/>
                  </a:lnTo>
                  <a:lnTo>
                    <a:pt x="0" y="42"/>
                  </a:lnTo>
                  <a:lnTo>
                    <a:pt x="12" y="37"/>
                  </a:lnTo>
                  <a:lnTo>
                    <a:pt x="32" y="37"/>
                  </a:lnTo>
                  <a:lnTo>
                    <a:pt x="34" y="60"/>
                  </a:lnTo>
                  <a:lnTo>
                    <a:pt x="52" y="52"/>
                  </a:lnTo>
                  <a:lnTo>
                    <a:pt x="74" y="50"/>
                  </a:lnTo>
                  <a:lnTo>
                    <a:pt x="82" y="32"/>
                  </a:lnTo>
                  <a:lnTo>
                    <a:pt x="107" y="32"/>
                  </a:lnTo>
                  <a:lnTo>
                    <a:pt x="119" y="20"/>
                  </a:lnTo>
                  <a:lnTo>
                    <a:pt x="99" y="12"/>
                  </a:lnTo>
                  <a:lnTo>
                    <a:pt x="89" y="2"/>
                  </a:lnTo>
                  <a:lnTo>
                    <a:pt x="59" y="2"/>
                  </a:lnTo>
                  <a:lnTo>
                    <a:pt x="49" y="12"/>
                  </a:lnTo>
                  <a:lnTo>
                    <a:pt x="42" y="0"/>
                  </a:lnTo>
                  <a:lnTo>
                    <a:pt x="29" y="10"/>
                  </a:lnTo>
                  <a:lnTo>
                    <a:pt x="20" y="10"/>
                  </a:lnTo>
                  <a:lnTo>
                    <a:pt x="17" y="10"/>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02" name="Freeform 19"/>
            <p:cNvSpPr>
              <a:spLocks/>
            </p:cNvSpPr>
            <p:nvPr/>
          </p:nvSpPr>
          <p:spPr bwMode="auto">
            <a:xfrm>
              <a:off x="1890195" y="2942195"/>
              <a:ext cx="167012" cy="83441"/>
            </a:xfrm>
            <a:custGeom>
              <a:avLst/>
              <a:gdLst>
                <a:gd name="T0" fmla="*/ 26987 w 119"/>
                <a:gd name="T1" fmla="*/ 15875 h 60"/>
                <a:gd name="T2" fmla="*/ 23812 w 119"/>
                <a:gd name="T3" fmla="*/ 39688 h 60"/>
                <a:gd name="T4" fmla="*/ 3175 w 119"/>
                <a:gd name="T5" fmla="*/ 39688 h 60"/>
                <a:gd name="T6" fmla="*/ 0 w 119"/>
                <a:gd name="T7" fmla="*/ 66675 h 60"/>
                <a:gd name="T8" fmla="*/ 19050 w 119"/>
                <a:gd name="T9" fmla="*/ 58738 h 60"/>
                <a:gd name="T10" fmla="*/ 50800 w 119"/>
                <a:gd name="T11" fmla="*/ 58738 h 60"/>
                <a:gd name="T12" fmla="*/ 53975 w 119"/>
                <a:gd name="T13" fmla="*/ 95250 h 60"/>
                <a:gd name="T14" fmla="*/ 82550 w 119"/>
                <a:gd name="T15" fmla="*/ 82550 h 60"/>
                <a:gd name="T16" fmla="*/ 117475 w 119"/>
                <a:gd name="T17" fmla="*/ 79375 h 60"/>
                <a:gd name="T18" fmla="*/ 130175 w 119"/>
                <a:gd name="T19" fmla="*/ 50800 h 60"/>
                <a:gd name="T20" fmla="*/ 169862 w 119"/>
                <a:gd name="T21" fmla="*/ 50800 h 60"/>
                <a:gd name="T22" fmla="*/ 188912 w 119"/>
                <a:gd name="T23" fmla="*/ 31750 h 60"/>
                <a:gd name="T24" fmla="*/ 157162 w 119"/>
                <a:gd name="T25" fmla="*/ 19050 h 60"/>
                <a:gd name="T26" fmla="*/ 141287 w 119"/>
                <a:gd name="T27" fmla="*/ 3175 h 60"/>
                <a:gd name="T28" fmla="*/ 93662 w 119"/>
                <a:gd name="T29" fmla="*/ 3175 h 60"/>
                <a:gd name="T30" fmla="*/ 77787 w 119"/>
                <a:gd name="T31" fmla="*/ 19050 h 60"/>
                <a:gd name="T32" fmla="*/ 66675 w 119"/>
                <a:gd name="T33" fmla="*/ 0 h 60"/>
                <a:gd name="T34" fmla="*/ 46037 w 119"/>
                <a:gd name="T35" fmla="*/ 15875 h 60"/>
                <a:gd name="T36" fmla="*/ 26987 w 119"/>
                <a:gd name="T37" fmla="*/ 15875 h 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9" h="60">
                  <a:moveTo>
                    <a:pt x="17" y="10"/>
                  </a:moveTo>
                  <a:lnTo>
                    <a:pt x="15" y="25"/>
                  </a:lnTo>
                  <a:lnTo>
                    <a:pt x="2" y="25"/>
                  </a:lnTo>
                  <a:lnTo>
                    <a:pt x="0" y="42"/>
                  </a:lnTo>
                  <a:lnTo>
                    <a:pt x="12" y="37"/>
                  </a:lnTo>
                  <a:lnTo>
                    <a:pt x="32" y="37"/>
                  </a:lnTo>
                  <a:lnTo>
                    <a:pt x="34" y="60"/>
                  </a:lnTo>
                  <a:lnTo>
                    <a:pt x="52" y="52"/>
                  </a:lnTo>
                  <a:lnTo>
                    <a:pt x="74" y="50"/>
                  </a:lnTo>
                  <a:lnTo>
                    <a:pt x="82" y="32"/>
                  </a:lnTo>
                  <a:lnTo>
                    <a:pt x="107" y="32"/>
                  </a:lnTo>
                  <a:lnTo>
                    <a:pt x="119" y="20"/>
                  </a:lnTo>
                  <a:lnTo>
                    <a:pt x="99" y="12"/>
                  </a:lnTo>
                  <a:lnTo>
                    <a:pt x="89" y="2"/>
                  </a:lnTo>
                  <a:lnTo>
                    <a:pt x="59" y="2"/>
                  </a:lnTo>
                  <a:lnTo>
                    <a:pt x="49" y="12"/>
                  </a:lnTo>
                  <a:lnTo>
                    <a:pt x="42" y="0"/>
                  </a:lnTo>
                  <a:lnTo>
                    <a:pt x="29" y="10"/>
                  </a:lnTo>
                  <a:lnTo>
                    <a:pt x="17" y="10"/>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03" name="Freeform 20"/>
            <p:cNvSpPr>
              <a:spLocks/>
            </p:cNvSpPr>
            <p:nvPr/>
          </p:nvSpPr>
          <p:spPr bwMode="auto">
            <a:xfrm>
              <a:off x="1937914" y="2986695"/>
              <a:ext cx="112276" cy="104300"/>
            </a:xfrm>
            <a:custGeom>
              <a:avLst/>
              <a:gdLst>
                <a:gd name="T0" fmla="*/ 115888 w 80"/>
                <a:gd name="T1" fmla="*/ 0 h 75"/>
                <a:gd name="T2" fmla="*/ 76200 w 80"/>
                <a:gd name="T3" fmla="*/ 0 h 75"/>
                <a:gd name="T4" fmla="*/ 63500 w 80"/>
                <a:gd name="T5" fmla="*/ 28575 h 75"/>
                <a:gd name="T6" fmla="*/ 28575 w 80"/>
                <a:gd name="T7" fmla="*/ 31750 h 75"/>
                <a:gd name="T8" fmla="*/ 0 w 80"/>
                <a:gd name="T9" fmla="*/ 44450 h 75"/>
                <a:gd name="T10" fmla="*/ 15875 w 80"/>
                <a:gd name="T11" fmla="*/ 58738 h 75"/>
                <a:gd name="T12" fmla="*/ 28575 w 80"/>
                <a:gd name="T13" fmla="*/ 95250 h 75"/>
                <a:gd name="T14" fmla="*/ 47625 w 80"/>
                <a:gd name="T15" fmla="*/ 119063 h 75"/>
                <a:gd name="T16" fmla="*/ 111125 w 80"/>
                <a:gd name="T17" fmla="*/ 119063 h 75"/>
                <a:gd name="T18" fmla="*/ 115888 w 80"/>
                <a:gd name="T19" fmla="*/ 36513 h 75"/>
                <a:gd name="T20" fmla="*/ 127000 w 80"/>
                <a:gd name="T21" fmla="*/ 12700 h 75"/>
                <a:gd name="T22" fmla="*/ 115888 w 80"/>
                <a:gd name="T23" fmla="*/ 0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75">
                  <a:moveTo>
                    <a:pt x="73" y="0"/>
                  </a:moveTo>
                  <a:lnTo>
                    <a:pt x="48" y="0"/>
                  </a:lnTo>
                  <a:lnTo>
                    <a:pt x="40" y="18"/>
                  </a:lnTo>
                  <a:lnTo>
                    <a:pt x="18" y="20"/>
                  </a:lnTo>
                  <a:lnTo>
                    <a:pt x="0" y="28"/>
                  </a:lnTo>
                  <a:lnTo>
                    <a:pt x="10" y="37"/>
                  </a:lnTo>
                  <a:lnTo>
                    <a:pt x="18" y="60"/>
                  </a:lnTo>
                  <a:lnTo>
                    <a:pt x="30" y="75"/>
                  </a:lnTo>
                  <a:lnTo>
                    <a:pt x="70" y="75"/>
                  </a:lnTo>
                  <a:lnTo>
                    <a:pt x="73" y="23"/>
                  </a:lnTo>
                  <a:lnTo>
                    <a:pt x="80" y="8"/>
                  </a:lnTo>
                  <a:lnTo>
                    <a:pt x="73"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04" name="Freeform 21"/>
            <p:cNvSpPr>
              <a:spLocks/>
            </p:cNvSpPr>
            <p:nvPr/>
          </p:nvSpPr>
          <p:spPr bwMode="auto">
            <a:xfrm>
              <a:off x="2542805" y="5015662"/>
              <a:ext cx="68772" cy="66750"/>
            </a:xfrm>
            <a:custGeom>
              <a:avLst/>
              <a:gdLst>
                <a:gd name="T0" fmla="*/ 0 w 49"/>
                <a:gd name="T1" fmla="*/ 60325 h 48"/>
                <a:gd name="T2" fmla="*/ 19050 w 49"/>
                <a:gd name="T3" fmla="*/ 0 h 48"/>
                <a:gd name="T4" fmla="*/ 22225 w 49"/>
                <a:gd name="T5" fmla="*/ 0 h 48"/>
                <a:gd name="T6" fmla="*/ 42863 w 49"/>
                <a:gd name="T7" fmla="*/ 23813 h 48"/>
                <a:gd name="T8" fmla="*/ 77788 w 49"/>
                <a:gd name="T9" fmla="*/ 52388 h 48"/>
                <a:gd name="T10" fmla="*/ 34925 w 49"/>
                <a:gd name="T11" fmla="*/ 47625 h 48"/>
                <a:gd name="T12" fmla="*/ 26988 w 49"/>
                <a:gd name="T13" fmla="*/ 76200 h 48"/>
                <a:gd name="T14" fmla="*/ 0 w 49"/>
                <a:gd name="T15" fmla="*/ 60325 h 4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9" h="48">
                  <a:moveTo>
                    <a:pt x="0" y="38"/>
                  </a:moveTo>
                  <a:lnTo>
                    <a:pt x="12" y="0"/>
                  </a:lnTo>
                  <a:lnTo>
                    <a:pt x="14" y="0"/>
                  </a:lnTo>
                  <a:lnTo>
                    <a:pt x="27" y="15"/>
                  </a:lnTo>
                  <a:lnTo>
                    <a:pt x="49" y="33"/>
                  </a:lnTo>
                  <a:lnTo>
                    <a:pt x="22" y="30"/>
                  </a:lnTo>
                  <a:lnTo>
                    <a:pt x="17" y="48"/>
                  </a:lnTo>
                  <a:lnTo>
                    <a:pt x="0" y="38"/>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05" name="Freeform 22"/>
            <p:cNvSpPr>
              <a:spLocks/>
            </p:cNvSpPr>
            <p:nvPr/>
          </p:nvSpPr>
          <p:spPr bwMode="auto">
            <a:xfrm>
              <a:off x="2385617" y="4024119"/>
              <a:ext cx="418235" cy="940081"/>
            </a:xfrm>
            <a:custGeom>
              <a:avLst/>
              <a:gdLst>
                <a:gd name="T0" fmla="*/ 106363 w 298"/>
                <a:gd name="T1" fmla="*/ 0 h 676"/>
                <a:gd name="T2" fmla="*/ 165100 w 298"/>
                <a:gd name="T3" fmla="*/ 31750 h 676"/>
                <a:gd name="T4" fmla="*/ 215900 w 298"/>
                <a:gd name="T5" fmla="*/ 23813 h 676"/>
                <a:gd name="T6" fmla="*/ 252413 w 298"/>
                <a:gd name="T7" fmla="*/ 50800 h 676"/>
                <a:gd name="T8" fmla="*/ 284163 w 298"/>
                <a:gd name="T9" fmla="*/ 71438 h 676"/>
                <a:gd name="T10" fmla="*/ 330200 w 298"/>
                <a:gd name="T11" fmla="*/ 95250 h 676"/>
                <a:gd name="T12" fmla="*/ 350838 w 298"/>
                <a:gd name="T13" fmla="*/ 109538 h 676"/>
                <a:gd name="T14" fmla="*/ 330200 w 298"/>
                <a:gd name="T15" fmla="*/ 177800 h 676"/>
                <a:gd name="T16" fmla="*/ 422275 w 298"/>
                <a:gd name="T17" fmla="*/ 165100 h 676"/>
                <a:gd name="T18" fmla="*/ 454025 w 298"/>
                <a:gd name="T19" fmla="*/ 130175 h 676"/>
                <a:gd name="T20" fmla="*/ 473075 w 298"/>
                <a:gd name="T21" fmla="*/ 157163 h 676"/>
                <a:gd name="T22" fmla="*/ 454025 w 298"/>
                <a:gd name="T23" fmla="*/ 185738 h 676"/>
                <a:gd name="T24" fmla="*/ 425450 w 298"/>
                <a:gd name="T25" fmla="*/ 209550 h 676"/>
                <a:gd name="T26" fmla="*/ 393700 w 298"/>
                <a:gd name="T27" fmla="*/ 247650 h 676"/>
                <a:gd name="T28" fmla="*/ 366713 w 298"/>
                <a:gd name="T29" fmla="*/ 287338 h 676"/>
                <a:gd name="T30" fmla="*/ 346075 w 298"/>
                <a:gd name="T31" fmla="*/ 347663 h 676"/>
                <a:gd name="T32" fmla="*/ 358775 w 298"/>
                <a:gd name="T33" fmla="*/ 425450 h 676"/>
                <a:gd name="T34" fmla="*/ 369888 w 298"/>
                <a:gd name="T35" fmla="*/ 433388 h 676"/>
                <a:gd name="T36" fmla="*/ 398463 w 298"/>
                <a:gd name="T37" fmla="*/ 446088 h 676"/>
                <a:gd name="T38" fmla="*/ 414338 w 298"/>
                <a:gd name="T39" fmla="*/ 493713 h 676"/>
                <a:gd name="T40" fmla="*/ 393700 w 298"/>
                <a:gd name="T41" fmla="*/ 539750 h 676"/>
                <a:gd name="T42" fmla="*/ 361950 w 298"/>
                <a:gd name="T43" fmla="*/ 563563 h 676"/>
                <a:gd name="T44" fmla="*/ 295275 w 298"/>
                <a:gd name="T45" fmla="*/ 576263 h 676"/>
                <a:gd name="T46" fmla="*/ 268288 w 298"/>
                <a:gd name="T47" fmla="*/ 587375 h 676"/>
                <a:gd name="T48" fmla="*/ 276225 w 298"/>
                <a:gd name="T49" fmla="*/ 655638 h 676"/>
                <a:gd name="T50" fmla="*/ 204788 w 298"/>
                <a:gd name="T51" fmla="*/ 639763 h 676"/>
                <a:gd name="T52" fmla="*/ 220663 w 298"/>
                <a:gd name="T53" fmla="*/ 685800 h 676"/>
                <a:gd name="T54" fmla="*/ 231775 w 298"/>
                <a:gd name="T55" fmla="*/ 730250 h 676"/>
                <a:gd name="T56" fmla="*/ 207963 w 298"/>
                <a:gd name="T57" fmla="*/ 757238 h 676"/>
                <a:gd name="T58" fmla="*/ 180975 w 298"/>
                <a:gd name="T59" fmla="*/ 800100 h 676"/>
                <a:gd name="T60" fmla="*/ 157163 w 298"/>
                <a:gd name="T61" fmla="*/ 820738 h 676"/>
                <a:gd name="T62" fmla="*/ 196850 w 298"/>
                <a:gd name="T63" fmla="*/ 879475 h 676"/>
                <a:gd name="T64" fmla="*/ 196850 w 298"/>
                <a:gd name="T65" fmla="*/ 915988 h 676"/>
                <a:gd name="T66" fmla="*/ 173038 w 298"/>
                <a:gd name="T67" fmla="*/ 942975 h 676"/>
                <a:gd name="T68" fmla="*/ 149225 w 298"/>
                <a:gd name="T69" fmla="*/ 993775 h 676"/>
                <a:gd name="T70" fmla="*/ 138113 w 298"/>
                <a:gd name="T71" fmla="*/ 1033463 h 676"/>
                <a:gd name="T72" fmla="*/ 50800 w 298"/>
                <a:gd name="T73" fmla="*/ 1073150 h 676"/>
                <a:gd name="T74" fmla="*/ 19050 w 298"/>
                <a:gd name="T75" fmla="*/ 1017588 h 676"/>
                <a:gd name="T76" fmla="*/ 31750 w 298"/>
                <a:gd name="T77" fmla="*/ 927100 h 676"/>
                <a:gd name="T78" fmla="*/ 34925 w 298"/>
                <a:gd name="T79" fmla="*/ 785813 h 676"/>
                <a:gd name="T80" fmla="*/ 23813 w 298"/>
                <a:gd name="T81" fmla="*/ 706438 h 676"/>
                <a:gd name="T82" fmla="*/ 3175 w 298"/>
                <a:gd name="T83" fmla="*/ 627063 h 676"/>
                <a:gd name="T84" fmla="*/ 26988 w 298"/>
                <a:gd name="T85" fmla="*/ 576263 h 676"/>
                <a:gd name="T86" fmla="*/ 19050 w 298"/>
                <a:gd name="T87" fmla="*/ 488950 h 676"/>
                <a:gd name="T88" fmla="*/ 19050 w 298"/>
                <a:gd name="T89" fmla="*/ 454025 h 676"/>
                <a:gd name="T90" fmla="*/ 34925 w 298"/>
                <a:gd name="T91" fmla="*/ 406400 h 676"/>
                <a:gd name="T92" fmla="*/ 19050 w 298"/>
                <a:gd name="T93" fmla="*/ 371475 h 676"/>
                <a:gd name="T94" fmla="*/ 31750 w 298"/>
                <a:gd name="T95" fmla="*/ 311150 h 676"/>
                <a:gd name="T96" fmla="*/ 23813 w 298"/>
                <a:gd name="T97" fmla="*/ 241300 h 676"/>
                <a:gd name="T98" fmla="*/ 34925 w 298"/>
                <a:gd name="T99" fmla="*/ 193675 h 676"/>
                <a:gd name="T100" fmla="*/ 61913 w 298"/>
                <a:gd name="T101" fmla="*/ 153988 h 676"/>
                <a:gd name="T102" fmla="*/ 66675 w 298"/>
                <a:gd name="T103" fmla="*/ 114300 h 676"/>
                <a:gd name="T104" fmla="*/ 82550 w 298"/>
                <a:gd name="T105" fmla="*/ 71438 h 67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98" h="676">
                  <a:moveTo>
                    <a:pt x="54" y="22"/>
                  </a:moveTo>
                  <a:lnTo>
                    <a:pt x="67" y="0"/>
                  </a:lnTo>
                  <a:lnTo>
                    <a:pt x="82" y="12"/>
                  </a:lnTo>
                  <a:lnTo>
                    <a:pt x="104" y="20"/>
                  </a:lnTo>
                  <a:lnTo>
                    <a:pt x="124" y="2"/>
                  </a:lnTo>
                  <a:lnTo>
                    <a:pt x="136" y="15"/>
                  </a:lnTo>
                  <a:lnTo>
                    <a:pt x="154" y="22"/>
                  </a:lnTo>
                  <a:lnTo>
                    <a:pt x="159" y="32"/>
                  </a:lnTo>
                  <a:lnTo>
                    <a:pt x="169" y="35"/>
                  </a:lnTo>
                  <a:lnTo>
                    <a:pt x="179" y="45"/>
                  </a:lnTo>
                  <a:lnTo>
                    <a:pt x="184" y="57"/>
                  </a:lnTo>
                  <a:lnTo>
                    <a:pt x="208" y="60"/>
                  </a:lnTo>
                  <a:lnTo>
                    <a:pt x="213" y="62"/>
                  </a:lnTo>
                  <a:lnTo>
                    <a:pt x="221" y="69"/>
                  </a:lnTo>
                  <a:lnTo>
                    <a:pt x="213" y="94"/>
                  </a:lnTo>
                  <a:lnTo>
                    <a:pt x="208" y="112"/>
                  </a:lnTo>
                  <a:lnTo>
                    <a:pt x="266" y="114"/>
                  </a:lnTo>
                  <a:lnTo>
                    <a:pt x="266" y="104"/>
                  </a:lnTo>
                  <a:lnTo>
                    <a:pt x="278" y="97"/>
                  </a:lnTo>
                  <a:lnTo>
                    <a:pt x="286" y="82"/>
                  </a:lnTo>
                  <a:lnTo>
                    <a:pt x="288" y="99"/>
                  </a:lnTo>
                  <a:lnTo>
                    <a:pt x="298" y="99"/>
                  </a:lnTo>
                  <a:lnTo>
                    <a:pt x="298" y="114"/>
                  </a:lnTo>
                  <a:lnTo>
                    <a:pt x="286" y="117"/>
                  </a:lnTo>
                  <a:lnTo>
                    <a:pt x="276" y="129"/>
                  </a:lnTo>
                  <a:lnTo>
                    <a:pt x="268" y="132"/>
                  </a:lnTo>
                  <a:lnTo>
                    <a:pt x="258" y="147"/>
                  </a:lnTo>
                  <a:lnTo>
                    <a:pt x="248" y="156"/>
                  </a:lnTo>
                  <a:lnTo>
                    <a:pt x="241" y="169"/>
                  </a:lnTo>
                  <a:lnTo>
                    <a:pt x="231" y="181"/>
                  </a:lnTo>
                  <a:lnTo>
                    <a:pt x="221" y="199"/>
                  </a:lnTo>
                  <a:lnTo>
                    <a:pt x="218" y="219"/>
                  </a:lnTo>
                  <a:lnTo>
                    <a:pt x="221" y="246"/>
                  </a:lnTo>
                  <a:lnTo>
                    <a:pt x="226" y="268"/>
                  </a:lnTo>
                  <a:lnTo>
                    <a:pt x="233" y="266"/>
                  </a:lnTo>
                  <a:lnTo>
                    <a:pt x="233" y="273"/>
                  </a:lnTo>
                  <a:lnTo>
                    <a:pt x="241" y="278"/>
                  </a:lnTo>
                  <a:lnTo>
                    <a:pt x="251" y="281"/>
                  </a:lnTo>
                  <a:lnTo>
                    <a:pt x="251" y="306"/>
                  </a:lnTo>
                  <a:lnTo>
                    <a:pt x="261" y="311"/>
                  </a:lnTo>
                  <a:lnTo>
                    <a:pt x="258" y="333"/>
                  </a:lnTo>
                  <a:lnTo>
                    <a:pt x="248" y="340"/>
                  </a:lnTo>
                  <a:lnTo>
                    <a:pt x="233" y="343"/>
                  </a:lnTo>
                  <a:lnTo>
                    <a:pt x="228" y="355"/>
                  </a:lnTo>
                  <a:lnTo>
                    <a:pt x="218" y="355"/>
                  </a:lnTo>
                  <a:lnTo>
                    <a:pt x="186" y="363"/>
                  </a:lnTo>
                  <a:lnTo>
                    <a:pt x="174" y="363"/>
                  </a:lnTo>
                  <a:lnTo>
                    <a:pt x="169" y="370"/>
                  </a:lnTo>
                  <a:lnTo>
                    <a:pt x="174" y="388"/>
                  </a:lnTo>
                  <a:lnTo>
                    <a:pt x="174" y="413"/>
                  </a:lnTo>
                  <a:lnTo>
                    <a:pt x="156" y="420"/>
                  </a:lnTo>
                  <a:lnTo>
                    <a:pt x="129" y="403"/>
                  </a:lnTo>
                  <a:lnTo>
                    <a:pt x="124" y="422"/>
                  </a:lnTo>
                  <a:lnTo>
                    <a:pt x="139" y="432"/>
                  </a:lnTo>
                  <a:lnTo>
                    <a:pt x="144" y="445"/>
                  </a:lnTo>
                  <a:lnTo>
                    <a:pt x="146" y="460"/>
                  </a:lnTo>
                  <a:lnTo>
                    <a:pt x="139" y="467"/>
                  </a:lnTo>
                  <a:lnTo>
                    <a:pt x="131" y="477"/>
                  </a:lnTo>
                  <a:lnTo>
                    <a:pt x="124" y="500"/>
                  </a:lnTo>
                  <a:lnTo>
                    <a:pt x="114" y="504"/>
                  </a:lnTo>
                  <a:lnTo>
                    <a:pt x="112" y="514"/>
                  </a:lnTo>
                  <a:lnTo>
                    <a:pt x="99" y="517"/>
                  </a:lnTo>
                  <a:lnTo>
                    <a:pt x="97" y="542"/>
                  </a:lnTo>
                  <a:lnTo>
                    <a:pt x="124" y="554"/>
                  </a:lnTo>
                  <a:lnTo>
                    <a:pt x="124" y="567"/>
                  </a:lnTo>
                  <a:lnTo>
                    <a:pt x="124" y="577"/>
                  </a:lnTo>
                  <a:lnTo>
                    <a:pt x="114" y="584"/>
                  </a:lnTo>
                  <a:lnTo>
                    <a:pt x="109" y="594"/>
                  </a:lnTo>
                  <a:lnTo>
                    <a:pt x="109" y="624"/>
                  </a:lnTo>
                  <a:lnTo>
                    <a:pt x="94" y="626"/>
                  </a:lnTo>
                  <a:lnTo>
                    <a:pt x="87" y="634"/>
                  </a:lnTo>
                  <a:lnTo>
                    <a:pt x="87" y="651"/>
                  </a:lnTo>
                  <a:lnTo>
                    <a:pt x="84" y="674"/>
                  </a:lnTo>
                  <a:lnTo>
                    <a:pt x="32" y="676"/>
                  </a:lnTo>
                  <a:lnTo>
                    <a:pt x="27" y="651"/>
                  </a:lnTo>
                  <a:lnTo>
                    <a:pt x="12" y="641"/>
                  </a:lnTo>
                  <a:lnTo>
                    <a:pt x="10" y="587"/>
                  </a:lnTo>
                  <a:lnTo>
                    <a:pt x="20" y="584"/>
                  </a:lnTo>
                  <a:lnTo>
                    <a:pt x="22" y="569"/>
                  </a:lnTo>
                  <a:lnTo>
                    <a:pt x="22" y="495"/>
                  </a:lnTo>
                  <a:lnTo>
                    <a:pt x="15" y="475"/>
                  </a:lnTo>
                  <a:lnTo>
                    <a:pt x="15" y="445"/>
                  </a:lnTo>
                  <a:lnTo>
                    <a:pt x="10" y="413"/>
                  </a:lnTo>
                  <a:lnTo>
                    <a:pt x="2" y="395"/>
                  </a:lnTo>
                  <a:lnTo>
                    <a:pt x="5" y="380"/>
                  </a:lnTo>
                  <a:lnTo>
                    <a:pt x="17" y="363"/>
                  </a:lnTo>
                  <a:lnTo>
                    <a:pt x="0" y="328"/>
                  </a:lnTo>
                  <a:lnTo>
                    <a:pt x="12" y="308"/>
                  </a:lnTo>
                  <a:lnTo>
                    <a:pt x="20" y="296"/>
                  </a:lnTo>
                  <a:lnTo>
                    <a:pt x="12" y="286"/>
                  </a:lnTo>
                  <a:lnTo>
                    <a:pt x="12" y="258"/>
                  </a:lnTo>
                  <a:lnTo>
                    <a:pt x="22" y="256"/>
                  </a:lnTo>
                  <a:lnTo>
                    <a:pt x="22" y="236"/>
                  </a:lnTo>
                  <a:lnTo>
                    <a:pt x="12" y="234"/>
                  </a:lnTo>
                  <a:lnTo>
                    <a:pt x="12" y="204"/>
                  </a:lnTo>
                  <a:lnTo>
                    <a:pt x="20" y="196"/>
                  </a:lnTo>
                  <a:lnTo>
                    <a:pt x="17" y="181"/>
                  </a:lnTo>
                  <a:lnTo>
                    <a:pt x="15" y="152"/>
                  </a:lnTo>
                  <a:lnTo>
                    <a:pt x="20" y="139"/>
                  </a:lnTo>
                  <a:lnTo>
                    <a:pt x="22" y="122"/>
                  </a:lnTo>
                  <a:lnTo>
                    <a:pt x="34" y="114"/>
                  </a:lnTo>
                  <a:lnTo>
                    <a:pt x="39" y="97"/>
                  </a:lnTo>
                  <a:lnTo>
                    <a:pt x="32" y="84"/>
                  </a:lnTo>
                  <a:lnTo>
                    <a:pt x="42" y="72"/>
                  </a:lnTo>
                  <a:lnTo>
                    <a:pt x="42" y="47"/>
                  </a:lnTo>
                  <a:lnTo>
                    <a:pt x="52" y="45"/>
                  </a:lnTo>
                  <a:lnTo>
                    <a:pt x="54" y="22"/>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06" name="Freeform 23"/>
            <p:cNvSpPr>
              <a:spLocks/>
            </p:cNvSpPr>
            <p:nvPr/>
          </p:nvSpPr>
          <p:spPr bwMode="auto">
            <a:xfrm>
              <a:off x="2559650" y="3937905"/>
              <a:ext cx="227363" cy="244754"/>
            </a:xfrm>
            <a:custGeom>
              <a:avLst/>
              <a:gdLst>
                <a:gd name="T0" fmla="*/ 47625 w 162"/>
                <a:gd name="T1" fmla="*/ 133350 h 176"/>
                <a:gd name="T2" fmla="*/ 55563 w 162"/>
                <a:gd name="T3" fmla="*/ 149225 h 176"/>
                <a:gd name="T4" fmla="*/ 71438 w 162"/>
                <a:gd name="T5" fmla="*/ 153988 h 176"/>
                <a:gd name="T6" fmla="*/ 87313 w 162"/>
                <a:gd name="T7" fmla="*/ 169863 h 176"/>
                <a:gd name="T8" fmla="*/ 95250 w 162"/>
                <a:gd name="T9" fmla="*/ 188913 h 176"/>
                <a:gd name="T10" fmla="*/ 133350 w 162"/>
                <a:gd name="T11" fmla="*/ 193675 h 176"/>
                <a:gd name="T12" fmla="*/ 141288 w 162"/>
                <a:gd name="T13" fmla="*/ 196850 h 176"/>
                <a:gd name="T14" fmla="*/ 153988 w 162"/>
                <a:gd name="T15" fmla="*/ 207963 h 176"/>
                <a:gd name="T16" fmla="*/ 141288 w 162"/>
                <a:gd name="T17" fmla="*/ 247650 h 176"/>
                <a:gd name="T18" fmla="*/ 133350 w 162"/>
                <a:gd name="T19" fmla="*/ 276225 h 176"/>
                <a:gd name="T20" fmla="*/ 225425 w 162"/>
                <a:gd name="T21" fmla="*/ 279400 h 176"/>
                <a:gd name="T22" fmla="*/ 225425 w 162"/>
                <a:gd name="T23" fmla="*/ 263525 h 176"/>
                <a:gd name="T24" fmla="*/ 244475 w 162"/>
                <a:gd name="T25" fmla="*/ 252413 h 176"/>
                <a:gd name="T26" fmla="*/ 257175 w 162"/>
                <a:gd name="T27" fmla="*/ 228600 h 176"/>
                <a:gd name="T28" fmla="*/ 252413 w 162"/>
                <a:gd name="T29" fmla="*/ 220663 h 176"/>
                <a:gd name="T30" fmla="*/ 249238 w 162"/>
                <a:gd name="T31" fmla="*/ 149225 h 176"/>
                <a:gd name="T32" fmla="*/ 225425 w 162"/>
                <a:gd name="T33" fmla="*/ 146050 h 176"/>
                <a:gd name="T34" fmla="*/ 220663 w 162"/>
                <a:gd name="T35" fmla="*/ 114300 h 176"/>
                <a:gd name="T36" fmla="*/ 193675 w 162"/>
                <a:gd name="T37" fmla="*/ 109538 h 176"/>
                <a:gd name="T38" fmla="*/ 177800 w 162"/>
                <a:gd name="T39" fmla="*/ 106363 h 176"/>
                <a:gd name="T40" fmla="*/ 173038 w 162"/>
                <a:gd name="T41" fmla="*/ 90488 h 176"/>
                <a:gd name="T42" fmla="*/ 146050 w 162"/>
                <a:gd name="T43" fmla="*/ 85725 h 176"/>
                <a:gd name="T44" fmla="*/ 141288 w 162"/>
                <a:gd name="T45" fmla="*/ 63500 h 176"/>
                <a:gd name="T46" fmla="*/ 122238 w 162"/>
                <a:gd name="T47" fmla="*/ 55563 h 176"/>
                <a:gd name="T48" fmla="*/ 122238 w 162"/>
                <a:gd name="T49" fmla="*/ 34925 h 176"/>
                <a:gd name="T50" fmla="*/ 111125 w 162"/>
                <a:gd name="T51" fmla="*/ 11113 h 176"/>
                <a:gd name="T52" fmla="*/ 74613 w 162"/>
                <a:gd name="T53" fmla="*/ 0 h 176"/>
                <a:gd name="T54" fmla="*/ 55563 w 162"/>
                <a:gd name="T55" fmla="*/ 15875 h 176"/>
                <a:gd name="T56" fmla="*/ 19050 w 162"/>
                <a:gd name="T57" fmla="*/ 31750 h 176"/>
                <a:gd name="T58" fmla="*/ 11113 w 162"/>
                <a:gd name="T59" fmla="*/ 55563 h 176"/>
                <a:gd name="T60" fmla="*/ 0 w 162"/>
                <a:gd name="T61" fmla="*/ 101600 h 176"/>
                <a:gd name="T62" fmla="*/ 19050 w 162"/>
                <a:gd name="T63" fmla="*/ 122238 h 176"/>
                <a:gd name="T64" fmla="*/ 47625 w 162"/>
                <a:gd name="T65" fmla="*/ 133350 h 1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2" h="176">
                  <a:moveTo>
                    <a:pt x="30" y="84"/>
                  </a:moveTo>
                  <a:lnTo>
                    <a:pt x="35" y="94"/>
                  </a:lnTo>
                  <a:lnTo>
                    <a:pt x="45" y="97"/>
                  </a:lnTo>
                  <a:lnTo>
                    <a:pt x="55" y="107"/>
                  </a:lnTo>
                  <a:lnTo>
                    <a:pt x="60" y="119"/>
                  </a:lnTo>
                  <a:lnTo>
                    <a:pt x="84" y="122"/>
                  </a:lnTo>
                  <a:lnTo>
                    <a:pt x="89" y="124"/>
                  </a:lnTo>
                  <a:lnTo>
                    <a:pt x="97" y="131"/>
                  </a:lnTo>
                  <a:lnTo>
                    <a:pt x="89" y="156"/>
                  </a:lnTo>
                  <a:lnTo>
                    <a:pt x="84" y="174"/>
                  </a:lnTo>
                  <a:lnTo>
                    <a:pt x="142" y="176"/>
                  </a:lnTo>
                  <a:lnTo>
                    <a:pt x="142" y="166"/>
                  </a:lnTo>
                  <a:lnTo>
                    <a:pt x="154" y="159"/>
                  </a:lnTo>
                  <a:lnTo>
                    <a:pt x="162" y="144"/>
                  </a:lnTo>
                  <a:lnTo>
                    <a:pt x="159" y="139"/>
                  </a:lnTo>
                  <a:lnTo>
                    <a:pt x="157" y="94"/>
                  </a:lnTo>
                  <a:lnTo>
                    <a:pt x="142" y="92"/>
                  </a:lnTo>
                  <a:lnTo>
                    <a:pt x="139" y="72"/>
                  </a:lnTo>
                  <a:lnTo>
                    <a:pt x="122" y="69"/>
                  </a:lnTo>
                  <a:lnTo>
                    <a:pt x="112" y="67"/>
                  </a:lnTo>
                  <a:lnTo>
                    <a:pt x="109" y="57"/>
                  </a:lnTo>
                  <a:lnTo>
                    <a:pt x="92" y="54"/>
                  </a:lnTo>
                  <a:lnTo>
                    <a:pt x="89" y="40"/>
                  </a:lnTo>
                  <a:lnTo>
                    <a:pt x="77" y="35"/>
                  </a:lnTo>
                  <a:lnTo>
                    <a:pt x="77" y="22"/>
                  </a:lnTo>
                  <a:lnTo>
                    <a:pt x="70" y="7"/>
                  </a:lnTo>
                  <a:lnTo>
                    <a:pt x="47" y="0"/>
                  </a:lnTo>
                  <a:lnTo>
                    <a:pt x="35" y="10"/>
                  </a:lnTo>
                  <a:lnTo>
                    <a:pt x="12" y="20"/>
                  </a:lnTo>
                  <a:lnTo>
                    <a:pt x="7" y="35"/>
                  </a:lnTo>
                  <a:lnTo>
                    <a:pt x="0" y="64"/>
                  </a:lnTo>
                  <a:lnTo>
                    <a:pt x="12" y="77"/>
                  </a:lnTo>
                  <a:lnTo>
                    <a:pt x="30" y="84"/>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07" name="Freeform 24"/>
            <p:cNvSpPr>
              <a:spLocks/>
            </p:cNvSpPr>
            <p:nvPr/>
          </p:nvSpPr>
          <p:spPr bwMode="auto">
            <a:xfrm>
              <a:off x="2179308" y="2865712"/>
              <a:ext cx="58946" cy="27813"/>
            </a:xfrm>
            <a:custGeom>
              <a:avLst/>
              <a:gdLst>
                <a:gd name="T0" fmla="*/ 15875 w 42"/>
                <a:gd name="T1" fmla="*/ 0 h 20"/>
                <a:gd name="T2" fmla="*/ 39688 w 42"/>
                <a:gd name="T3" fmla="*/ 0 h 20"/>
                <a:gd name="T4" fmla="*/ 66675 w 42"/>
                <a:gd name="T5" fmla="*/ 12700 h 20"/>
                <a:gd name="T6" fmla="*/ 55563 w 42"/>
                <a:gd name="T7" fmla="*/ 31750 h 20"/>
                <a:gd name="T8" fmla="*/ 23813 w 42"/>
                <a:gd name="T9" fmla="*/ 31750 h 20"/>
                <a:gd name="T10" fmla="*/ 0 w 42"/>
                <a:gd name="T11" fmla="*/ 20638 h 20"/>
                <a:gd name="T12" fmla="*/ 15875 w 42"/>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20">
                  <a:moveTo>
                    <a:pt x="10" y="0"/>
                  </a:moveTo>
                  <a:lnTo>
                    <a:pt x="25" y="0"/>
                  </a:lnTo>
                  <a:lnTo>
                    <a:pt x="42" y="8"/>
                  </a:lnTo>
                  <a:lnTo>
                    <a:pt x="35" y="20"/>
                  </a:lnTo>
                  <a:lnTo>
                    <a:pt x="15" y="20"/>
                  </a:lnTo>
                  <a:lnTo>
                    <a:pt x="0" y="13"/>
                  </a:lnTo>
                  <a:lnTo>
                    <a:pt x="10"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08" name="Freeform 25"/>
            <p:cNvSpPr>
              <a:spLocks/>
            </p:cNvSpPr>
            <p:nvPr/>
          </p:nvSpPr>
          <p:spPr bwMode="auto">
            <a:xfrm>
              <a:off x="2339305" y="2821209"/>
              <a:ext cx="94031" cy="69536"/>
            </a:xfrm>
            <a:custGeom>
              <a:avLst/>
              <a:gdLst>
                <a:gd name="T0" fmla="*/ 0 w 67"/>
                <a:gd name="T1" fmla="*/ 79375 h 50"/>
                <a:gd name="T2" fmla="*/ 7937 w 67"/>
                <a:gd name="T3" fmla="*/ 55563 h 50"/>
                <a:gd name="T4" fmla="*/ 7937 w 67"/>
                <a:gd name="T5" fmla="*/ 15875 h 50"/>
                <a:gd name="T6" fmla="*/ 7937 w 67"/>
                <a:gd name="T7" fmla="*/ 0 h 50"/>
                <a:gd name="T8" fmla="*/ 36512 w 67"/>
                <a:gd name="T9" fmla="*/ 3175 h 50"/>
                <a:gd name="T10" fmla="*/ 44450 w 67"/>
                <a:gd name="T11" fmla="*/ 15875 h 50"/>
                <a:gd name="T12" fmla="*/ 55562 w 67"/>
                <a:gd name="T13" fmla="*/ 19050 h 50"/>
                <a:gd name="T14" fmla="*/ 68262 w 67"/>
                <a:gd name="T15" fmla="*/ 19050 h 50"/>
                <a:gd name="T16" fmla="*/ 76200 w 67"/>
                <a:gd name="T17" fmla="*/ 39688 h 50"/>
                <a:gd name="T18" fmla="*/ 87312 w 67"/>
                <a:gd name="T19" fmla="*/ 47625 h 50"/>
                <a:gd name="T20" fmla="*/ 106362 w 67"/>
                <a:gd name="T21" fmla="*/ 58738 h 50"/>
                <a:gd name="T22" fmla="*/ 103187 w 67"/>
                <a:gd name="T23" fmla="*/ 71438 h 50"/>
                <a:gd name="T24" fmla="*/ 76200 w 67"/>
                <a:gd name="T25" fmla="*/ 74613 h 50"/>
                <a:gd name="T26" fmla="*/ 36512 w 67"/>
                <a:gd name="T27" fmla="*/ 71438 h 50"/>
                <a:gd name="T28" fmla="*/ 0 w 67"/>
                <a:gd name="T29" fmla="*/ 79375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 h="50">
                  <a:moveTo>
                    <a:pt x="0" y="50"/>
                  </a:moveTo>
                  <a:lnTo>
                    <a:pt x="5" y="35"/>
                  </a:lnTo>
                  <a:lnTo>
                    <a:pt x="5" y="10"/>
                  </a:lnTo>
                  <a:lnTo>
                    <a:pt x="5" y="0"/>
                  </a:lnTo>
                  <a:lnTo>
                    <a:pt x="23" y="2"/>
                  </a:lnTo>
                  <a:lnTo>
                    <a:pt x="28" y="10"/>
                  </a:lnTo>
                  <a:lnTo>
                    <a:pt x="35" y="12"/>
                  </a:lnTo>
                  <a:lnTo>
                    <a:pt x="43" y="12"/>
                  </a:lnTo>
                  <a:lnTo>
                    <a:pt x="48" y="25"/>
                  </a:lnTo>
                  <a:lnTo>
                    <a:pt x="55" y="30"/>
                  </a:lnTo>
                  <a:lnTo>
                    <a:pt x="67" y="37"/>
                  </a:lnTo>
                  <a:lnTo>
                    <a:pt x="65" y="45"/>
                  </a:lnTo>
                  <a:lnTo>
                    <a:pt x="48" y="47"/>
                  </a:lnTo>
                  <a:lnTo>
                    <a:pt x="23" y="45"/>
                  </a:lnTo>
                  <a:lnTo>
                    <a:pt x="0" y="5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09" name="Freeform 26"/>
            <p:cNvSpPr>
              <a:spLocks/>
            </p:cNvSpPr>
            <p:nvPr/>
          </p:nvSpPr>
          <p:spPr bwMode="auto">
            <a:xfrm>
              <a:off x="2454391" y="2869880"/>
              <a:ext cx="39301" cy="23641"/>
            </a:xfrm>
            <a:custGeom>
              <a:avLst/>
              <a:gdLst>
                <a:gd name="T0" fmla="*/ 15875 w 28"/>
                <a:gd name="T1" fmla="*/ 0 h 17"/>
                <a:gd name="T2" fmla="*/ 0 w 28"/>
                <a:gd name="T3" fmla="*/ 11113 h 17"/>
                <a:gd name="T4" fmla="*/ 7938 w 28"/>
                <a:gd name="T5" fmla="*/ 19050 h 17"/>
                <a:gd name="T6" fmla="*/ 28575 w 28"/>
                <a:gd name="T7" fmla="*/ 26988 h 17"/>
                <a:gd name="T8" fmla="*/ 44450 w 28"/>
                <a:gd name="T9" fmla="*/ 19050 h 17"/>
                <a:gd name="T10" fmla="*/ 44450 w 28"/>
                <a:gd name="T11" fmla="*/ 0 h 17"/>
                <a:gd name="T12" fmla="*/ 15875 w 28"/>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 h="17">
                  <a:moveTo>
                    <a:pt x="10" y="0"/>
                  </a:moveTo>
                  <a:lnTo>
                    <a:pt x="0" y="7"/>
                  </a:lnTo>
                  <a:lnTo>
                    <a:pt x="5" y="12"/>
                  </a:lnTo>
                  <a:lnTo>
                    <a:pt x="18" y="17"/>
                  </a:lnTo>
                  <a:lnTo>
                    <a:pt x="28" y="12"/>
                  </a:lnTo>
                  <a:lnTo>
                    <a:pt x="28" y="0"/>
                  </a:lnTo>
                  <a:lnTo>
                    <a:pt x="10"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10" name="Freeform 27"/>
            <p:cNvSpPr>
              <a:spLocks/>
            </p:cNvSpPr>
            <p:nvPr/>
          </p:nvSpPr>
          <p:spPr bwMode="auto">
            <a:xfrm>
              <a:off x="3648742" y="2914381"/>
              <a:ext cx="167012" cy="141846"/>
            </a:xfrm>
            <a:custGeom>
              <a:avLst/>
              <a:gdLst>
                <a:gd name="T0" fmla="*/ 34925 w 119"/>
                <a:gd name="T1" fmla="*/ 127000 h 102"/>
                <a:gd name="T2" fmla="*/ 34925 w 119"/>
                <a:gd name="T3" fmla="*/ 149225 h 102"/>
                <a:gd name="T4" fmla="*/ 58738 w 119"/>
                <a:gd name="T5" fmla="*/ 149225 h 102"/>
                <a:gd name="T6" fmla="*/ 69850 w 119"/>
                <a:gd name="T7" fmla="*/ 161925 h 102"/>
                <a:gd name="T8" fmla="*/ 85725 w 119"/>
                <a:gd name="T9" fmla="*/ 141288 h 102"/>
                <a:gd name="T10" fmla="*/ 117475 w 119"/>
                <a:gd name="T11" fmla="*/ 130175 h 102"/>
                <a:gd name="T12" fmla="*/ 157163 w 119"/>
                <a:gd name="T13" fmla="*/ 138113 h 102"/>
                <a:gd name="T14" fmla="*/ 188913 w 119"/>
                <a:gd name="T15" fmla="*/ 138113 h 102"/>
                <a:gd name="T16" fmla="*/ 173038 w 119"/>
                <a:gd name="T17" fmla="*/ 106363 h 102"/>
                <a:gd name="T18" fmla="*/ 157163 w 119"/>
                <a:gd name="T19" fmla="*/ 90488 h 102"/>
                <a:gd name="T20" fmla="*/ 153988 w 119"/>
                <a:gd name="T21" fmla="*/ 66675 h 102"/>
                <a:gd name="T22" fmla="*/ 133350 w 119"/>
                <a:gd name="T23" fmla="*/ 55563 h 102"/>
                <a:gd name="T24" fmla="*/ 109538 w 119"/>
                <a:gd name="T25" fmla="*/ 23813 h 102"/>
                <a:gd name="T26" fmla="*/ 90488 w 119"/>
                <a:gd name="T27" fmla="*/ 15875 h 102"/>
                <a:gd name="T28" fmla="*/ 77788 w 119"/>
                <a:gd name="T29" fmla="*/ 0 h 102"/>
                <a:gd name="T30" fmla="*/ 53975 w 119"/>
                <a:gd name="T31" fmla="*/ 3175 h 102"/>
                <a:gd name="T32" fmla="*/ 19050 w 119"/>
                <a:gd name="T33" fmla="*/ 42863 h 102"/>
                <a:gd name="T34" fmla="*/ 0 w 119"/>
                <a:gd name="T35" fmla="*/ 55563 h 102"/>
                <a:gd name="T36" fmla="*/ 22225 w 119"/>
                <a:gd name="T37" fmla="*/ 58738 h 102"/>
                <a:gd name="T38" fmla="*/ 42863 w 119"/>
                <a:gd name="T39" fmla="*/ 82550 h 102"/>
                <a:gd name="T40" fmla="*/ 53975 w 119"/>
                <a:gd name="T41" fmla="*/ 95250 h 102"/>
                <a:gd name="T42" fmla="*/ 34925 w 119"/>
                <a:gd name="T43" fmla="*/ 106363 h 102"/>
                <a:gd name="T44" fmla="*/ 34925 w 119"/>
                <a:gd name="T45" fmla="*/ 127000 h 10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9" h="102">
                  <a:moveTo>
                    <a:pt x="22" y="80"/>
                  </a:moveTo>
                  <a:lnTo>
                    <a:pt x="22" y="94"/>
                  </a:lnTo>
                  <a:lnTo>
                    <a:pt x="37" y="94"/>
                  </a:lnTo>
                  <a:lnTo>
                    <a:pt x="44" y="102"/>
                  </a:lnTo>
                  <a:lnTo>
                    <a:pt x="54" y="89"/>
                  </a:lnTo>
                  <a:lnTo>
                    <a:pt x="74" y="82"/>
                  </a:lnTo>
                  <a:lnTo>
                    <a:pt x="99" y="87"/>
                  </a:lnTo>
                  <a:lnTo>
                    <a:pt x="119" y="87"/>
                  </a:lnTo>
                  <a:lnTo>
                    <a:pt x="109" y="67"/>
                  </a:lnTo>
                  <a:lnTo>
                    <a:pt x="99" y="57"/>
                  </a:lnTo>
                  <a:lnTo>
                    <a:pt x="97" y="42"/>
                  </a:lnTo>
                  <a:lnTo>
                    <a:pt x="84" y="35"/>
                  </a:lnTo>
                  <a:lnTo>
                    <a:pt x="69" y="15"/>
                  </a:lnTo>
                  <a:lnTo>
                    <a:pt x="57" y="10"/>
                  </a:lnTo>
                  <a:lnTo>
                    <a:pt x="49" y="0"/>
                  </a:lnTo>
                  <a:lnTo>
                    <a:pt x="34" y="2"/>
                  </a:lnTo>
                  <a:lnTo>
                    <a:pt x="12" y="27"/>
                  </a:lnTo>
                  <a:lnTo>
                    <a:pt x="0" y="35"/>
                  </a:lnTo>
                  <a:lnTo>
                    <a:pt x="14" y="37"/>
                  </a:lnTo>
                  <a:lnTo>
                    <a:pt x="27" y="52"/>
                  </a:lnTo>
                  <a:lnTo>
                    <a:pt x="34" y="60"/>
                  </a:lnTo>
                  <a:lnTo>
                    <a:pt x="22" y="67"/>
                  </a:lnTo>
                  <a:lnTo>
                    <a:pt x="22" y="8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11" name="Freeform 28"/>
            <p:cNvSpPr>
              <a:spLocks/>
            </p:cNvSpPr>
            <p:nvPr/>
          </p:nvSpPr>
          <p:spPr bwMode="auto">
            <a:xfrm>
              <a:off x="3648742" y="2914381"/>
              <a:ext cx="167012" cy="141846"/>
            </a:xfrm>
            <a:custGeom>
              <a:avLst/>
              <a:gdLst>
                <a:gd name="T0" fmla="*/ 34925 w 119"/>
                <a:gd name="T1" fmla="*/ 127000 h 102"/>
                <a:gd name="T2" fmla="*/ 34925 w 119"/>
                <a:gd name="T3" fmla="*/ 149225 h 102"/>
                <a:gd name="T4" fmla="*/ 58738 w 119"/>
                <a:gd name="T5" fmla="*/ 149225 h 102"/>
                <a:gd name="T6" fmla="*/ 69850 w 119"/>
                <a:gd name="T7" fmla="*/ 161925 h 102"/>
                <a:gd name="T8" fmla="*/ 85725 w 119"/>
                <a:gd name="T9" fmla="*/ 141288 h 102"/>
                <a:gd name="T10" fmla="*/ 117475 w 119"/>
                <a:gd name="T11" fmla="*/ 130175 h 102"/>
                <a:gd name="T12" fmla="*/ 157163 w 119"/>
                <a:gd name="T13" fmla="*/ 138113 h 102"/>
                <a:gd name="T14" fmla="*/ 188913 w 119"/>
                <a:gd name="T15" fmla="*/ 138113 h 102"/>
                <a:gd name="T16" fmla="*/ 173038 w 119"/>
                <a:gd name="T17" fmla="*/ 106363 h 102"/>
                <a:gd name="T18" fmla="*/ 157163 w 119"/>
                <a:gd name="T19" fmla="*/ 90488 h 102"/>
                <a:gd name="T20" fmla="*/ 153988 w 119"/>
                <a:gd name="T21" fmla="*/ 66675 h 102"/>
                <a:gd name="T22" fmla="*/ 133350 w 119"/>
                <a:gd name="T23" fmla="*/ 55563 h 102"/>
                <a:gd name="T24" fmla="*/ 109538 w 119"/>
                <a:gd name="T25" fmla="*/ 23813 h 102"/>
                <a:gd name="T26" fmla="*/ 90488 w 119"/>
                <a:gd name="T27" fmla="*/ 15875 h 102"/>
                <a:gd name="T28" fmla="*/ 77788 w 119"/>
                <a:gd name="T29" fmla="*/ 0 h 102"/>
                <a:gd name="T30" fmla="*/ 53975 w 119"/>
                <a:gd name="T31" fmla="*/ 3175 h 102"/>
                <a:gd name="T32" fmla="*/ 19050 w 119"/>
                <a:gd name="T33" fmla="*/ 42863 h 102"/>
                <a:gd name="T34" fmla="*/ 0 w 119"/>
                <a:gd name="T35" fmla="*/ 55563 h 102"/>
                <a:gd name="T36" fmla="*/ 22225 w 119"/>
                <a:gd name="T37" fmla="*/ 58738 h 102"/>
                <a:gd name="T38" fmla="*/ 42863 w 119"/>
                <a:gd name="T39" fmla="*/ 82550 h 102"/>
                <a:gd name="T40" fmla="*/ 53975 w 119"/>
                <a:gd name="T41" fmla="*/ 95250 h 102"/>
                <a:gd name="T42" fmla="*/ 34925 w 119"/>
                <a:gd name="T43" fmla="*/ 106363 h 102"/>
                <a:gd name="T44" fmla="*/ 34925 w 119"/>
                <a:gd name="T45" fmla="*/ 122238 h 102"/>
                <a:gd name="T46" fmla="*/ 34925 w 119"/>
                <a:gd name="T47" fmla="*/ 127000 h 10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02">
                  <a:moveTo>
                    <a:pt x="22" y="80"/>
                  </a:moveTo>
                  <a:lnTo>
                    <a:pt x="22" y="94"/>
                  </a:lnTo>
                  <a:lnTo>
                    <a:pt x="37" y="94"/>
                  </a:lnTo>
                  <a:lnTo>
                    <a:pt x="44" y="102"/>
                  </a:lnTo>
                  <a:lnTo>
                    <a:pt x="54" y="89"/>
                  </a:lnTo>
                  <a:lnTo>
                    <a:pt x="74" y="82"/>
                  </a:lnTo>
                  <a:lnTo>
                    <a:pt x="99" y="87"/>
                  </a:lnTo>
                  <a:lnTo>
                    <a:pt x="119" y="87"/>
                  </a:lnTo>
                  <a:lnTo>
                    <a:pt x="109" y="67"/>
                  </a:lnTo>
                  <a:lnTo>
                    <a:pt x="99" y="57"/>
                  </a:lnTo>
                  <a:lnTo>
                    <a:pt x="97" y="42"/>
                  </a:lnTo>
                  <a:lnTo>
                    <a:pt x="84" y="35"/>
                  </a:lnTo>
                  <a:lnTo>
                    <a:pt x="69" y="15"/>
                  </a:lnTo>
                  <a:lnTo>
                    <a:pt x="57" y="10"/>
                  </a:lnTo>
                  <a:lnTo>
                    <a:pt x="49" y="0"/>
                  </a:lnTo>
                  <a:lnTo>
                    <a:pt x="34" y="2"/>
                  </a:lnTo>
                  <a:lnTo>
                    <a:pt x="12" y="27"/>
                  </a:lnTo>
                  <a:lnTo>
                    <a:pt x="0" y="35"/>
                  </a:lnTo>
                  <a:lnTo>
                    <a:pt x="14" y="37"/>
                  </a:lnTo>
                  <a:lnTo>
                    <a:pt x="27" y="52"/>
                  </a:lnTo>
                  <a:lnTo>
                    <a:pt x="34" y="60"/>
                  </a:lnTo>
                  <a:lnTo>
                    <a:pt x="22" y="67"/>
                  </a:lnTo>
                  <a:lnTo>
                    <a:pt x="22" y="77"/>
                  </a:lnTo>
                  <a:lnTo>
                    <a:pt x="22" y="80"/>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12" name="Freeform 29"/>
            <p:cNvSpPr>
              <a:spLocks/>
            </p:cNvSpPr>
            <p:nvPr/>
          </p:nvSpPr>
          <p:spPr bwMode="auto">
            <a:xfrm>
              <a:off x="3648742" y="2914381"/>
              <a:ext cx="167012" cy="141846"/>
            </a:xfrm>
            <a:custGeom>
              <a:avLst/>
              <a:gdLst>
                <a:gd name="T0" fmla="*/ 34925 w 119"/>
                <a:gd name="T1" fmla="*/ 127000 h 102"/>
                <a:gd name="T2" fmla="*/ 34925 w 119"/>
                <a:gd name="T3" fmla="*/ 149225 h 102"/>
                <a:gd name="T4" fmla="*/ 58738 w 119"/>
                <a:gd name="T5" fmla="*/ 149225 h 102"/>
                <a:gd name="T6" fmla="*/ 69850 w 119"/>
                <a:gd name="T7" fmla="*/ 161925 h 102"/>
                <a:gd name="T8" fmla="*/ 85725 w 119"/>
                <a:gd name="T9" fmla="*/ 141288 h 102"/>
                <a:gd name="T10" fmla="*/ 117475 w 119"/>
                <a:gd name="T11" fmla="*/ 130175 h 102"/>
                <a:gd name="T12" fmla="*/ 157163 w 119"/>
                <a:gd name="T13" fmla="*/ 138113 h 102"/>
                <a:gd name="T14" fmla="*/ 188913 w 119"/>
                <a:gd name="T15" fmla="*/ 138113 h 102"/>
                <a:gd name="T16" fmla="*/ 173038 w 119"/>
                <a:gd name="T17" fmla="*/ 106363 h 102"/>
                <a:gd name="T18" fmla="*/ 157163 w 119"/>
                <a:gd name="T19" fmla="*/ 90488 h 102"/>
                <a:gd name="T20" fmla="*/ 153988 w 119"/>
                <a:gd name="T21" fmla="*/ 66675 h 102"/>
                <a:gd name="T22" fmla="*/ 133350 w 119"/>
                <a:gd name="T23" fmla="*/ 55563 h 102"/>
                <a:gd name="T24" fmla="*/ 109538 w 119"/>
                <a:gd name="T25" fmla="*/ 23813 h 102"/>
                <a:gd name="T26" fmla="*/ 90488 w 119"/>
                <a:gd name="T27" fmla="*/ 15875 h 102"/>
                <a:gd name="T28" fmla="*/ 77788 w 119"/>
                <a:gd name="T29" fmla="*/ 0 h 102"/>
                <a:gd name="T30" fmla="*/ 53975 w 119"/>
                <a:gd name="T31" fmla="*/ 3175 h 102"/>
                <a:gd name="T32" fmla="*/ 19050 w 119"/>
                <a:gd name="T33" fmla="*/ 42863 h 102"/>
                <a:gd name="T34" fmla="*/ 0 w 119"/>
                <a:gd name="T35" fmla="*/ 55563 h 102"/>
                <a:gd name="T36" fmla="*/ 22225 w 119"/>
                <a:gd name="T37" fmla="*/ 58738 h 102"/>
                <a:gd name="T38" fmla="*/ 42863 w 119"/>
                <a:gd name="T39" fmla="*/ 82550 h 102"/>
                <a:gd name="T40" fmla="*/ 53975 w 119"/>
                <a:gd name="T41" fmla="*/ 95250 h 102"/>
                <a:gd name="T42" fmla="*/ 34925 w 119"/>
                <a:gd name="T43" fmla="*/ 106363 h 102"/>
                <a:gd name="T44" fmla="*/ 34925 w 119"/>
                <a:gd name="T45" fmla="*/ 127000 h 10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9" h="102">
                  <a:moveTo>
                    <a:pt x="22" y="80"/>
                  </a:moveTo>
                  <a:lnTo>
                    <a:pt x="22" y="94"/>
                  </a:lnTo>
                  <a:lnTo>
                    <a:pt x="37" y="94"/>
                  </a:lnTo>
                  <a:lnTo>
                    <a:pt x="44" y="102"/>
                  </a:lnTo>
                  <a:lnTo>
                    <a:pt x="54" y="89"/>
                  </a:lnTo>
                  <a:lnTo>
                    <a:pt x="74" y="82"/>
                  </a:lnTo>
                  <a:lnTo>
                    <a:pt x="99" y="87"/>
                  </a:lnTo>
                  <a:lnTo>
                    <a:pt x="119" y="87"/>
                  </a:lnTo>
                  <a:lnTo>
                    <a:pt x="109" y="67"/>
                  </a:lnTo>
                  <a:lnTo>
                    <a:pt x="99" y="57"/>
                  </a:lnTo>
                  <a:lnTo>
                    <a:pt x="97" y="42"/>
                  </a:lnTo>
                  <a:lnTo>
                    <a:pt x="84" y="35"/>
                  </a:lnTo>
                  <a:lnTo>
                    <a:pt x="69" y="15"/>
                  </a:lnTo>
                  <a:lnTo>
                    <a:pt x="57" y="10"/>
                  </a:lnTo>
                  <a:lnTo>
                    <a:pt x="49" y="0"/>
                  </a:lnTo>
                  <a:lnTo>
                    <a:pt x="34" y="2"/>
                  </a:lnTo>
                  <a:lnTo>
                    <a:pt x="12" y="27"/>
                  </a:lnTo>
                  <a:lnTo>
                    <a:pt x="0" y="35"/>
                  </a:lnTo>
                  <a:lnTo>
                    <a:pt x="14" y="37"/>
                  </a:lnTo>
                  <a:lnTo>
                    <a:pt x="27" y="52"/>
                  </a:lnTo>
                  <a:lnTo>
                    <a:pt x="34" y="60"/>
                  </a:lnTo>
                  <a:lnTo>
                    <a:pt x="22" y="67"/>
                  </a:lnTo>
                  <a:lnTo>
                    <a:pt x="22" y="80"/>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13" name="Freeform 30"/>
            <p:cNvSpPr>
              <a:spLocks/>
            </p:cNvSpPr>
            <p:nvPr/>
          </p:nvSpPr>
          <p:spPr bwMode="auto">
            <a:xfrm>
              <a:off x="7626178" y="3456733"/>
              <a:ext cx="202101" cy="211379"/>
            </a:xfrm>
            <a:custGeom>
              <a:avLst/>
              <a:gdLst>
                <a:gd name="T0" fmla="*/ 30163 w 144"/>
                <a:gd name="T1" fmla="*/ 142875 h 152"/>
                <a:gd name="T2" fmla="*/ 0 w 144"/>
                <a:gd name="T3" fmla="*/ 0 h 152"/>
                <a:gd name="T4" fmla="*/ 26988 w 144"/>
                <a:gd name="T5" fmla="*/ 12700 h 152"/>
                <a:gd name="T6" fmla="*/ 74613 w 144"/>
                <a:gd name="T7" fmla="*/ 7938 h 152"/>
                <a:gd name="T8" fmla="*/ 74613 w 144"/>
                <a:gd name="T9" fmla="*/ 47625 h 152"/>
                <a:gd name="T10" fmla="*/ 101600 w 144"/>
                <a:gd name="T11" fmla="*/ 60325 h 152"/>
                <a:gd name="T12" fmla="*/ 109538 w 144"/>
                <a:gd name="T13" fmla="*/ 79375 h 152"/>
                <a:gd name="T14" fmla="*/ 133350 w 144"/>
                <a:gd name="T15" fmla="*/ 98425 h 152"/>
                <a:gd name="T16" fmla="*/ 149225 w 144"/>
                <a:gd name="T17" fmla="*/ 114300 h 152"/>
                <a:gd name="T18" fmla="*/ 146050 w 144"/>
                <a:gd name="T19" fmla="*/ 146050 h 152"/>
                <a:gd name="T20" fmla="*/ 165100 w 144"/>
                <a:gd name="T21" fmla="*/ 182563 h 152"/>
                <a:gd name="T22" fmla="*/ 204788 w 144"/>
                <a:gd name="T23" fmla="*/ 193675 h 152"/>
                <a:gd name="T24" fmla="*/ 228600 w 144"/>
                <a:gd name="T25" fmla="*/ 233363 h 152"/>
                <a:gd name="T26" fmla="*/ 207963 w 144"/>
                <a:gd name="T27" fmla="*/ 236538 h 152"/>
                <a:gd name="T28" fmla="*/ 192088 w 144"/>
                <a:gd name="T29" fmla="*/ 241300 h 152"/>
                <a:gd name="T30" fmla="*/ 184150 w 144"/>
                <a:gd name="T31" fmla="*/ 241300 h 152"/>
                <a:gd name="T32" fmla="*/ 160338 w 144"/>
                <a:gd name="T33" fmla="*/ 228600 h 152"/>
                <a:gd name="T34" fmla="*/ 141288 w 144"/>
                <a:gd name="T35" fmla="*/ 225425 h 152"/>
                <a:gd name="T36" fmla="*/ 101600 w 144"/>
                <a:gd name="T37" fmla="*/ 185738 h 152"/>
                <a:gd name="T38" fmla="*/ 77788 w 144"/>
                <a:gd name="T39" fmla="*/ 150813 h 152"/>
                <a:gd name="T40" fmla="*/ 30163 w 144"/>
                <a:gd name="T41" fmla="*/ 142875 h 1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52">
                  <a:moveTo>
                    <a:pt x="19" y="90"/>
                  </a:moveTo>
                  <a:lnTo>
                    <a:pt x="0" y="0"/>
                  </a:lnTo>
                  <a:lnTo>
                    <a:pt x="17" y="8"/>
                  </a:lnTo>
                  <a:lnTo>
                    <a:pt x="47" y="5"/>
                  </a:lnTo>
                  <a:lnTo>
                    <a:pt x="47" y="30"/>
                  </a:lnTo>
                  <a:lnTo>
                    <a:pt x="64" y="38"/>
                  </a:lnTo>
                  <a:lnTo>
                    <a:pt x="69" y="50"/>
                  </a:lnTo>
                  <a:lnTo>
                    <a:pt x="84" y="62"/>
                  </a:lnTo>
                  <a:lnTo>
                    <a:pt x="94" y="72"/>
                  </a:lnTo>
                  <a:lnTo>
                    <a:pt x="92" y="92"/>
                  </a:lnTo>
                  <a:lnTo>
                    <a:pt x="104" y="115"/>
                  </a:lnTo>
                  <a:lnTo>
                    <a:pt x="129" y="122"/>
                  </a:lnTo>
                  <a:lnTo>
                    <a:pt x="144" y="147"/>
                  </a:lnTo>
                  <a:lnTo>
                    <a:pt x="131" y="149"/>
                  </a:lnTo>
                  <a:lnTo>
                    <a:pt x="121" y="152"/>
                  </a:lnTo>
                  <a:lnTo>
                    <a:pt x="116" y="152"/>
                  </a:lnTo>
                  <a:lnTo>
                    <a:pt x="101" y="144"/>
                  </a:lnTo>
                  <a:lnTo>
                    <a:pt x="89" y="142"/>
                  </a:lnTo>
                  <a:lnTo>
                    <a:pt x="64" y="117"/>
                  </a:lnTo>
                  <a:lnTo>
                    <a:pt x="49" y="95"/>
                  </a:lnTo>
                  <a:lnTo>
                    <a:pt x="19" y="9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14" name="Freeform 31"/>
            <p:cNvSpPr>
              <a:spLocks/>
            </p:cNvSpPr>
            <p:nvPr/>
          </p:nvSpPr>
          <p:spPr bwMode="auto">
            <a:xfrm>
              <a:off x="7793195" y="3495677"/>
              <a:ext cx="65965" cy="51457"/>
            </a:xfrm>
            <a:custGeom>
              <a:avLst/>
              <a:gdLst>
                <a:gd name="T0" fmla="*/ 3175 w 47"/>
                <a:gd name="T1" fmla="*/ 26988 h 37"/>
                <a:gd name="T2" fmla="*/ 0 w 47"/>
                <a:gd name="T3" fmla="*/ 50800 h 37"/>
                <a:gd name="T4" fmla="*/ 26987 w 47"/>
                <a:gd name="T5" fmla="*/ 58738 h 37"/>
                <a:gd name="T6" fmla="*/ 63500 w 47"/>
                <a:gd name="T7" fmla="*/ 38100 h 37"/>
                <a:gd name="T8" fmla="*/ 74612 w 47"/>
                <a:gd name="T9" fmla="*/ 19050 h 37"/>
                <a:gd name="T10" fmla="*/ 74612 w 47"/>
                <a:gd name="T11" fmla="*/ 0 h 37"/>
                <a:gd name="T12" fmla="*/ 50800 w 47"/>
                <a:gd name="T13" fmla="*/ 0 h 37"/>
                <a:gd name="T14" fmla="*/ 42862 w 47"/>
                <a:gd name="T15" fmla="*/ 19050 h 37"/>
                <a:gd name="T16" fmla="*/ 3175 w 47"/>
                <a:gd name="T17" fmla="*/ 26988 h 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7" h="37">
                  <a:moveTo>
                    <a:pt x="2" y="17"/>
                  </a:moveTo>
                  <a:lnTo>
                    <a:pt x="0" y="32"/>
                  </a:lnTo>
                  <a:lnTo>
                    <a:pt x="17" y="37"/>
                  </a:lnTo>
                  <a:lnTo>
                    <a:pt x="40" y="24"/>
                  </a:lnTo>
                  <a:lnTo>
                    <a:pt x="47" y="12"/>
                  </a:lnTo>
                  <a:lnTo>
                    <a:pt x="47" y="0"/>
                  </a:lnTo>
                  <a:lnTo>
                    <a:pt x="32" y="0"/>
                  </a:lnTo>
                  <a:lnTo>
                    <a:pt x="27" y="12"/>
                  </a:lnTo>
                  <a:lnTo>
                    <a:pt x="2" y="17"/>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15" name="Freeform 32"/>
            <p:cNvSpPr>
              <a:spLocks/>
            </p:cNvSpPr>
            <p:nvPr/>
          </p:nvSpPr>
          <p:spPr bwMode="auto">
            <a:xfrm>
              <a:off x="7904065" y="3512363"/>
              <a:ext cx="39301" cy="23641"/>
            </a:xfrm>
            <a:custGeom>
              <a:avLst/>
              <a:gdLst>
                <a:gd name="T0" fmla="*/ 20638 w 28"/>
                <a:gd name="T1" fmla="*/ 26988 h 17"/>
                <a:gd name="T2" fmla="*/ 36513 w 28"/>
                <a:gd name="T3" fmla="*/ 23813 h 17"/>
                <a:gd name="T4" fmla="*/ 39688 w 28"/>
                <a:gd name="T5" fmla="*/ 19050 h 17"/>
                <a:gd name="T6" fmla="*/ 44450 w 28"/>
                <a:gd name="T7" fmla="*/ 11113 h 17"/>
                <a:gd name="T8" fmla="*/ 39688 w 28"/>
                <a:gd name="T9" fmla="*/ 7938 h 17"/>
                <a:gd name="T10" fmla="*/ 36513 w 28"/>
                <a:gd name="T11" fmla="*/ 3175 h 17"/>
                <a:gd name="T12" fmla="*/ 20638 w 28"/>
                <a:gd name="T13" fmla="*/ 0 h 17"/>
                <a:gd name="T14" fmla="*/ 7938 w 28"/>
                <a:gd name="T15" fmla="*/ 3175 h 17"/>
                <a:gd name="T16" fmla="*/ 4763 w 28"/>
                <a:gd name="T17" fmla="*/ 7938 h 17"/>
                <a:gd name="T18" fmla="*/ 0 w 28"/>
                <a:gd name="T19" fmla="*/ 11113 h 17"/>
                <a:gd name="T20" fmla="*/ 4763 w 28"/>
                <a:gd name="T21" fmla="*/ 19050 h 17"/>
                <a:gd name="T22" fmla="*/ 7938 w 28"/>
                <a:gd name="T23" fmla="*/ 23813 h 17"/>
                <a:gd name="T24" fmla="*/ 15875 w 28"/>
                <a:gd name="T25" fmla="*/ 26988 h 17"/>
                <a:gd name="T26" fmla="*/ 20638 w 28"/>
                <a:gd name="T27" fmla="*/ 26988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8" h="17">
                  <a:moveTo>
                    <a:pt x="13" y="17"/>
                  </a:moveTo>
                  <a:lnTo>
                    <a:pt x="23" y="15"/>
                  </a:lnTo>
                  <a:lnTo>
                    <a:pt x="25" y="12"/>
                  </a:lnTo>
                  <a:lnTo>
                    <a:pt x="28" y="7"/>
                  </a:lnTo>
                  <a:lnTo>
                    <a:pt x="25" y="5"/>
                  </a:lnTo>
                  <a:lnTo>
                    <a:pt x="23" y="2"/>
                  </a:lnTo>
                  <a:lnTo>
                    <a:pt x="13" y="0"/>
                  </a:lnTo>
                  <a:lnTo>
                    <a:pt x="5" y="2"/>
                  </a:lnTo>
                  <a:lnTo>
                    <a:pt x="3" y="5"/>
                  </a:lnTo>
                  <a:lnTo>
                    <a:pt x="0" y="7"/>
                  </a:lnTo>
                  <a:lnTo>
                    <a:pt x="3" y="12"/>
                  </a:lnTo>
                  <a:lnTo>
                    <a:pt x="5" y="15"/>
                  </a:lnTo>
                  <a:lnTo>
                    <a:pt x="10" y="17"/>
                  </a:lnTo>
                  <a:lnTo>
                    <a:pt x="13" y="17"/>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16" name="Freeform 33"/>
            <p:cNvSpPr>
              <a:spLocks/>
            </p:cNvSpPr>
            <p:nvPr/>
          </p:nvSpPr>
          <p:spPr bwMode="auto">
            <a:xfrm>
              <a:off x="7904065" y="3512363"/>
              <a:ext cx="39301" cy="23641"/>
            </a:xfrm>
            <a:custGeom>
              <a:avLst/>
              <a:gdLst>
                <a:gd name="T0" fmla="*/ 20638 w 28"/>
                <a:gd name="T1" fmla="*/ 26988 h 17"/>
                <a:gd name="T2" fmla="*/ 36513 w 28"/>
                <a:gd name="T3" fmla="*/ 23813 h 17"/>
                <a:gd name="T4" fmla="*/ 39688 w 28"/>
                <a:gd name="T5" fmla="*/ 19050 h 17"/>
                <a:gd name="T6" fmla="*/ 44450 w 28"/>
                <a:gd name="T7" fmla="*/ 11113 h 17"/>
                <a:gd name="T8" fmla="*/ 39688 w 28"/>
                <a:gd name="T9" fmla="*/ 7938 h 17"/>
                <a:gd name="T10" fmla="*/ 36513 w 28"/>
                <a:gd name="T11" fmla="*/ 3175 h 17"/>
                <a:gd name="T12" fmla="*/ 20638 w 28"/>
                <a:gd name="T13" fmla="*/ 0 h 17"/>
                <a:gd name="T14" fmla="*/ 7938 w 28"/>
                <a:gd name="T15" fmla="*/ 3175 h 17"/>
                <a:gd name="T16" fmla="*/ 4763 w 28"/>
                <a:gd name="T17" fmla="*/ 7938 h 17"/>
                <a:gd name="T18" fmla="*/ 0 w 28"/>
                <a:gd name="T19" fmla="*/ 11113 h 17"/>
                <a:gd name="T20" fmla="*/ 4763 w 28"/>
                <a:gd name="T21" fmla="*/ 19050 h 17"/>
                <a:gd name="T22" fmla="*/ 7938 w 28"/>
                <a:gd name="T23" fmla="*/ 23813 h 17"/>
                <a:gd name="T24" fmla="*/ 20638 w 28"/>
                <a:gd name="T25" fmla="*/ 26988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 h="17">
                  <a:moveTo>
                    <a:pt x="13" y="17"/>
                  </a:moveTo>
                  <a:lnTo>
                    <a:pt x="23" y="15"/>
                  </a:lnTo>
                  <a:lnTo>
                    <a:pt x="25" y="12"/>
                  </a:lnTo>
                  <a:lnTo>
                    <a:pt x="28" y="7"/>
                  </a:lnTo>
                  <a:lnTo>
                    <a:pt x="25" y="5"/>
                  </a:lnTo>
                  <a:lnTo>
                    <a:pt x="23" y="2"/>
                  </a:lnTo>
                  <a:lnTo>
                    <a:pt x="13" y="0"/>
                  </a:lnTo>
                  <a:lnTo>
                    <a:pt x="5" y="2"/>
                  </a:lnTo>
                  <a:lnTo>
                    <a:pt x="3" y="5"/>
                  </a:lnTo>
                  <a:lnTo>
                    <a:pt x="0" y="7"/>
                  </a:lnTo>
                  <a:lnTo>
                    <a:pt x="3" y="12"/>
                  </a:lnTo>
                  <a:lnTo>
                    <a:pt x="5" y="15"/>
                  </a:lnTo>
                  <a:lnTo>
                    <a:pt x="13" y="17"/>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17" name="Freeform 34"/>
            <p:cNvSpPr>
              <a:spLocks/>
            </p:cNvSpPr>
            <p:nvPr/>
          </p:nvSpPr>
          <p:spPr bwMode="auto">
            <a:xfrm>
              <a:off x="4266271" y="2287893"/>
              <a:ext cx="96842" cy="183567"/>
            </a:xfrm>
            <a:custGeom>
              <a:avLst/>
              <a:gdLst>
                <a:gd name="T0" fmla="*/ 58738 w 69"/>
                <a:gd name="T1" fmla="*/ 209550 h 132"/>
                <a:gd name="T2" fmla="*/ 42863 w 69"/>
                <a:gd name="T3" fmla="*/ 204788 h 132"/>
                <a:gd name="T4" fmla="*/ 38100 w 69"/>
                <a:gd name="T5" fmla="*/ 173038 h 132"/>
                <a:gd name="T6" fmla="*/ 11113 w 69"/>
                <a:gd name="T7" fmla="*/ 165100 h 132"/>
                <a:gd name="T8" fmla="*/ 0 w 69"/>
                <a:gd name="T9" fmla="*/ 134938 h 132"/>
                <a:gd name="T10" fmla="*/ 7938 w 69"/>
                <a:gd name="T11" fmla="*/ 103188 h 132"/>
                <a:gd name="T12" fmla="*/ 34925 w 69"/>
                <a:gd name="T13" fmla="*/ 95250 h 132"/>
                <a:gd name="T14" fmla="*/ 19050 w 69"/>
                <a:gd name="T15" fmla="*/ 71438 h 132"/>
                <a:gd name="T16" fmla="*/ 22225 w 69"/>
                <a:gd name="T17" fmla="*/ 50800 h 132"/>
                <a:gd name="T18" fmla="*/ 38100 w 69"/>
                <a:gd name="T19" fmla="*/ 50800 h 132"/>
                <a:gd name="T20" fmla="*/ 30163 w 69"/>
                <a:gd name="T21" fmla="*/ 11113 h 132"/>
                <a:gd name="T22" fmla="*/ 50800 w 69"/>
                <a:gd name="T23" fmla="*/ 0 h 132"/>
                <a:gd name="T24" fmla="*/ 66675 w 69"/>
                <a:gd name="T25" fmla="*/ 0 h 132"/>
                <a:gd name="T26" fmla="*/ 77788 w 69"/>
                <a:gd name="T27" fmla="*/ 7938 h 132"/>
                <a:gd name="T28" fmla="*/ 101600 w 69"/>
                <a:gd name="T29" fmla="*/ 19050 h 132"/>
                <a:gd name="T30" fmla="*/ 93663 w 69"/>
                <a:gd name="T31" fmla="*/ 42863 h 132"/>
                <a:gd name="T32" fmla="*/ 106363 w 69"/>
                <a:gd name="T33" fmla="*/ 58738 h 132"/>
                <a:gd name="T34" fmla="*/ 101600 w 69"/>
                <a:gd name="T35" fmla="*/ 95250 h 132"/>
                <a:gd name="T36" fmla="*/ 82550 w 69"/>
                <a:gd name="T37" fmla="*/ 98425 h 132"/>
                <a:gd name="T38" fmla="*/ 77788 w 69"/>
                <a:gd name="T39" fmla="*/ 127000 h 132"/>
                <a:gd name="T40" fmla="*/ 98425 w 69"/>
                <a:gd name="T41" fmla="*/ 130175 h 132"/>
                <a:gd name="T42" fmla="*/ 109538 w 69"/>
                <a:gd name="T43" fmla="*/ 146050 h 132"/>
                <a:gd name="T44" fmla="*/ 101600 w 69"/>
                <a:gd name="T45" fmla="*/ 188913 h 132"/>
                <a:gd name="T46" fmla="*/ 85725 w 69"/>
                <a:gd name="T47" fmla="*/ 193675 h 132"/>
                <a:gd name="T48" fmla="*/ 58738 w 69"/>
                <a:gd name="T49" fmla="*/ 209550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9" h="132">
                  <a:moveTo>
                    <a:pt x="37" y="132"/>
                  </a:moveTo>
                  <a:lnTo>
                    <a:pt x="27" y="129"/>
                  </a:lnTo>
                  <a:lnTo>
                    <a:pt x="24" y="109"/>
                  </a:lnTo>
                  <a:lnTo>
                    <a:pt x="7" y="104"/>
                  </a:lnTo>
                  <a:lnTo>
                    <a:pt x="0" y="85"/>
                  </a:lnTo>
                  <a:lnTo>
                    <a:pt x="5" y="65"/>
                  </a:lnTo>
                  <a:lnTo>
                    <a:pt x="22" y="60"/>
                  </a:lnTo>
                  <a:lnTo>
                    <a:pt x="12" y="45"/>
                  </a:lnTo>
                  <a:lnTo>
                    <a:pt x="14" y="32"/>
                  </a:lnTo>
                  <a:lnTo>
                    <a:pt x="24" y="32"/>
                  </a:lnTo>
                  <a:lnTo>
                    <a:pt x="19" y="7"/>
                  </a:lnTo>
                  <a:lnTo>
                    <a:pt x="32" y="0"/>
                  </a:lnTo>
                  <a:lnTo>
                    <a:pt x="42" y="0"/>
                  </a:lnTo>
                  <a:lnTo>
                    <a:pt x="49" y="5"/>
                  </a:lnTo>
                  <a:lnTo>
                    <a:pt x="64" y="12"/>
                  </a:lnTo>
                  <a:lnTo>
                    <a:pt x="59" y="27"/>
                  </a:lnTo>
                  <a:lnTo>
                    <a:pt x="67" y="37"/>
                  </a:lnTo>
                  <a:lnTo>
                    <a:pt x="64" y="60"/>
                  </a:lnTo>
                  <a:lnTo>
                    <a:pt x="52" y="62"/>
                  </a:lnTo>
                  <a:lnTo>
                    <a:pt x="49" y="80"/>
                  </a:lnTo>
                  <a:lnTo>
                    <a:pt x="62" y="82"/>
                  </a:lnTo>
                  <a:lnTo>
                    <a:pt x="69" y="92"/>
                  </a:lnTo>
                  <a:lnTo>
                    <a:pt x="64" y="119"/>
                  </a:lnTo>
                  <a:lnTo>
                    <a:pt x="54" y="122"/>
                  </a:lnTo>
                  <a:lnTo>
                    <a:pt x="37" y="132"/>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pPr>
              <a:endParaRPr lang="fr-FR" sz="1351" kern="0">
                <a:solidFill>
                  <a:prstClr val="black"/>
                </a:solidFill>
                <a:latin typeface="Arial"/>
                <a:ea typeface="MS PGothic" panose="020B0600070205080204" pitchFamily="34" charset="-128"/>
                <a:cs typeface="Arial" charset="0"/>
              </a:endParaRPr>
            </a:p>
          </p:txBody>
        </p:sp>
        <p:sp>
          <p:nvSpPr>
            <p:cNvPr id="1118" name="Freeform 35"/>
            <p:cNvSpPr>
              <a:spLocks/>
            </p:cNvSpPr>
            <p:nvPr/>
          </p:nvSpPr>
          <p:spPr bwMode="auto">
            <a:xfrm>
              <a:off x="7032511" y="2661281"/>
              <a:ext cx="42104" cy="83441"/>
            </a:xfrm>
            <a:custGeom>
              <a:avLst/>
              <a:gdLst>
                <a:gd name="T0" fmla="*/ 23813 w 30"/>
                <a:gd name="T1" fmla="*/ 0 h 60"/>
                <a:gd name="T2" fmla="*/ 3175 w 30"/>
                <a:gd name="T3" fmla="*/ 23813 h 60"/>
                <a:gd name="T4" fmla="*/ 0 w 30"/>
                <a:gd name="T5" fmla="*/ 63500 h 60"/>
                <a:gd name="T6" fmla="*/ 26988 w 30"/>
                <a:gd name="T7" fmla="*/ 95250 h 60"/>
                <a:gd name="T8" fmla="*/ 47625 w 30"/>
                <a:gd name="T9" fmla="*/ 47625 h 60"/>
                <a:gd name="T10" fmla="*/ 23813 w 30"/>
                <a:gd name="T11" fmla="*/ 0 h 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60">
                  <a:moveTo>
                    <a:pt x="15" y="0"/>
                  </a:moveTo>
                  <a:lnTo>
                    <a:pt x="2" y="15"/>
                  </a:lnTo>
                  <a:lnTo>
                    <a:pt x="0" y="40"/>
                  </a:lnTo>
                  <a:lnTo>
                    <a:pt x="17" y="60"/>
                  </a:lnTo>
                  <a:lnTo>
                    <a:pt x="30" y="30"/>
                  </a:lnTo>
                  <a:lnTo>
                    <a:pt x="15"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19" name="Freeform 36"/>
            <p:cNvSpPr>
              <a:spLocks/>
            </p:cNvSpPr>
            <p:nvPr/>
          </p:nvSpPr>
          <p:spPr bwMode="auto">
            <a:xfrm>
              <a:off x="6037451" y="2516654"/>
              <a:ext cx="210521" cy="107083"/>
            </a:xfrm>
            <a:custGeom>
              <a:avLst/>
              <a:gdLst>
                <a:gd name="T0" fmla="*/ 0 w 150"/>
                <a:gd name="T1" fmla="*/ 0 h 77"/>
                <a:gd name="T2" fmla="*/ 31750 w 150"/>
                <a:gd name="T3" fmla="*/ 0 h 77"/>
                <a:gd name="T4" fmla="*/ 55563 w 150"/>
                <a:gd name="T5" fmla="*/ 23813 h 77"/>
                <a:gd name="T6" fmla="*/ 87313 w 150"/>
                <a:gd name="T7" fmla="*/ 39688 h 77"/>
                <a:gd name="T8" fmla="*/ 95250 w 150"/>
                <a:gd name="T9" fmla="*/ 20638 h 77"/>
                <a:gd name="T10" fmla="*/ 100013 w 150"/>
                <a:gd name="T11" fmla="*/ 50800 h 77"/>
                <a:gd name="T12" fmla="*/ 119063 w 150"/>
                <a:gd name="T13" fmla="*/ 63500 h 77"/>
                <a:gd name="T14" fmla="*/ 146050 w 150"/>
                <a:gd name="T15" fmla="*/ 79375 h 77"/>
                <a:gd name="T16" fmla="*/ 209550 w 150"/>
                <a:gd name="T17" fmla="*/ 82550 h 77"/>
                <a:gd name="T18" fmla="*/ 238125 w 150"/>
                <a:gd name="T19" fmla="*/ 90488 h 77"/>
                <a:gd name="T20" fmla="*/ 222250 w 150"/>
                <a:gd name="T21" fmla="*/ 119063 h 77"/>
                <a:gd name="T22" fmla="*/ 193675 w 150"/>
                <a:gd name="T23" fmla="*/ 119063 h 77"/>
                <a:gd name="T24" fmla="*/ 166688 w 150"/>
                <a:gd name="T25" fmla="*/ 122238 h 77"/>
                <a:gd name="T26" fmla="*/ 138113 w 150"/>
                <a:gd name="T27" fmla="*/ 106363 h 77"/>
                <a:gd name="T28" fmla="*/ 107950 w 150"/>
                <a:gd name="T29" fmla="*/ 103188 h 77"/>
                <a:gd name="T30" fmla="*/ 63500 w 150"/>
                <a:gd name="T31" fmla="*/ 82550 h 77"/>
                <a:gd name="T32" fmla="*/ 28575 w 150"/>
                <a:gd name="T33" fmla="*/ 74613 h 77"/>
                <a:gd name="T34" fmla="*/ 4763 w 150"/>
                <a:gd name="T35" fmla="*/ 47625 h 77"/>
                <a:gd name="T36" fmla="*/ 0 w 150"/>
                <a:gd name="T37" fmla="*/ 0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50" h="77">
                  <a:moveTo>
                    <a:pt x="0" y="0"/>
                  </a:moveTo>
                  <a:lnTo>
                    <a:pt x="20" y="0"/>
                  </a:lnTo>
                  <a:lnTo>
                    <a:pt x="35" y="15"/>
                  </a:lnTo>
                  <a:lnTo>
                    <a:pt x="55" y="25"/>
                  </a:lnTo>
                  <a:lnTo>
                    <a:pt x="60" y="13"/>
                  </a:lnTo>
                  <a:lnTo>
                    <a:pt x="63" y="32"/>
                  </a:lnTo>
                  <a:lnTo>
                    <a:pt x="75" y="40"/>
                  </a:lnTo>
                  <a:lnTo>
                    <a:pt x="92" y="50"/>
                  </a:lnTo>
                  <a:lnTo>
                    <a:pt x="132" y="52"/>
                  </a:lnTo>
                  <a:lnTo>
                    <a:pt x="150" y="57"/>
                  </a:lnTo>
                  <a:lnTo>
                    <a:pt x="140" y="75"/>
                  </a:lnTo>
                  <a:lnTo>
                    <a:pt x="122" y="75"/>
                  </a:lnTo>
                  <a:lnTo>
                    <a:pt x="105" y="77"/>
                  </a:lnTo>
                  <a:lnTo>
                    <a:pt x="87" y="67"/>
                  </a:lnTo>
                  <a:lnTo>
                    <a:pt x="68" y="65"/>
                  </a:lnTo>
                  <a:lnTo>
                    <a:pt x="40" y="52"/>
                  </a:lnTo>
                  <a:lnTo>
                    <a:pt x="18" y="47"/>
                  </a:lnTo>
                  <a:lnTo>
                    <a:pt x="3" y="30"/>
                  </a:lnTo>
                  <a:lnTo>
                    <a:pt x="0"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20" name="Freeform 37"/>
            <p:cNvSpPr>
              <a:spLocks/>
            </p:cNvSpPr>
            <p:nvPr/>
          </p:nvSpPr>
          <p:spPr bwMode="auto">
            <a:xfrm>
              <a:off x="6494982" y="2776708"/>
              <a:ext cx="195084" cy="337930"/>
            </a:xfrm>
            <a:custGeom>
              <a:avLst/>
              <a:gdLst>
                <a:gd name="T0" fmla="*/ 28575 w 139"/>
                <a:gd name="T1" fmla="*/ 346075 h 243"/>
                <a:gd name="T2" fmla="*/ 39688 w 139"/>
                <a:gd name="T3" fmla="*/ 327025 h 243"/>
                <a:gd name="T4" fmla="*/ 58738 w 139"/>
                <a:gd name="T5" fmla="*/ 284162 h 243"/>
                <a:gd name="T6" fmla="*/ 34925 w 139"/>
                <a:gd name="T7" fmla="*/ 263525 h 243"/>
                <a:gd name="T8" fmla="*/ 23813 w 139"/>
                <a:gd name="T9" fmla="*/ 228600 h 243"/>
                <a:gd name="T10" fmla="*/ 23813 w 139"/>
                <a:gd name="T11" fmla="*/ 204787 h 243"/>
                <a:gd name="T12" fmla="*/ 31750 w 139"/>
                <a:gd name="T13" fmla="*/ 152400 h 243"/>
                <a:gd name="T14" fmla="*/ 7938 w 139"/>
                <a:gd name="T15" fmla="*/ 125412 h 243"/>
                <a:gd name="T16" fmla="*/ 0 w 139"/>
                <a:gd name="T17" fmla="*/ 106362 h 243"/>
                <a:gd name="T18" fmla="*/ 4763 w 139"/>
                <a:gd name="T19" fmla="*/ 53975 h 243"/>
                <a:gd name="T20" fmla="*/ 31750 w 139"/>
                <a:gd name="T21" fmla="*/ 42862 h 243"/>
                <a:gd name="T22" fmla="*/ 47625 w 139"/>
                <a:gd name="T23" fmla="*/ 26987 h 243"/>
                <a:gd name="T24" fmla="*/ 63500 w 139"/>
                <a:gd name="T25" fmla="*/ 0 h 243"/>
                <a:gd name="T26" fmla="*/ 66675 w 139"/>
                <a:gd name="T27" fmla="*/ 22225 h 243"/>
                <a:gd name="T28" fmla="*/ 74613 w 139"/>
                <a:gd name="T29" fmla="*/ 53975 h 243"/>
                <a:gd name="T30" fmla="*/ 87313 w 139"/>
                <a:gd name="T31" fmla="*/ 66675 h 243"/>
                <a:gd name="T32" fmla="*/ 106363 w 139"/>
                <a:gd name="T33" fmla="*/ 74612 h 243"/>
                <a:gd name="T34" fmla="*/ 138113 w 139"/>
                <a:gd name="T35" fmla="*/ 114300 h 243"/>
                <a:gd name="T36" fmla="*/ 158750 w 139"/>
                <a:gd name="T37" fmla="*/ 93662 h 243"/>
                <a:gd name="T38" fmla="*/ 180975 w 139"/>
                <a:gd name="T39" fmla="*/ 117475 h 243"/>
                <a:gd name="T40" fmla="*/ 196850 w 139"/>
                <a:gd name="T41" fmla="*/ 157162 h 243"/>
                <a:gd name="T42" fmla="*/ 204788 w 139"/>
                <a:gd name="T43" fmla="*/ 176212 h 243"/>
                <a:gd name="T44" fmla="*/ 220663 w 139"/>
                <a:gd name="T45" fmla="*/ 180975 h 243"/>
                <a:gd name="T46" fmla="*/ 220663 w 139"/>
                <a:gd name="T47" fmla="*/ 228600 h 243"/>
                <a:gd name="T48" fmla="*/ 188913 w 139"/>
                <a:gd name="T49" fmla="*/ 231775 h 243"/>
                <a:gd name="T50" fmla="*/ 161925 w 139"/>
                <a:gd name="T51" fmla="*/ 215900 h 243"/>
                <a:gd name="T52" fmla="*/ 138113 w 139"/>
                <a:gd name="T53" fmla="*/ 239712 h 243"/>
                <a:gd name="T54" fmla="*/ 127000 w 139"/>
                <a:gd name="T55" fmla="*/ 276225 h 243"/>
                <a:gd name="T56" fmla="*/ 95250 w 139"/>
                <a:gd name="T57" fmla="*/ 271462 h 243"/>
                <a:gd name="T58" fmla="*/ 79375 w 139"/>
                <a:gd name="T59" fmla="*/ 330200 h 243"/>
                <a:gd name="T60" fmla="*/ 95250 w 139"/>
                <a:gd name="T61" fmla="*/ 358775 h 243"/>
                <a:gd name="T62" fmla="*/ 71438 w 139"/>
                <a:gd name="T63" fmla="*/ 385762 h 243"/>
                <a:gd name="T64" fmla="*/ 47625 w 139"/>
                <a:gd name="T65" fmla="*/ 369887 h 243"/>
                <a:gd name="T66" fmla="*/ 28575 w 139"/>
                <a:gd name="T67" fmla="*/ 346075 h 2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39" h="243">
                  <a:moveTo>
                    <a:pt x="18" y="218"/>
                  </a:moveTo>
                  <a:lnTo>
                    <a:pt x="25" y="206"/>
                  </a:lnTo>
                  <a:lnTo>
                    <a:pt x="37" y="179"/>
                  </a:lnTo>
                  <a:lnTo>
                    <a:pt x="22" y="166"/>
                  </a:lnTo>
                  <a:lnTo>
                    <a:pt x="15" y="144"/>
                  </a:lnTo>
                  <a:lnTo>
                    <a:pt x="15" y="129"/>
                  </a:lnTo>
                  <a:lnTo>
                    <a:pt x="20" y="96"/>
                  </a:lnTo>
                  <a:lnTo>
                    <a:pt x="5" y="79"/>
                  </a:lnTo>
                  <a:lnTo>
                    <a:pt x="0" y="67"/>
                  </a:lnTo>
                  <a:lnTo>
                    <a:pt x="3" y="34"/>
                  </a:lnTo>
                  <a:lnTo>
                    <a:pt x="20" y="27"/>
                  </a:lnTo>
                  <a:lnTo>
                    <a:pt x="30" y="17"/>
                  </a:lnTo>
                  <a:lnTo>
                    <a:pt x="40" y="0"/>
                  </a:lnTo>
                  <a:lnTo>
                    <a:pt x="42" y="14"/>
                  </a:lnTo>
                  <a:lnTo>
                    <a:pt x="47" y="34"/>
                  </a:lnTo>
                  <a:lnTo>
                    <a:pt x="55" y="42"/>
                  </a:lnTo>
                  <a:lnTo>
                    <a:pt x="67" y="47"/>
                  </a:lnTo>
                  <a:lnTo>
                    <a:pt x="87" y="72"/>
                  </a:lnTo>
                  <a:lnTo>
                    <a:pt x="100" y="59"/>
                  </a:lnTo>
                  <a:lnTo>
                    <a:pt x="114" y="74"/>
                  </a:lnTo>
                  <a:lnTo>
                    <a:pt x="124" y="99"/>
                  </a:lnTo>
                  <a:lnTo>
                    <a:pt x="129" y="111"/>
                  </a:lnTo>
                  <a:lnTo>
                    <a:pt x="139" y="114"/>
                  </a:lnTo>
                  <a:lnTo>
                    <a:pt x="139" y="144"/>
                  </a:lnTo>
                  <a:lnTo>
                    <a:pt x="119" y="146"/>
                  </a:lnTo>
                  <a:lnTo>
                    <a:pt x="102" y="136"/>
                  </a:lnTo>
                  <a:lnTo>
                    <a:pt x="87" y="151"/>
                  </a:lnTo>
                  <a:lnTo>
                    <a:pt x="80" y="174"/>
                  </a:lnTo>
                  <a:lnTo>
                    <a:pt x="60" y="171"/>
                  </a:lnTo>
                  <a:lnTo>
                    <a:pt x="50" y="208"/>
                  </a:lnTo>
                  <a:lnTo>
                    <a:pt x="60" y="226"/>
                  </a:lnTo>
                  <a:lnTo>
                    <a:pt x="45" y="243"/>
                  </a:lnTo>
                  <a:lnTo>
                    <a:pt x="30" y="233"/>
                  </a:lnTo>
                  <a:lnTo>
                    <a:pt x="18" y="218"/>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21" name="Freeform 38"/>
            <p:cNvSpPr>
              <a:spLocks/>
            </p:cNvSpPr>
            <p:nvPr/>
          </p:nvSpPr>
          <p:spPr bwMode="auto">
            <a:xfrm>
              <a:off x="5128000" y="1137125"/>
              <a:ext cx="37895" cy="41718"/>
            </a:xfrm>
            <a:custGeom>
              <a:avLst/>
              <a:gdLst>
                <a:gd name="T0" fmla="*/ 19050 w 27"/>
                <a:gd name="T1" fmla="*/ 0 h 30"/>
                <a:gd name="T2" fmla="*/ 0 w 27"/>
                <a:gd name="T3" fmla="*/ 28575 h 30"/>
                <a:gd name="T4" fmla="*/ 7938 w 27"/>
                <a:gd name="T5" fmla="*/ 47625 h 30"/>
                <a:gd name="T6" fmla="*/ 23813 w 27"/>
                <a:gd name="T7" fmla="*/ 44450 h 30"/>
                <a:gd name="T8" fmla="*/ 42863 w 27"/>
                <a:gd name="T9" fmla="*/ 20638 h 30"/>
                <a:gd name="T10" fmla="*/ 19050 w 27"/>
                <a:gd name="T11" fmla="*/ 0 h 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 h="30">
                  <a:moveTo>
                    <a:pt x="12" y="0"/>
                  </a:moveTo>
                  <a:lnTo>
                    <a:pt x="0" y="18"/>
                  </a:lnTo>
                  <a:lnTo>
                    <a:pt x="5" y="30"/>
                  </a:lnTo>
                  <a:lnTo>
                    <a:pt x="15" y="28"/>
                  </a:lnTo>
                  <a:lnTo>
                    <a:pt x="27" y="13"/>
                  </a:lnTo>
                  <a:lnTo>
                    <a:pt x="12"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22" name="Freeform 39"/>
            <p:cNvSpPr>
              <a:spLocks/>
            </p:cNvSpPr>
            <p:nvPr/>
          </p:nvSpPr>
          <p:spPr bwMode="auto">
            <a:xfrm>
              <a:off x="5318875" y="1102358"/>
              <a:ext cx="56143" cy="25033"/>
            </a:xfrm>
            <a:custGeom>
              <a:avLst/>
              <a:gdLst>
                <a:gd name="T0" fmla="*/ 55563 w 40"/>
                <a:gd name="T1" fmla="*/ 7938 h 18"/>
                <a:gd name="T2" fmla="*/ 28575 w 40"/>
                <a:gd name="T3" fmla="*/ 0 h 18"/>
                <a:gd name="T4" fmla="*/ 0 w 40"/>
                <a:gd name="T5" fmla="*/ 23813 h 18"/>
                <a:gd name="T6" fmla="*/ 20638 w 40"/>
                <a:gd name="T7" fmla="*/ 23813 h 18"/>
                <a:gd name="T8" fmla="*/ 63500 w 40"/>
                <a:gd name="T9" fmla="*/ 28575 h 18"/>
                <a:gd name="T10" fmla="*/ 55563 w 40"/>
                <a:gd name="T11" fmla="*/ 7938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8">
                  <a:moveTo>
                    <a:pt x="35" y="5"/>
                  </a:moveTo>
                  <a:lnTo>
                    <a:pt x="18" y="0"/>
                  </a:lnTo>
                  <a:lnTo>
                    <a:pt x="0" y="15"/>
                  </a:lnTo>
                  <a:lnTo>
                    <a:pt x="13" y="15"/>
                  </a:lnTo>
                  <a:lnTo>
                    <a:pt x="40" y="18"/>
                  </a:lnTo>
                  <a:lnTo>
                    <a:pt x="35" y="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23" name="Freeform 40"/>
            <p:cNvSpPr>
              <a:spLocks/>
            </p:cNvSpPr>
            <p:nvPr/>
          </p:nvSpPr>
          <p:spPr bwMode="auto">
            <a:xfrm>
              <a:off x="5196772" y="820056"/>
              <a:ext cx="332622" cy="282306"/>
            </a:xfrm>
            <a:custGeom>
              <a:avLst/>
              <a:gdLst>
                <a:gd name="T0" fmla="*/ 92075 w 237"/>
                <a:gd name="T1" fmla="*/ 184150 h 203"/>
                <a:gd name="T2" fmla="*/ 114300 w 237"/>
                <a:gd name="T3" fmla="*/ 165100 h 203"/>
                <a:gd name="T4" fmla="*/ 122237 w 237"/>
                <a:gd name="T5" fmla="*/ 153988 h 203"/>
                <a:gd name="T6" fmla="*/ 158750 w 237"/>
                <a:gd name="T7" fmla="*/ 125413 h 203"/>
                <a:gd name="T8" fmla="*/ 198437 w 237"/>
                <a:gd name="T9" fmla="*/ 101600 h 203"/>
                <a:gd name="T10" fmla="*/ 236537 w 237"/>
                <a:gd name="T11" fmla="*/ 69850 h 203"/>
                <a:gd name="T12" fmla="*/ 265112 w 237"/>
                <a:gd name="T13" fmla="*/ 61913 h 203"/>
                <a:gd name="T14" fmla="*/ 320675 w 237"/>
                <a:gd name="T15" fmla="*/ 42863 h 203"/>
                <a:gd name="T16" fmla="*/ 360362 w 237"/>
                <a:gd name="T17" fmla="*/ 30163 h 203"/>
                <a:gd name="T18" fmla="*/ 376237 w 237"/>
                <a:gd name="T19" fmla="*/ 19050 h 203"/>
                <a:gd name="T20" fmla="*/ 363537 w 237"/>
                <a:gd name="T21" fmla="*/ 0 h 203"/>
                <a:gd name="T22" fmla="*/ 315912 w 237"/>
                <a:gd name="T23" fmla="*/ 0 h 203"/>
                <a:gd name="T24" fmla="*/ 284162 w 237"/>
                <a:gd name="T25" fmla="*/ 23813 h 203"/>
                <a:gd name="T26" fmla="*/ 236537 w 237"/>
                <a:gd name="T27" fmla="*/ 34925 h 203"/>
                <a:gd name="T28" fmla="*/ 185737 w 237"/>
                <a:gd name="T29" fmla="*/ 38100 h 203"/>
                <a:gd name="T30" fmla="*/ 158750 w 237"/>
                <a:gd name="T31" fmla="*/ 61913 h 203"/>
                <a:gd name="T32" fmla="*/ 127000 w 237"/>
                <a:gd name="T33" fmla="*/ 61913 h 203"/>
                <a:gd name="T34" fmla="*/ 111125 w 237"/>
                <a:gd name="T35" fmla="*/ 85725 h 203"/>
                <a:gd name="T36" fmla="*/ 63500 w 237"/>
                <a:gd name="T37" fmla="*/ 93663 h 203"/>
                <a:gd name="T38" fmla="*/ 55562 w 237"/>
                <a:gd name="T39" fmla="*/ 130175 h 203"/>
                <a:gd name="T40" fmla="*/ 52387 w 237"/>
                <a:gd name="T41" fmla="*/ 149225 h 203"/>
                <a:gd name="T42" fmla="*/ 31750 w 237"/>
                <a:gd name="T43" fmla="*/ 149225 h 203"/>
                <a:gd name="T44" fmla="*/ 31750 w 237"/>
                <a:gd name="T45" fmla="*/ 153988 h 203"/>
                <a:gd name="T46" fmla="*/ 36512 w 237"/>
                <a:gd name="T47" fmla="*/ 165100 h 203"/>
                <a:gd name="T48" fmla="*/ 28575 w 237"/>
                <a:gd name="T49" fmla="*/ 176213 h 203"/>
                <a:gd name="T50" fmla="*/ 12700 w 237"/>
                <a:gd name="T51" fmla="*/ 188913 h 203"/>
                <a:gd name="T52" fmla="*/ 4762 w 237"/>
                <a:gd name="T53" fmla="*/ 220663 h 203"/>
                <a:gd name="T54" fmla="*/ 0 w 237"/>
                <a:gd name="T55" fmla="*/ 260350 h 203"/>
                <a:gd name="T56" fmla="*/ 23812 w 237"/>
                <a:gd name="T57" fmla="*/ 271463 h 203"/>
                <a:gd name="T58" fmla="*/ 47625 w 237"/>
                <a:gd name="T59" fmla="*/ 319088 h 203"/>
                <a:gd name="T60" fmla="*/ 84137 w 237"/>
                <a:gd name="T61" fmla="*/ 322263 h 203"/>
                <a:gd name="T62" fmla="*/ 130175 w 237"/>
                <a:gd name="T63" fmla="*/ 319088 h 203"/>
                <a:gd name="T64" fmla="*/ 134937 w 237"/>
                <a:gd name="T65" fmla="*/ 300038 h 203"/>
                <a:gd name="T66" fmla="*/ 106362 w 237"/>
                <a:gd name="T67" fmla="*/ 284163 h 203"/>
                <a:gd name="T68" fmla="*/ 87312 w 237"/>
                <a:gd name="T69" fmla="*/ 263525 h 203"/>
                <a:gd name="T70" fmla="*/ 87312 w 237"/>
                <a:gd name="T71" fmla="*/ 223838 h 203"/>
                <a:gd name="T72" fmla="*/ 92075 w 237"/>
                <a:gd name="T73" fmla="*/ 188913 h 203"/>
                <a:gd name="T74" fmla="*/ 92075 w 237"/>
                <a:gd name="T75" fmla="*/ 184150 h 2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37" h="203">
                  <a:moveTo>
                    <a:pt x="58" y="116"/>
                  </a:moveTo>
                  <a:lnTo>
                    <a:pt x="72" y="104"/>
                  </a:lnTo>
                  <a:lnTo>
                    <a:pt x="77" y="97"/>
                  </a:lnTo>
                  <a:lnTo>
                    <a:pt x="100" y="79"/>
                  </a:lnTo>
                  <a:lnTo>
                    <a:pt x="125" y="64"/>
                  </a:lnTo>
                  <a:lnTo>
                    <a:pt x="149" y="44"/>
                  </a:lnTo>
                  <a:lnTo>
                    <a:pt x="167" y="39"/>
                  </a:lnTo>
                  <a:lnTo>
                    <a:pt x="202" y="27"/>
                  </a:lnTo>
                  <a:lnTo>
                    <a:pt x="227" y="19"/>
                  </a:lnTo>
                  <a:lnTo>
                    <a:pt x="237" y="12"/>
                  </a:lnTo>
                  <a:lnTo>
                    <a:pt x="229" y="0"/>
                  </a:lnTo>
                  <a:lnTo>
                    <a:pt x="199" y="0"/>
                  </a:lnTo>
                  <a:lnTo>
                    <a:pt x="179" y="15"/>
                  </a:lnTo>
                  <a:lnTo>
                    <a:pt x="149" y="22"/>
                  </a:lnTo>
                  <a:lnTo>
                    <a:pt x="117" y="24"/>
                  </a:lnTo>
                  <a:lnTo>
                    <a:pt x="100" y="39"/>
                  </a:lnTo>
                  <a:lnTo>
                    <a:pt x="80" y="39"/>
                  </a:lnTo>
                  <a:lnTo>
                    <a:pt x="70" y="54"/>
                  </a:lnTo>
                  <a:lnTo>
                    <a:pt x="40" y="59"/>
                  </a:lnTo>
                  <a:lnTo>
                    <a:pt x="35" y="82"/>
                  </a:lnTo>
                  <a:lnTo>
                    <a:pt x="33" y="94"/>
                  </a:lnTo>
                  <a:lnTo>
                    <a:pt x="20" y="94"/>
                  </a:lnTo>
                  <a:lnTo>
                    <a:pt x="20" y="97"/>
                  </a:lnTo>
                  <a:lnTo>
                    <a:pt x="23" y="104"/>
                  </a:lnTo>
                  <a:lnTo>
                    <a:pt x="18" y="111"/>
                  </a:lnTo>
                  <a:lnTo>
                    <a:pt x="8" y="119"/>
                  </a:lnTo>
                  <a:lnTo>
                    <a:pt x="3" y="139"/>
                  </a:lnTo>
                  <a:lnTo>
                    <a:pt x="0" y="164"/>
                  </a:lnTo>
                  <a:lnTo>
                    <a:pt x="15" y="171"/>
                  </a:lnTo>
                  <a:lnTo>
                    <a:pt x="30" y="201"/>
                  </a:lnTo>
                  <a:lnTo>
                    <a:pt x="53" y="203"/>
                  </a:lnTo>
                  <a:lnTo>
                    <a:pt x="82" y="201"/>
                  </a:lnTo>
                  <a:lnTo>
                    <a:pt x="85" y="189"/>
                  </a:lnTo>
                  <a:lnTo>
                    <a:pt x="67" y="179"/>
                  </a:lnTo>
                  <a:lnTo>
                    <a:pt x="55" y="166"/>
                  </a:lnTo>
                  <a:lnTo>
                    <a:pt x="55" y="141"/>
                  </a:lnTo>
                  <a:lnTo>
                    <a:pt x="58" y="119"/>
                  </a:lnTo>
                  <a:lnTo>
                    <a:pt x="58" y="116"/>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24" name="Freeform 41"/>
            <p:cNvSpPr>
              <a:spLocks/>
            </p:cNvSpPr>
            <p:nvPr/>
          </p:nvSpPr>
          <p:spPr bwMode="auto">
            <a:xfrm>
              <a:off x="5574302" y="920182"/>
              <a:ext cx="16842" cy="27813"/>
            </a:xfrm>
            <a:custGeom>
              <a:avLst/>
              <a:gdLst>
                <a:gd name="T0" fmla="*/ 7938 w 12"/>
                <a:gd name="T1" fmla="*/ 31750 h 20"/>
                <a:gd name="T2" fmla="*/ 15875 w 12"/>
                <a:gd name="T3" fmla="*/ 26988 h 20"/>
                <a:gd name="T4" fmla="*/ 19050 w 12"/>
                <a:gd name="T5" fmla="*/ 15875 h 20"/>
                <a:gd name="T6" fmla="*/ 15875 w 12"/>
                <a:gd name="T7" fmla="*/ 7938 h 20"/>
                <a:gd name="T8" fmla="*/ 11113 w 12"/>
                <a:gd name="T9" fmla="*/ 3175 h 20"/>
                <a:gd name="T10" fmla="*/ 7938 w 12"/>
                <a:gd name="T11" fmla="*/ 0 h 20"/>
                <a:gd name="T12" fmla="*/ 3175 w 12"/>
                <a:gd name="T13" fmla="*/ 7938 h 20"/>
                <a:gd name="T14" fmla="*/ 0 w 12"/>
                <a:gd name="T15" fmla="*/ 15875 h 20"/>
                <a:gd name="T16" fmla="*/ 3175 w 12"/>
                <a:gd name="T17" fmla="*/ 26988 h 20"/>
                <a:gd name="T18" fmla="*/ 3175 w 12"/>
                <a:gd name="T19" fmla="*/ 31750 h 20"/>
                <a:gd name="T20" fmla="*/ 7938 w 12"/>
                <a:gd name="T21" fmla="*/ 3175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 h="20">
                  <a:moveTo>
                    <a:pt x="5" y="20"/>
                  </a:moveTo>
                  <a:lnTo>
                    <a:pt x="10" y="17"/>
                  </a:lnTo>
                  <a:lnTo>
                    <a:pt x="12" y="10"/>
                  </a:lnTo>
                  <a:lnTo>
                    <a:pt x="10" y="5"/>
                  </a:lnTo>
                  <a:lnTo>
                    <a:pt x="7" y="2"/>
                  </a:lnTo>
                  <a:lnTo>
                    <a:pt x="5" y="0"/>
                  </a:lnTo>
                  <a:lnTo>
                    <a:pt x="2" y="5"/>
                  </a:lnTo>
                  <a:lnTo>
                    <a:pt x="0" y="10"/>
                  </a:lnTo>
                  <a:lnTo>
                    <a:pt x="2" y="17"/>
                  </a:lnTo>
                  <a:lnTo>
                    <a:pt x="2" y="20"/>
                  </a:lnTo>
                  <a:lnTo>
                    <a:pt x="5" y="20"/>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25" name="Freeform 42"/>
            <p:cNvSpPr>
              <a:spLocks/>
            </p:cNvSpPr>
            <p:nvPr/>
          </p:nvSpPr>
          <p:spPr bwMode="auto">
            <a:xfrm>
              <a:off x="5574302" y="920182"/>
              <a:ext cx="16842" cy="27813"/>
            </a:xfrm>
            <a:custGeom>
              <a:avLst/>
              <a:gdLst>
                <a:gd name="T0" fmla="*/ 7938 w 12"/>
                <a:gd name="T1" fmla="*/ 31750 h 20"/>
                <a:gd name="T2" fmla="*/ 15875 w 12"/>
                <a:gd name="T3" fmla="*/ 26988 h 20"/>
                <a:gd name="T4" fmla="*/ 19050 w 12"/>
                <a:gd name="T5" fmla="*/ 15875 h 20"/>
                <a:gd name="T6" fmla="*/ 15875 w 12"/>
                <a:gd name="T7" fmla="*/ 7938 h 20"/>
                <a:gd name="T8" fmla="*/ 11113 w 12"/>
                <a:gd name="T9" fmla="*/ 3175 h 20"/>
                <a:gd name="T10" fmla="*/ 7938 w 12"/>
                <a:gd name="T11" fmla="*/ 0 h 20"/>
                <a:gd name="T12" fmla="*/ 3175 w 12"/>
                <a:gd name="T13" fmla="*/ 7938 h 20"/>
                <a:gd name="T14" fmla="*/ 0 w 12"/>
                <a:gd name="T15" fmla="*/ 15875 h 20"/>
                <a:gd name="T16" fmla="*/ 3175 w 12"/>
                <a:gd name="T17" fmla="*/ 26988 h 20"/>
                <a:gd name="T18" fmla="*/ 7938 w 12"/>
                <a:gd name="T19" fmla="*/ 3175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20">
                  <a:moveTo>
                    <a:pt x="5" y="20"/>
                  </a:moveTo>
                  <a:lnTo>
                    <a:pt x="10" y="17"/>
                  </a:lnTo>
                  <a:lnTo>
                    <a:pt x="12" y="10"/>
                  </a:lnTo>
                  <a:lnTo>
                    <a:pt x="10" y="5"/>
                  </a:lnTo>
                  <a:lnTo>
                    <a:pt x="7" y="2"/>
                  </a:lnTo>
                  <a:lnTo>
                    <a:pt x="5" y="0"/>
                  </a:lnTo>
                  <a:lnTo>
                    <a:pt x="2" y="5"/>
                  </a:lnTo>
                  <a:lnTo>
                    <a:pt x="0" y="10"/>
                  </a:lnTo>
                  <a:lnTo>
                    <a:pt x="2" y="17"/>
                  </a:lnTo>
                  <a:lnTo>
                    <a:pt x="5" y="20"/>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26" name="Freeform 43"/>
            <p:cNvSpPr>
              <a:spLocks/>
            </p:cNvSpPr>
            <p:nvPr/>
          </p:nvSpPr>
          <p:spPr bwMode="auto">
            <a:xfrm>
              <a:off x="5947629" y="594767"/>
              <a:ext cx="115085" cy="86224"/>
            </a:xfrm>
            <a:custGeom>
              <a:avLst/>
              <a:gdLst>
                <a:gd name="T0" fmla="*/ 66675 w 82"/>
                <a:gd name="T1" fmla="*/ 11113 h 62"/>
                <a:gd name="T2" fmla="*/ 42863 w 82"/>
                <a:gd name="T3" fmla="*/ 34925 h 62"/>
                <a:gd name="T4" fmla="*/ 23813 w 82"/>
                <a:gd name="T5" fmla="*/ 34925 h 62"/>
                <a:gd name="T6" fmla="*/ 0 w 82"/>
                <a:gd name="T7" fmla="*/ 50800 h 62"/>
                <a:gd name="T8" fmla="*/ 19050 w 82"/>
                <a:gd name="T9" fmla="*/ 79375 h 62"/>
                <a:gd name="T10" fmla="*/ 50800 w 82"/>
                <a:gd name="T11" fmla="*/ 98425 h 62"/>
                <a:gd name="T12" fmla="*/ 93663 w 82"/>
                <a:gd name="T13" fmla="*/ 79375 h 62"/>
                <a:gd name="T14" fmla="*/ 130175 w 82"/>
                <a:gd name="T15" fmla="*/ 63500 h 62"/>
                <a:gd name="T16" fmla="*/ 122238 w 82"/>
                <a:gd name="T17" fmla="*/ 19050 h 62"/>
                <a:gd name="T18" fmla="*/ 87313 w 82"/>
                <a:gd name="T19" fmla="*/ 0 h 62"/>
                <a:gd name="T20" fmla="*/ 66675 w 82"/>
                <a:gd name="T21" fmla="*/ 11113 h 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2" h="62">
                  <a:moveTo>
                    <a:pt x="42" y="7"/>
                  </a:moveTo>
                  <a:lnTo>
                    <a:pt x="27" y="22"/>
                  </a:lnTo>
                  <a:lnTo>
                    <a:pt x="15" y="22"/>
                  </a:lnTo>
                  <a:lnTo>
                    <a:pt x="0" y="32"/>
                  </a:lnTo>
                  <a:lnTo>
                    <a:pt x="12" y="50"/>
                  </a:lnTo>
                  <a:lnTo>
                    <a:pt x="32" y="62"/>
                  </a:lnTo>
                  <a:lnTo>
                    <a:pt x="59" y="50"/>
                  </a:lnTo>
                  <a:lnTo>
                    <a:pt x="82" y="40"/>
                  </a:lnTo>
                  <a:lnTo>
                    <a:pt x="77" y="12"/>
                  </a:lnTo>
                  <a:lnTo>
                    <a:pt x="55" y="0"/>
                  </a:lnTo>
                  <a:lnTo>
                    <a:pt x="42" y="7"/>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27" name="Freeform 44"/>
            <p:cNvSpPr>
              <a:spLocks/>
            </p:cNvSpPr>
            <p:nvPr/>
          </p:nvSpPr>
          <p:spPr bwMode="auto">
            <a:xfrm>
              <a:off x="6027626" y="657352"/>
              <a:ext cx="112276" cy="75096"/>
            </a:xfrm>
            <a:custGeom>
              <a:avLst/>
              <a:gdLst>
                <a:gd name="T0" fmla="*/ 31750 w 80"/>
                <a:gd name="T1" fmla="*/ 31750 h 54"/>
                <a:gd name="T2" fmla="*/ 47625 w 80"/>
                <a:gd name="T3" fmla="*/ 7938 h 54"/>
                <a:gd name="T4" fmla="*/ 71438 w 80"/>
                <a:gd name="T5" fmla="*/ 0 h 54"/>
                <a:gd name="T6" fmla="*/ 90488 w 80"/>
                <a:gd name="T7" fmla="*/ 7938 h 54"/>
                <a:gd name="T8" fmla="*/ 111125 w 80"/>
                <a:gd name="T9" fmla="*/ 34925 h 54"/>
                <a:gd name="T10" fmla="*/ 111125 w 80"/>
                <a:gd name="T11" fmla="*/ 55563 h 54"/>
                <a:gd name="T12" fmla="*/ 127000 w 80"/>
                <a:gd name="T13" fmla="*/ 50800 h 54"/>
                <a:gd name="T14" fmla="*/ 127000 w 80"/>
                <a:gd name="T15" fmla="*/ 71438 h 54"/>
                <a:gd name="T16" fmla="*/ 82550 w 80"/>
                <a:gd name="T17" fmla="*/ 85725 h 54"/>
                <a:gd name="T18" fmla="*/ 39688 w 80"/>
                <a:gd name="T19" fmla="*/ 66675 h 54"/>
                <a:gd name="T20" fmla="*/ 0 w 80"/>
                <a:gd name="T21" fmla="*/ 50800 h 54"/>
                <a:gd name="T22" fmla="*/ 7938 w 80"/>
                <a:gd name="T23" fmla="*/ 34925 h 54"/>
                <a:gd name="T24" fmla="*/ 31750 w 80"/>
                <a:gd name="T25" fmla="*/ 3175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54">
                  <a:moveTo>
                    <a:pt x="20" y="20"/>
                  </a:moveTo>
                  <a:lnTo>
                    <a:pt x="30" y="5"/>
                  </a:lnTo>
                  <a:lnTo>
                    <a:pt x="45" y="0"/>
                  </a:lnTo>
                  <a:lnTo>
                    <a:pt x="57" y="5"/>
                  </a:lnTo>
                  <a:lnTo>
                    <a:pt x="70" y="22"/>
                  </a:lnTo>
                  <a:lnTo>
                    <a:pt x="70" y="35"/>
                  </a:lnTo>
                  <a:lnTo>
                    <a:pt x="80" y="32"/>
                  </a:lnTo>
                  <a:lnTo>
                    <a:pt x="80" y="45"/>
                  </a:lnTo>
                  <a:lnTo>
                    <a:pt x="52" y="54"/>
                  </a:lnTo>
                  <a:lnTo>
                    <a:pt x="25" y="42"/>
                  </a:lnTo>
                  <a:lnTo>
                    <a:pt x="0" y="32"/>
                  </a:lnTo>
                  <a:lnTo>
                    <a:pt x="5" y="22"/>
                  </a:lnTo>
                  <a:lnTo>
                    <a:pt x="20" y="2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28" name="Freeform 45"/>
            <p:cNvSpPr>
              <a:spLocks/>
            </p:cNvSpPr>
            <p:nvPr/>
          </p:nvSpPr>
          <p:spPr bwMode="auto">
            <a:xfrm>
              <a:off x="6152535" y="692116"/>
              <a:ext cx="91223" cy="68139"/>
            </a:xfrm>
            <a:custGeom>
              <a:avLst/>
              <a:gdLst>
                <a:gd name="T0" fmla="*/ 12700 w 65"/>
                <a:gd name="T1" fmla="*/ 31750 h 49"/>
                <a:gd name="T2" fmla="*/ 23813 w 65"/>
                <a:gd name="T3" fmla="*/ 11113 h 49"/>
                <a:gd name="T4" fmla="*/ 47625 w 65"/>
                <a:gd name="T5" fmla="*/ 0 h 49"/>
                <a:gd name="T6" fmla="*/ 52388 w 65"/>
                <a:gd name="T7" fmla="*/ 11113 h 49"/>
                <a:gd name="T8" fmla="*/ 63500 w 65"/>
                <a:gd name="T9" fmla="*/ 19050 h 49"/>
                <a:gd name="T10" fmla="*/ 79375 w 65"/>
                <a:gd name="T11" fmla="*/ 19050 h 49"/>
                <a:gd name="T12" fmla="*/ 100013 w 65"/>
                <a:gd name="T13" fmla="*/ 23813 h 49"/>
                <a:gd name="T14" fmla="*/ 103188 w 65"/>
                <a:gd name="T15" fmla="*/ 50800 h 49"/>
                <a:gd name="T16" fmla="*/ 92075 w 65"/>
                <a:gd name="T17" fmla="*/ 69850 h 49"/>
                <a:gd name="T18" fmla="*/ 55563 w 65"/>
                <a:gd name="T19" fmla="*/ 77788 h 49"/>
                <a:gd name="T20" fmla="*/ 12700 w 65"/>
                <a:gd name="T21" fmla="*/ 74613 h 49"/>
                <a:gd name="T22" fmla="*/ 0 w 65"/>
                <a:gd name="T23" fmla="*/ 58738 h 49"/>
                <a:gd name="T24" fmla="*/ 12700 w 65"/>
                <a:gd name="T25" fmla="*/ 31750 h 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 h="49">
                  <a:moveTo>
                    <a:pt x="8" y="20"/>
                  </a:moveTo>
                  <a:lnTo>
                    <a:pt x="15" y="7"/>
                  </a:lnTo>
                  <a:lnTo>
                    <a:pt x="30" y="0"/>
                  </a:lnTo>
                  <a:lnTo>
                    <a:pt x="33" y="7"/>
                  </a:lnTo>
                  <a:lnTo>
                    <a:pt x="40" y="12"/>
                  </a:lnTo>
                  <a:lnTo>
                    <a:pt x="50" y="12"/>
                  </a:lnTo>
                  <a:lnTo>
                    <a:pt x="63" y="15"/>
                  </a:lnTo>
                  <a:lnTo>
                    <a:pt x="65" y="32"/>
                  </a:lnTo>
                  <a:lnTo>
                    <a:pt x="58" y="44"/>
                  </a:lnTo>
                  <a:lnTo>
                    <a:pt x="35" y="49"/>
                  </a:lnTo>
                  <a:lnTo>
                    <a:pt x="8" y="47"/>
                  </a:lnTo>
                  <a:lnTo>
                    <a:pt x="0" y="37"/>
                  </a:lnTo>
                  <a:lnTo>
                    <a:pt x="8" y="2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29" name="Freeform 46"/>
            <p:cNvSpPr>
              <a:spLocks/>
            </p:cNvSpPr>
            <p:nvPr/>
          </p:nvSpPr>
          <p:spPr bwMode="auto">
            <a:xfrm>
              <a:off x="6966545" y="846475"/>
              <a:ext cx="159997" cy="69536"/>
            </a:xfrm>
            <a:custGeom>
              <a:avLst/>
              <a:gdLst>
                <a:gd name="T0" fmla="*/ 98425 w 114"/>
                <a:gd name="T1" fmla="*/ 7938 h 50"/>
                <a:gd name="T2" fmla="*/ 93663 w 114"/>
                <a:gd name="T3" fmla="*/ 28575 h 50"/>
                <a:gd name="T4" fmla="*/ 61913 w 114"/>
                <a:gd name="T5" fmla="*/ 28575 h 50"/>
                <a:gd name="T6" fmla="*/ 50800 w 114"/>
                <a:gd name="T7" fmla="*/ 15875 h 50"/>
                <a:gd name="T8" fmla="*/ 23813 w 114"/>
                <a:gd name="T9" fmla="*/ 0 h 50"/>
                <a:gd name="T10" fmla="*/ 0 w 114"/>
                <a:gd name="T11" fmla="*/ 15875 h 50"/>
                <a:gd name="T12" fmla="*/ 0 w 114"/>
                <a:gd name="T13" fmla="*/ 47625 h 50"/>
                <a:gd name="T14" fmla="*/ 34925 w 114"/>
                <a:gd name="T15" fmla="*/ 76200 h 50"/>
                <a:gd name="T16" fmla="*/ 82550 w 114"/>
                <a:gd name="T17" fmla="*/ 79375 h 50"/>
                <a:gd name="T18" fmla="*/ 101600 w 114"/>
                <a:gd name="T19" fmla="*/ 63500 h 50"/>
                <a:gd name="T20" fmla="*/ 130175 w 114"/>
                <a:gd name="T21" fmla="*/ 76200 h 50"/>
                <a:gd name="T22" fmla="*/ 169863 w 114"/>
                <a:gd name="T23" fmla="*/ 71438 h 50"/>
                <a:gd name="T24" fmla="*/ 180975 w 114"/>
                <a:gd name="T25" fmla="*/ 55563 h 50"/>
                <a:gd name="T26" fmla="*/ 153988 w 114"/>
                <a:gd name="T27" fmla="*/ 44450 h 50"/>
                <a:gd name="T28" fmla="*/ 138113 w 114"/>
                <a:gd name="T29" fmla="*/ 15875 h 50"/>
                <a:gd name="T30" fmla="*/ 109538 w 114"/>
                <a:gd name="T31" fmla="*/ 0 h 50"/>
                <a:gd name="T32" fmla="*/ 98425 w 114"/>
                <a:gd name="T33" fmla="*/ 7938 h 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4" h="50">
                  <a:moveTo>
                    <a:pt x="62" y="5"/>
                  </a:moveTo>
                  <a:lnTo>
                    <a:pt x="59" y="18"/>
                  </a:lnTo>
                  <a:lnTo>
                    <a:pt x="39" y="18"/>
                  </a:lnTo>
                  <a:lnTo>
                    <a:pt x="32" y="10"/>
                  </a:lnTo>
                  <a:lnTo>
                    <a:pt x="15" y="0"/>
                  </a:lnTo>
                  <a:lnTo>
                    <a:pt x="0" y="10"/>
                  </a:lnTo>
                  <a:lnTo>
                    <a:pt x="0" y="30"/>
                  </a:lnTo>
                  <a:lnTo>
                    <a:pt x="22" y="48"/>
                  </a:lnTo>
                  <a:lnTo>
                    <a:pt x="52" y="50"/>
                  </a:lnTo>
                  <a:lnTo>
                    <a:pt x="64" y="40"/>
                  </a:lnTo>
                  <a:lnTo>
                    <a:pt x="82" y="48"/>
                  </a:lnTo>
                  <a:lnTo>
                    <a:pt x="107" y="45"/>
                  </a:lnTo>
                  <a:lnTo>
                    <a:pt x="114" y="35"/>
                  </a:lnTo>
                  <a:lnTo>
                    <a:pt x="97" y="28"/>
                  </a:lnTo>
                  <a:lnTo>
                    <a:pt x="87" y="10"/>
                  </a:lnTo>
                  <a:lnTo>
                    <a:pt x="69" y="0"/>
                  </a:lnTo>
                  <a:lnTo>
                    <a:pt x="62" y="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30" name="Freeform 47"/>
            <p:cNvSpPr>
              <a:spLocks/>
            </p:cNvSpPr>
            <p:nvPr/>
          </p:nvSpPr>
          <p:spPr bwMode="auto">
            <a:xfrm>
              <a:off x="7164436" y="871509"/>
              <a:ext cx="98245" cy="37547"/>
            </a:xfrm>
            <a:custGeom>
              <a:avLst/>
              <a:gdLst>
                <a:gd name="T0" fmla="*/ 4763 w 70"/>
                <a:gd name="T1" fmla="*/ 0 h 27"/>
                <a:gd name="T2" fmla="*/ 20638 w 70"/>
                <a:gd name="T3" fmla="*/ 11112 h 27"/>
                <a:gd name="T4" fmla="*/ 60325 w 70"/>
                <a:gd name="T5" fmla="*/ 11112 h 27"/>
                <a:gd name="T6" fmla="*/ 107950 w 70"/>
                <a:gd name="T7" fmla="*/ 11112 h 27"/>
                <a:gd name="T8" fmla="*/ 111125 w 70"/>
                <a:gd name="T9" fmla="*/ 39687 h 27"/>
                <a:gd name="T10" fmla="*/ 52388 w 70"/>
                <a:gd name="T11" fmla="*/ 42862 h 27"/>
                <a:gd name="T12" fmla="*/ 20638 w 70"/>
                <a:gd name="T13" fmla="*/ 31750 h 27"/>
                <a:gd name="T14" fmla="*/ 0 w 70"/>
                <a:gd name="T15" fmla="*/ 11112 h 27"/>
                <a:gd name="T16" fmla="*/ 4763 w 70"/>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 h="27">
                  <a:moveTo>
                    <a:pt x="3" y="0"/>
                  </a:moveTo>
                  <a:lnTo>
                    <a:pt x="13" y="7"/>
                  </a:lnTo>
                  <a:lnTo>
                    <a:pt x="38" y="7"/>
                  </a:lnTo>
                  <a:lnTo>
                    <a:pt x="68" y="7"/>
                  </a:lnTo>
                  <a:lnTo>
                    <a:pt x="70" y="25"/>
                  </a:lnTo>
                  <a:lnTo>
                    <a:pt x="33" y="27"/>
                  </a:lnTo>
                  <a:lnTo>
                    <a:pt x="13" y="20"/>
                  </a:lnTo>
                  <a:lnTo>
                    <a:pt x="0" y="7"/>
                  </a:lnTo>
                  <a:lnTo>
                    <a:pt x="3"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31" name="Freeform 48"/>
            <p:cNvSpPr>
              <a:spLocks/>
            </p:cNvSpPr>
            <p:nvPr/>
          </p:nvSpPr>
          <p:spPr bwMode="auto">
            <a:xfrm>
              <a:off x="7953188" y="1043951"/>
              <a:ext cx="65965" cy="44500"/>
            </a:xfrm>
            <a:custGeom>
              <a:avLst/>
              <a:gdLst>
                <a:gd name="T0" fmla="*/ 28575 w 47"/>
                <a:gd name="T1" fmla="*/ 4763 h 32"/>
                <a:gd name="T2" fmla="*/ 4762 w 47"/>
                <a:gd name="T3" fmla="*/ 23813 h 32"/>
                <a:gd name="T4" fmla="*/ 0 w 47"/>
                <a:gd name="T5" fmla="*/ 50800 h 32"/>
                <a:gd name="T6" fmla="*/ 39687 w 47"/>
                <a:gd name="T7" fmla="*/ 47625 h 32"/>
                <a:gd name="T8" fmla="*/ 68262 w 47"/>
                <a:gd name="T9" fmla="*/ 44450 h 32"/>
                <a:gd name="T10" fmla="*/ 74612 w 47"/>
                <a:gd name="T11" fmla="*/ 15875 h 32"/>
                <a:gd name="T12" fmla="*/ 52387 w 47"/>
                <a:gd name="T13" fmla="*/ 0 h 32"/>
                <a:gd name="T14" fmla="*/ 28575 w 47"/>
                <a:gd name="T15" fmla="*/ 4763 h 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7" h="32">
                  <a:moveTo>
                    <a:pt x="18" y="3"/>
                  </a:moveTo>
                  <a:lnTo>
                    <a:pt x="3" y="15"/>
                  </a:lnTo>
                  <a:lnTo>
                    <a:pt x="0" y="32"/>
                  </a:lnTo>
                  <a:lnTo>
                    <a:pt x="25" y="30"/>
                  </a:lnTo>
                  <a:lnTo>
                    <a:pt x="43" y="28"/>
                  </a:lnTo>
                  <a:lnTo>
                    <a:pt x="47" y="10"/>
                  </a:lnTo>
                  <a:lnTo>
                    <a:pt x="33" y="0"/>
                  </a:lnTo>
                  <a:lnTo>
                    <a:pt x="18" y="3"/>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32" name="Freeform 49"/>
            <p:cNvSpPr>
              <a:spLocks/>
            </p:cNvSpPr>
            <p:nvPr/>
          </p:nvSpPr>
          <p:spPr bwMode="auto">
            <a:xfrm>
              <a:off x="1829844" y="2897692"/>
              <a:ext cx="84206" cy="102911"/>
            </a:xfrm>
            <a:custGeom>
              <a:avLst/>
              <a:gdLst>
                <a:gd name="T0" fmla="*/ 0 w 60"/>
                <a:gd name="T1" fmla="*/ 93663 h 74"/>
                <a:gd name="T2" fmla="*/ 12700 w 60"/>
                <a:gd name="T3" fmla="*/ 58738 h 74"/>
                <a:gd name="T4" fmla="*/ 36513 w 60"/>
                <a:gd name="T5" fmla="*/ 50800 h 74"/>
                <a:gd name="T6" fmla="*/ 39688 w 60"/>
                <a:gd name="T7" fmla="*/ 19050 h 74"/>
                <a:gd name="T8" fmla="*/ 84138 w 60"/>
                <a:gd name="T9" fmla="*/ 0 h 74"/>
                <a:gd name="T10" fmla="*/ 84138 w 60"/>
                <a:gd name="T11" fmla="*/ 34925 h 74"/>
                <a:gd name="T12" fmla="*/ 84138 w 60"/>
                <a:gd name="T13" fmla="*/ 61913 h 74"/>
                <a:gd name="T14" fmla="*/ 95250 w 60"/>
                <a:gd name="T15" fmla="*/ 66675 h 74"/>
                <a:gd name="T16" fmla="*/ 92075 w 60"/>
                <a:gd name="T17" fmla="*/ 90488 h 74"/>
                <a:gd name="T18" fmla="*/ 71438 w 60"/>
                <a:gd name="T19" fmla="*/ 90488 h 74"/>
                <a:gd name="T20" fmla="*/ 68263 w 60"/>
                <a:gd name="T21" fmla="*/ 117475 h 74"/>
                <a:gd name="T22" fmla="*/ 28575 w 60"/>
                <a:gd name="T23" fmla="*/ 117475 h 74"/>
                <a:gd name="T24" fmla="*/ 0 w 60"/>
                <a:gd name="T25" fmla="*/ 93663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 h="74">
                  <a:moveTo>
                    <a:pt x="0" y="59"/>
                  </a:moveTo>
                  <a:lnTo>
                    <a:pt x="8" y="37"/>
                  </a:lnTo>
                  <a:lnTo>
                    <a:pt x="23" y="32"/>
                  </a:lnTo>
                  <a:lnTo>
                    <a:pt x="25" y="12"/>
                  </a:lnTo>
                  <a:lnTo>
                    <a:pt x="53" y="0"/>
                  </a:lnTo>
                  <a:lnTo>
                    <a:pt x="53" y="22"/>
                  </a:lnTo>
                  <a:lnTo>
                    <a:pt x="53" y="39"/>
                  </a:lnTo>
                  <a:lnTo>
                    <a:pt x="60" y="42"/>
                  </a:lnTo>
                  <a:lnTo>
                    <a:pt x="58" y="57"/>
                  </a:lnTo>
                  <a:lnTo>
                    <a:pt x="45" y="57"/>
                  </a:lnTo>
                  <a:lnTo>
                    <a:pt x="43" y="74"/>
                  </a:lnTo>
                  <a:lnTo>
                    <a:pt x="18" y="74"/>
                  </a:lnTo>
                  <a:lnTo>
                    <a:pt x="0" y="59"/>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33" name="Freeform 50"/>
            <p:cNvSpPr>
              <a:spLocks/>
            </p:cNvSpPr>
            <p:nvPr/>
          </p:nvSpPr>
          <p:spPr bwMode="auto">
            <a:xfrm>
              <a:off x="2092294" y="3447002"/>
              <a:ext cx="317183" cy="465869"/>
            </a:xfrm>
            <a:custGeom>
              <a:avLst/>
              <a:gdLst>
                <a:gd name="T0" fmla="*/ 292100 w 226"/>
                <a:gd name="T1" fmla="*/ 23812 h 335"/>
                <a:gd name="T2" fmla="*/ 268288 w 226"/>
                <a:gd name="T3" fmla="*/ 3175 h 335"/>
                <a:gd name="T4" fmla="*/ 217488 w 226"/>
                <a:gd name="T5" fmla="*/ 0 h 335"/>
                <a:gd name="T6" fmla="*/ 204788 w 226"/>
                <a:gd name="T7" fmla="*/ 19050 h 335"/>
                <a:gd name="T8" fmla="*/ 122238 w 226"/>
                <a:gd name="T9" fmla="*/ 55562 h 335"/>
                <a:gd name="T10" fmla="*/ 82550 w 226"/>
                <a:gd name="T11" fmla="*/ 82550 h 335"/>
                <a:gd name="T12" fmla="*/ 55563 w 226"/>
                <a:gd name="T13" fmla="*/ 106362 h 335"/>
                <a:gd name="T14" fmla="*/ 34925 w 226"/>
                <a:gd name="T15" fmla="*/ 82550 h 335"/>
                <a:gd name="T16" fmla="*/ 26988 w 226"/>
                <a:gd name="T17" fmla="*/ 58737 h 335"/>
                <a:gd name="T18" fmla="*/ 11113 w 226"/>
                <a:gd name="T19" fmla="*/ 58737 h 335"/>
                <a:gd name="T20" fmla="*/ 0 w 226"/>
                <a:gd name="T21" fmla="*/ 71437 h 335"/>
                <a:gd name="T22" fmla="*/ 0 w 226"/>
                <a:gd name="T23" fmla="*/ 138112 h 335"/>
                <a:gd name="T24" fmla="*/ 31750 w 226"/>
                <a:gd name="T25" fmla="*/ 138112 h 335"/>
                <a:gd name="T26" fmla="*/ 42863 w 226"/>
                <a:gd name="T27" fmla="*/ 185737 h 335"/>
                <a:gd name="T28" fmla="*/ 58738 w 226"/>
                <a:gd name="T29" fmla="*/ 193675 h 335"/>
                <a:gd name="T30" fmla="*/ 63500 w 226"/>
                <a:gd name="T31" fmla="*/ 220662 h 335"/>
                <a:gd name="T32" fmla="*/ 74613 w 226"/>
                <a:gd name="T33" fmla="*/ 247650 h 335"/>
                <a:gd name="T34" fmla="*/ 90488 w 226"/>
                <a:gd name="T35" fmla="*/ 255587 h 335"/>
                <a:gd name="T36" fmla="*/ 93663 w 226"/>
                <a:gd name="T37" fmla="*/ 287337 h 335"/>
                <a:gd name="T38" fmla="*/ 101600 w 226"/>
                <a:gd name="T39" fmla="*/ 292100 h 335"/>
                <a:gd name="T40" fmla="*/ 109538 w 226"/>
                <a:gd name="T41" fmla="*/ 311150 h 335"/>
                <a:gd name="T42" fmla="*/ 117475 w 226"/>
                <a:gd name="T43" fmla="*/ 334962 h 335"/>
                <a:gd name="T44" fmla="*/ 133350 w 226"/>
                <a:gd name="T45" fmla="*/ 361950 h 335"/>
                <a:gd name="T46" fmla="*/ 146050 w 226"/>
                <a:gd name="T47" fmla="*/ 374650 h 335"/>
                <a:gd name="T48" fmla="*/ 141288 w 226"/>
                <a:gd name="T49" fmla="*/ 385762 h 335"/>
                <a:gd name="T50" fmla="*/ 149225 w 226"/>
                <a:gd name="T51" fmla="*/ 414337 h 335"/>
                <a:gd name="T52" fmla="*/ 177800 w 226"/>
                <a:gd name="T53" fmla="*/ 430212 h 335"/>
                <a:gd name="T54" fmla="*/ 209550 w 226"/>
                <a:gd name="T55" fmla="*/ 465137 h 335"/>
                <a:gd name="T56" fmla="*/ 247650 w 226"/>
                <a:gd name="T57" fmla="*/ 481012 h 335"/>
                <a:gd name="T58" fmla="*/ 287338 w 226"/>
                <a:gd name="T59" fmla="*/ 512762 h 335"/>
                <a:gd name="T60" fmla="*/ 311150 w 226"/>
                <a:gd name="T61" fmla="*/ 531812 h 335"/>
                <a:gd name="T62" fmla="*/ 331788 w 226"/>
                <a:gd name="T63" fmla="*/ 512762 h 335"/>
                <a:gd name="T64" fmla="*/ 339725 w 226"/>
                <a:gd name="T65" fmla="*/ 488950 h 335"/>
                <a:gd name="T66" fmla="*/ 350838 w 226"/>
                <a:gd name="T67" fmla="*/ 485775 h 335"/>
                <a:gd name="T68" fmla="*/ 339725 w 226"/>
                <a:gd name="T69" fmla="*/ 469900 h 335"/>
                <a:gd name="T70" fmla="*/ 342900 w 226"/>
                <a:gd name="T71" fmla="*/ 417512 h 335"/>
                <a:gd name="T72" fmla="*/ 342900 w 226"/>
                <a:gd name="T73" fmla="*/ 382587 h 335"/>
                <a:gd name="T74" fmla="*/ 358775 w 226"/>
                <a:gd name="T75" fmla="*/ 369887 h 335"/>
                <a:gd name="T76" fmla="*/ 358775 w 226"/>
                <a:gd name="T77" fmla="*/ 339725 h 335"/>
                <a:gd name="T78" fmla="*/ 339725 w 226"/>
                <a:gd name="T79" fmla="*/ 307975 h 335"/>
                <a:gd name="T80" fmla="*/ 315913 w 226"/>
                <a:gd name="T81" fmla="*/ 295275 h 335"/>
                <a:gd name="T82" fmla="*/ 303213 w 226"/>
                <a:gd name="T83" fmla="*/ 260350 h 335"/>
                <a:gd name="T84" fmla="*/ 279400 w 226"/>
                <a:gd name="T85" fmla="*/ 271462 h 335"/>
                <a:gd name="T86" fmla="*/ 255588 w 226"/>
                <a:gd name="T87" fmla="*/ 268287 h 335"/>
                <a:gd name="T88" fmla="*/ 252413 w 226"/>
                <a:gd name="T89" fmla="*/ 252412 h 335"/>
                <a:gd name="T90" fmla="*/ 231775 w 226"/>
                <a:gd name="T91" fmla="*/ 247650 h 335"/>
                <a:gd name="T92" fmla="*/ 225425 w 226"/>
                <a:gd name="T93" fmla="*/ 228600 h 335"/>
                <a:gd name="T94" fmla="*/ 204788 w 226"/>
                <a:gd name="T95" fmla="*/ 212725 h 335"/>
                <a:gd name="T96" fmla="*/ 201613 w 226"/>
                <a:gd name="T97" fmla="*/ 193675 h 335"/>
                <a:gd name="T98" fmla="*/ 204788 w 226"/>
                <a:gd name="T99" fmla="*/ 169862 h 335"/>
                <a:gd name="T100" fmla="*/ 220663 w 226"/>
                <a:gd name="T101" fmla="*/ 161925 h 335"/>
                <a:gd name="T102" fmla="*/ 231775 w 226"/>
                <a:gd name="T103" fmla="*/ 149225 h 335"/>
                <a:gd name="T104" fmla="*/ 228600 w 226"/>
                <a:gd name="T105" fmla="*/ 130175 h 335"/>
                <a:gd name="T106" fmla="*/ 236538 w 226"/>
                <a:gd name="T107" fmla="*/ 106362 h 335"/>
                <a:gd name="T108" fmla="*/ 255588 w 226"/>
                <a:gd name="T109" fmla="*/ 90487 h 335"/>
                <a:gd name="T110" fmla="*/ 279400 w 226"/>
                <a:gd name="T111" fmla="*/ 98425 h 335"/>
                <a:gd name="T112" fmla="*/ 303213 w 226"/>
                <a:gd name="T113" fmla="*/ 85725 h 335"/>
                <a:gd name="T114" fmla="*/ 311150 w 226"/>
                <a:gd name="T115" fmla="*/ 58737 h 335"/>
                <a:gd name="T116" fmla="*/ 292100 w 226"/>
                <a:gd name="T117" fmla="*/ 23812 h 33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26" h="335">
                  <a:moveTo>
                    <a:pt x="184" y="15"/>
                  </a:moveTo>
                  <a:lnTo>
                    <a:pt x="169" y="2"/>
                  </a:lnTo>
                  <a:lnTo>
                    <a:pt x="137" y="0"/>
                  </a:lnTo>
                  <a:lnTo>
                    <a:pt x="129" y="12"/>
                  </a:lnTo>
                  <a:lnTo>
                    <a:pt x="77" y="35"/>
                  </a:lnTo>
                  <a:lnTo>
                    <a:pt x="52" y="52"/>
                  </a:lnTo>
                  <a:lnTo>
                    <a:pt x="35" y="67"/>
                  </a:lnTo>
                  <a:lnTo>
                    <a:pt x="22" y="52"/>
                  </a:lnTo>
                  <a:lnTo>
                    <a:pt x="17" y="37"/>
                  </a:lnTo>
                  <a:lnTo>
                    <a:pt x="7" y="37"/>
                  </a:lnTo>
                  <a:lnTo>
                    <a:pt x="0" y="45"/>
                  </a:lnTo>
                  <a:lnTo>
                    <a:pt x="0" y="87"/>
                  </a:lnTo>
                  <a:lnTo>
                    <a:pt x="20" y="87"/>
                  </a:lnTo>
                  <a:lnTo>
                    <a:pt x="27" y="117"/>
                  </a:lnTo>
                  <a:lnTo>
                    <a:pt x="37" y="122"/>
                  </a:lnTo>
                  <a:lnTo>
                    <a:pt x="40" y="139"/>
                  </a:lnTo>
                  <a:lnTo>
                    <a:pt x="47" y="156"/>
                  </a:lnTo>
                  <a:lnTo>
                    <a:pt x="57" y="161"/>
                  </a:lnTo>
                  <a:lnTo>
                    <a:pt x="59" y="181"/>
                  </a:lnTo>
                  <a:lnTo>
                    <a:pt x="64" y="184"/>
                  </a:lnTo>
                  <a:lnTo>
                    <a:pt x="69" y="196"/>
                  </a:lnTo>
                  <a:lnTo>
                    <a:pt x="74" y="211"/>
                  </a:lnTo>
                  <a:lnTo>
                    <a:pt x="84" y="228"/>
                  </a:lnTo>
                  <a:lnTo>
                    <a:pt x="92" y="236"/>
                  </a:lnTo>
                  <a:lnTo>
                    <a:pt x="89" y="243"/>
                  </a:lnTo>
                  <a:lnTo>
                    <a:pt x="94" y="261"/>
                  </a:lnTo>
                  <a:lnTo>
                    <a:pt x="112" y="271"/>
                  </a:lnTo>
                  <a:lnTo>
                    <a:pt x="132" y="293"/>
                  </a:lnTo>
                  <a:lnTo>
                    <a:pt x="156" y="303"/>
                  </a:lnTo>
                  <a:lnTo>
                    <a:pt x="181" y="323"/>
                  </a:lnTo>
                  <a:lnTo>
                    <a:pt x="196" y="335"/>
                  </a:lnTo>
                  <a:lnTo>
                    <a:pt x="209" y="323"/>
                  </a:lnTo>
                  <a:lnTo>
                    <a:pt x="214" y="308"/>
                  </a:lnTo>
                  <a:lnTo>
                    <a:pt x="221" y="306"/>
                  </a:lnTo>
                  <a:lnTo>
                    <a:pt x="214" y="296"/>
                  </a:lnTo>
                  <a:lnTo>
                    <a:pt x="216" y="263"/>
                  </a:lnTo>
                  <a:lnTo>
                    <a:pt x="216" y="241"/>
                  </a:lnTo>
                  <a:lnTo>
                    <a:pt x="226" y="233"/>
                  </a:lnTo>
                  <a:lnTo>
                    <a:pt x="226" y="214"/>
                  </a:lnTo>
                  <a:lnTo>
                    <a:pt x="214" y="194"/>
                  </a:lnTo>
                  <a:lnTo>
                    <a:pt x="199" y="186"/>
                  </a:lnTo>
                  <a:lnTo>
                    <a:pt x="191" y="164"/>
                  </a:lnTo>
                  <a:lnTo>
                    <a:pt x="176" y="171"/>
                  </a:lnTo>
                  <a:lnTo>
                    <a:pt x="161" y="169"/>
                  </a:lnTo>
                  <a:lnTo>
                    <a:pt x="159" y="159"/>
                  </a:lnTo>
                  <a:lnTo>
                    <a:pt x="146" y="156"/>
                  </a:lnTo>
                  <a:lnTo>
                    <a:pt x="142" y="144"/>
                  </a:lnTo>
                  <a:lnTo>
                    <a:pt x="129" y="134"/>
                  </a:lnTo>
                  <a:lnTo>
                    <a:pt x="127" y="122"/>
                  </a:lnTo>
                  <a:lnTo>
                    <a:pt x="129" y="107"/>
                  </a:lnTo>
                  <a:lnTo>
                    <a:pt x="139" y="102"/>
                  </a:lnTo>
                  <a:lnTo>
                    <a:pt x="146" y="94"/>
                  </a:lnTo>
                  <a:lnTo>
                    <a:pt x="144" y="82"/>
                  </a:lnTo>
                  <a:lnTo>
                    <a:pt x="149" y="67"/>
                  </a:lnTo>
                  <a:lnTo>
                    <a:pt x="161" y="57"/>
                  </a:lnTo>
                  <a:lnTo>
                    <a:pt x="176" y="62"/>
                  </a:lnTo>
                  <a:lnTo>
                    <a:pt x="191" y="54"/>
                  </a:lnTo>
                  <a:lnTo>
                    <a:pt x="196" y="37"/>
                  </a:lnTo>
                  <a:lnTo>
                    <a:pt x="184" y="1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34" name="Freeform 51"/>
            <p:cNvSpPr>
              <a:spLocks/>
            </p:cNvSpPr>
            <p:nvPr/>
          </p:nvSpPr>
          <p:spPr bwMode="auto">
            <a:xfrm>
              <a:off x="3784884" y="2644595"/>
              <a:ext cx="404201" cy="456136"/>
            </a:xfrm>
            <a:custGeom>
              <a:avLst/>
              <a:gdLst>
                <a:gd name="T0" fmla="*/ 0 w 288"/>
                <a:gd name="T1" fmla="*/ 374650 h 328"/>
                <a:gd name="T2" fmla="*/ 26988 w 288"/>
                <a:gd name="T3" fmla="*/ 339725 h 328"/>
                <a:gd name="T4" fmla="*/ 50800 w 288"/>
                <a:gd name="T5" fmla="*/ 350838 h 328"/>
                <a:gd name="T6" fmla="*/ 149225 w 288"/>
                <a:gd name="T7" fmla="*/ 358775 h 328"/>
                <a:gd name="T8" fmla="*/ 184150 w 288"/>
                <a:gd name="T9" fmla="*/ 355600 h 328"/>
                <a:gd name="T10" fmla="*/ 184150 w 288"/>
                <a:gd name="T11" fmla="*/ 319088 h 328"/>
                <a:gd name="T12" fmla="*/ 160338 w 288"/>
                <a:gd name="T13" fmla="*/ 311150 h 328"/>
                <a:gd name="T14" fmla="*/ 165100 w 288"/>
                <a:gd name="T15" fmla="*/ 95250 h 328"/>
                <a:gd name="T16" fmla="*/ 149225 w 288"/>
                <a:gd name="T17" fmla="*/ 74613 h 328"/>
                <a:gd name="T18" fmla="*/ 149225 w 288"/>
                <a:gd name="T19" fmla="*/ 31750 h 328"/>
                <a:gd name="T20" fmla="*/ 168275 w 288"/>
                <a:gd name="T21" fmla="*/ 26988 h 328"/>
                <a:gd name="T22" fmla="*/ 168275 w 288"/>
                <a:gd name="T23" fmla="*/ 0 h 328"/>
                <a:gd name="T24" fmla="*/ 200025 w 288"/>
                <a:gd name="T25" fmla="*/ 19050 h 328"/>
                <a:gd name="T26" fmla="*/ 393700 w 288"/>
                <a:gd name="T27" fmla="*/ 177800 h 328"/>
                <a:gd name="T28" fmla="*/ 422275 w 288"/>
                <a:gd name="T29" fmla="*/ 188913 h 328"/>
                <a:gd name="T30" fmla="*/ 428625 w 288"/>
                <a:gd name="T31" fmla="*/ 236538 h 328"/>
                <a:gd name="T32" fmla="*/ 452438 w 288"/>
                <a:gd name="T33" fmla="*/ 228600 h 328"/>
                <a:gd name="T34" fmla="*/ 457200 w 288"/>
                <a:gd name="T35" fmla="*/ 323850 h 328"/>
                <a:gd name="T36" fmla="*/ 436563 w 288"/>
                <a:gd name="T37" fmla="*/ 323850 h 328"/>
                <a:gd name="T38" fmla="*/ 436563 w 288"/>
                <a:gd name="T39" fmla="*/ 342900 h 328"/>
                <a:gd name="T40" fmla="*/ 366713 w 288"/>
                <a:gd name="T41" fmla="*/ 350838 h 328"/>
                <a:gd name="T42" fmla="*/ 342900 w 288"/>
                <a:gd name="T43" fmla="*/ 366713 h 328"/>
                <a:gd name="T44" fmla="*/ 295275 w 288"/>
                <a:gd name="T45" fmla="*/ 366713 h 328"/>
                <a:gd name="T46" fmla="*/ 284163 w 288"/>
                <a:gd name="T47" fmla="*/ 382588 h 328"/>
                <a:gd name="T48" fmla="*/ 268288 w 288"/>
                <a:gd name="T49" fmla="*/ 398463 h 328"/>
                <a:gd name="T50" fmla="*/ 231775 w 288"/>
                <a:gd name="T51" fmla="*/ 411163 h 328"/>
                <a:gd name="T52" fmla="*/ 223838 w 288"/>
                <a:gd name="T53" fmla="*/ 427038 h 328"/>
                <a:gd name="T54" fmla="*/ 212725 w 288"/>
                <a:gd name="T55" fmla="*/ 446088 h 328"/>
                <a:gd name="T56" fmla="*/ 192088 w 288"/>
                <a:gd name="T57" fmla="*/ 473075 h 328"/>
                <a:gd name="T58" fmla="*/ 184150 w 288"/>
                <a:gd name="T59" fmla="*/ 512763 h 328"/>
                <a:gd name="T60" fmla="*/ 149225 w 288"/>
                <a:gd name="T61" fmla="*/ 517525 h 328"/>
                <a:gd name="T62" fmla="*/ 125413 w 288"/>
                <a:gd name="T63" fmla="*/ 520700 h 328"/>
                <a:gd name="T64" fmla="*/ 117475 w 288"/>
                <a:gd name="T65" fmla="*/ 481013 h 328"/>
                <a:gd name="T66" fmla="*/ 98425 w 288"/>
                <a:gd name="T67" fmla="*/ 457200 h 328"/>
                <a:gd name="T68" fmla="*/ 61913 w 288"/>
                <a:gd name="T69" fmla="*/ 454025 h 328"/>
                <a:gd name="T70" fmla="*/ 34925 w 288"/>
                <a:gd name="T71" fmla="*/ 446088 h 328"/>
                <a:gd name="T72" fmla="*/ 19050 w 288"/>
                <a:gd name="T73" fmla="*/ 414338 h 328"/>
                <a:gd name="T74" fmla="*/ 3175 w 288"/>
                <a:gd name="T75" fmla="*/ 398463 h 328"/>
                <a:gd name="T76" fmla="*/ 0 w 288"/>
                <a:gd name="T77" fmla="*/ 374650 h 32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88" h="328">
                  <a:moveTo>
                    <a:pt x="0" y="236"/>
                  </a:moveTo>
                  <a:lnTo>
                    <a:pt x="17" y="214"/>
                  </a:lnTo>
                  <a:lnTo>
                    <a:pt x="32" y="221"/>
                  </a:lnTo>
                  <a:lnTo>
                    <a:pt x="94" y="226"/>
                  </a:lnTo>
                  <a:lnTo>
                    <a:pt x="116" y="224"/>
                  </a:lnTo>
                  <a:lnTo>
                    <a:pt x="116" y="201"/>
                  </a:lnTo>
                  <a:lnTo>
                    <a:pt x="101" y="196"/>
                  </a:lnTo>
                  <a:lnTo>
                    <a:pt x="104" y="60"/>
                  </a:lnTo>
                  <a:lnTo>
                    <a:pt x="94" y="47"/>
                  </a:lnTo>
                  <a:lnTo>
                    <a:pt x="94" y="20"/>
                  </a:lnTo>
                  <a:lnTo>
                    <a:pt x="106" y="17"/>
                  </a:lnTo>
                  <a:lnTo>
                    <a:pt x="106" y="0"/>
                  </a:lnTo>
                  <a:lnTo>
                    <a:pt x="126" y="12"/>
                  </a:lnTo>
                  <a:lnTo>
                    <a:pt x="248" y="112"/>
                  </a:lnTo>
                  <a:lnTo>
                    <a:pt x="266" y="119"/>
                  </a:lnTo>
                  <a:lnTo>
                    <a:pt x="270" y="149"/>
                  </a:lnTo>
                  <a:lnTo>
                    <a:pt x="285" y="144"/>
                  </a:lnTo>
                  <a:lnTo>
                    <a:pt x="288" y="204"/>
                  </a:lnTo>
                  <a:lnTo>
                    <a:pt x="275" y="204"/>
                  </a:lnTo>
                  <a:lnTo>
                    <a:pt x="275" y="216"/>
                  </a:lnTo>
                  <a:lnTo>
                    <a:pt x="231" y="221"/>
                  </a:lnTo>
                  <a:lnTo>
                    <a:pt x="216" y="231"/>
                  </a:lnTo>
                  <a:lnTo>
                    <a:pt x="186" y="231"/>
                  </a:lnTo>
                  <a:lnTo>
                    <a:pt x="179" y="241"/>
                  </a:lnTo>
                  <a:lnTo>
                    <a:pt x="169" y="251"/>
                  </a:lnTo>
                  <a:lnTo>
                    <a:pt x="146" y="259"/>
                  </a:lnTo>
                  <a:lnTo>
                    <a:pt x="141" y="269"/>
                  </a:lnTo>
                  <a:lnTo>
                    <a:pt x="134" y="281"/>
                  </a:lnTo>
                  <a:lnTo>
                    <a:pt x="121" y="298"/>
                  </a:lnTo>
                  <a:lnTo>
                    <a:pt x="116" y="323"/>
                  </a:lnTo>
                  <a:lnTo>
                    <a:pt x="94" y="326"/>
                  </a:lnTo>
                  <a:lnTo>
                    <a:pt x="79" y="328"/>
                  </a:lnTo>
                  <a:lnTo>
                    <a:pt x="74" y="303"/>
                  </a:lnTo>
                  <a:lnTo>
                    <a:pt x="62" y="288"/>
                  </a:lnTo>
                  <a:lnTo>
                    <a:pt x="39" y="286"/>
                  </a:lnTo>
                  <a:lnTo>
                    <a:pt x="22" y="281"/>
                  </a:lnTo>
                  <a:lnTo>
                    <a:pt x="12" y="261"/>
                  </a:lnTo>
                  <a:lnTo>
                    <a:pt x="2" y="251"/>
                  </a:lnTo>
                  <a:lnTo>
                    <a:pt x="0" y="236"/>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35" name="Freeform 52"/>
            <p:cNvSpPr>
              <a:spLocks/>
            </p:cNvSpPr>
            <p:nvPr/>
          </p:nvSpPr>
          <p:spPr bwMode="auto">
            <a:xfrm>
              <a:off x="3752600" y="3107684"/>
              <a:ext cx="84206" cy="86224"/>
            </a:xfrm>
            <a:custGeom>
              <a:avLst/>
              <a:gdLst>
                <a:gd name="T0" fmla="*/ 95250 w 60"/>
                <a:gd name="T1" fmla="*/ 47625 h 62"/>
                <a:gd name="T2" fmla="*/ 87313 w 60"/>
                <a:gd name="T3" fmla="*/ 15875 h 62"/>
                <a:gd name="T4" fmla="*/ 55563 w 60"/>
                <a:gd name="T5" fmla="*/ 0 h 62"/>
                <a:gd name="T6" fmla="*/ 31750 w 60"/>
                <a:gd name="T7" fmla="*/ 12700 h 62"/>
                <a:gd name="T8" fmla="*/ 0 w 60"/>
                <a:gd name="T9" fmla="*/ 20638 h 62"/>
                <a:gd name="T10" fmla="*/ 7938 w 60"/>
                <a:gd name="T11" fmla="*/ 47625 h 62"/>
                <a:gd name="T12" fmla="*/ 28575 w 60"/>
                <a:gd name="T13" fmla="*/ 50800 h 62"/>
                <a:gd name="T14" fmla="*/ 31750 w 60"/>
                <a:gd name="T15" fmla="*/ 79375 h 62"/>
                <a:gd name="T16" fmla="*/ 58738 w 60"/>
                <a:gd name="T17" fmla="*/ 87313 h 62"/>
                <a:gd name="T18" fmla="*/ 66675 w 60"/>
                <a:gd name="T19" fmla="*/ 98425 h 62"/>
                <a:gd name="T20" fmla="*/ 95250 w 60"/>
                <a:gd name="T21" fmla="*/ 47625 h 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62">
                  <a:moveTo>
                    <a:pt x="60" y="30"/>
                  </a:moveTo>
                  <a:lnTo>
                    <a:pt x="55" y="10"/>
                  </a:lnTo>
                  <a:lnTo>
                    <a:pt x="35" y="0"/>
                  </a:lnTo>
                  <a:lnTo>
                    <a:pt x="20" y="8"/>
                  </a:lnTo>
                  <a:lnTo>
                    <a:pt x="0" y="13"/>
                  </a:lnTo>
                  <a:lnTo>
                    <a:pt x="5" y="30"/>
                  </a:lnTo>
                  <a:lnTo>
                    <a:pt x="18" y="32"/>
                  </a:lnTo>
                  <a:lnTo>
                    <a:pt x="20" y="50"/>
                  </a:lnTo>
                  <a:lnTo>
                    <a:pt x="37" y="55"/>
                  </a:lnTo>
                  <a:lnTo>
                    <a:pt x="42" y="62"/>
                  </a:lnTo>
                  <a:lnTo>
                    <a:pt x="60" y="3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36" name="Freeform 53"/>
            <p:cNvSpPr>
              <a:spLocks/>
            </p:cNvSpPr>
            <p:nvPr/>
          </p:nvSpPr>
          <p:spPr bwMode="auto">
            <a:xfrm>
              <a:off x="4144170" y="2993652"/>
              <a:ext cx="270867" cy="269786"/>
            </a:xfrm>
            <a:custGeom>
              <a:avLst/>
              <a:gdLst>
                <a:gd name="T0" fmla="*/ 247650 w 193"/>
                <a:gd name="T1" fmla="*/ 196850 h 194"/>
                <a:gd name="T2" fmla="*/ 263525 w 193"/>
                <a:gd name="T3" fmla="*/ 166688 h 194"/>
                <a:gd name="T4" fmla="*/ 279400 w 193"/>
                <a:gd name="T5" fmla="*/ 111125 h 194"/>
                <a:gd name="T6" fmla="*/ 287337 w 193"/>
                <a:gd name="T7" fmla="*/ 98425 h 194"/>
                <a:gd name="T8" fmla="*/ 303212 w 193"/>
                <a:gd name="T9" fmla="*/ 87313 h 194"/>
                <a:gd name="T10" fmla="*/ 306387 w 193"/>
                <a:gd name="T11" fmla="*/ 47625 h 194"/>
                <a:gd name="T12" fmla="*/ 303212 w 193"/>
                <a:gd name="T13" fmla="*/ 0 h 194"/>
                <a:gd name="T14" fmla="*/ 279400 w 193"/>
                <a:gd name="T15" fmla="*/ 12700 h 194"/>
                <a:gd name="T16" fmla="*/ 268287 w 193"/>
                <a:gd name="T17" fmla="*/ 28575 h 194"/>
                <a:gd name="T18" fmla="*/ 255587 w 193"/>
                <a:gd name="T19" fmla="*/ 12700 h 194"/>
                <a:gd name="T20" fmla="*/ 215900 w 193"/>
                <a:gd name="T21" fmla="*/ 12700 h 194"/>
                <a:gd name="T22" fmla="*/ 212725 w 193"/>
                <a:gd name="T23" fmla="*/ 28575 h 194"/>
                <a:gd name="T24" fmla="*/ 188912 w 193"/>
                <a:gd name="T25" fmla="*/ 23813 h 194"/>
                <a:gd name="T26" fmla="*/ 173037 w 193"/>
                <a:gd name="T27" fmla="*/ 7938 h 194"/>
                <a:gd name="T28" fmla="*/ 153987 w 193"/>
                <a:gd name="T29" fmla="*/ 12700 h 194"/>
                <a:gd name="T30" fmla="*/ 117475 w 193"/>
                <a:gd name="T31" fmla="*/ 15875 h 194"/>
                <a:gd name="T32" fmla="*/ 117475 w 193"/>
                <a:gd name="T33" fmla="*/ 28575 h 194"/>
                <a:gd name="T34" fmla="*/ 101600 w 193"/>
                <a:gd name="T35" fmla="*/ 7938 h 194"/>
                <a:gd name="T36" fmla="*/ 82550 w 193"/>
                <a:gd name="T37" fmla="*/ 4763 h 194"/>
                <a:gd name="T38" fmla="*/ 53975 w 193"/>
                <a:gd name="T39" fmla="*/ 12700 h 194"/>
                <a:gd name="T40" fmla="*/ 42862 w 193"/>
                <a:gd name="T41" fmla="*/ 31750 h 194"/>
                <a:gd name="T42" fmla="*/ 34925 w 193"/>
                <a:gd name="T43" fmla="*/ 47625 h 194"/>
                <a:gd name="T44" fmla="*/ 26987 w 193"/>
                <a:gd name="T45" fmla="*/ 47625 h 194"/>
                <a:gd name="T46" fmla="*/ 30162 w 193"/>
                <a:gd name="T47" fmla="*/ 82550 h 194"/>
                <a:gd name="T48" fmla="*/ 19050 w 193"/>
                <a:gd name="T49" fmla="*/ 146050 h 194"/>
                <a:gd name="T50" fmla="*/ 0 w 193"/>
                <a:gd name="T51" fmla="*/ 169863 h 194"/>
                <a:gd name="T52" fmla="*/ 7937 w 193"/>
                <a:gd name="T53" fmla="*/ 233363 h 194"/>
                <a:gd name="T54" fmla="*/ 30162 w 193"/>
                <a:gd name="T55" fmla="*/ 236538 h 194"/>
                <a:gd name="T56" fmla="*/ 53975 w 193"/>
                <a:gd name="T57" fmla="*/ 233363 h 194"/>
                <a:gd name="T58" fmla="*/ 66675 w 193"/>
                <a:gd name="T59" fmla="*/ 244475 h 194"/>
                <a:gd name="T60" fmla="*/ 77787 w 193"/>
                <a:gd name="T61" fmla="*/ 265113 h 194"/>
                <a:gd name="T62" fmla="*/ 77787 w 193"/>
                <a:gd name="T63" fmla="*/ 288925 h 194"/>
                <a:gd name="T64" fmla="*/ 98425 w 193"/>
                <a:gd name="T65" fmla="*/ 304800 h 194"/>
                <a:gd name="T66" fmla="*/ 125412 w 193"/>
                <a:gd name="T67" fmla="*/ 307975 h 194"/>
                <a:gd name="T68" fmla="*/ 176212 w 193"/>
                <a:gd name="T69" fmla="*/ 265113 h 194"/>
                <a:gd name="T70" fmla="*/ 192087 w 193"/>
                <a:gd name="T71" fmla="*/ 241300 h 194"/>
                <a:gd name="T72" fmla="*/ 215900 w 193"/>
                <a:gd name="T73" fmla="*/ 220663 h 194"/>
                <a:gd name="T74" fmla="*/ 247650 w 193"/>
                <a:gd name="T75" fmla="*/ 196850 h 19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3" h="194">
                  <a:moveTo>
                    <a:pt x="156" y="124"/>
                  </a:moveTo>
                  <a:lnTo>
                    <a:pt x="166" y="105"/>
                  </a:lnTo>
                  <a:lnTo>
                    <a:pt x="176" y="70"/>
                  </a:lnTo>
                  <a:lnTo>
                    <a:pt x="181" y="62"/>
                  </a:lnTo>
                  <a:lnTo>
                    <a:pt x="191" y="55"/>
                  </a:lnTo>
                  <a:lnTo>
                    <a:pt x="193" y="30"/>
                  </a:lnTo>
                  <a:lnTo>
                    <a:pt x="191" y="0"/>
                  </a:lnTo>
                  <a:lnTo>
                    <a:pt x="176" y="8"/>
                  </a:lnTo>
                  <a:lnTo>
                    <a:pt x="169" y="18"/>
                  </a:lnTo>
                  <a:lnTo>
                    <a:pt x="161" y="8"/>
                  </a:lnTo>
                  <a:lnTo>
                    <a:pt x="136" y="8"/>
                  </a:lnTo>
                  <a:lnTo>
                    <a:pt x="134" y="18"/>
                  </a:lnTo>
                  <a:lnTo>
                    <a:pt x="119" y="15"/>
                  </a:lnTo>
                  <a:lnTo>
                    <a:pt x="109" y="5"/>
                  </a:lnTo>
                  <a:lnTo>
                    <a:pt x="97" y="8"/>
                  </a:lnTo>
                  <a:lnTo>
                    <a:pt x="74" y="10"/>
                  </a:lnTo>
                  <a:lnTo>
                    <a:pt x="74" y="18"/>
                  </a:lnTo>
                  <a:lnTo>
                    <a:pt x="64" y="5"/>
                  </a:lnTo>
                  <a:lnTo>
                    <a:pt x="52" y="3"/>
                  </a:lnTo>
                  <a:lnTo>
                    <a:pt x="34" y="8"/>
                  </a:lnTo>
                  <a:lnTo>
                    <a:pt x="27" y="20"/>
                  </a:lnTo>
                  <a:lnTo>
                    <a:pt x="22" y="30"/>
                  </a:lnTo>
                  <a:lnTo>
                    <a:pt x="17" y="30"/>
                  </a:lnTo>
                  <a:lnTo>
                    <a:pt x="19" y="52"/>
                  </a:lnTo>
                  <a:lnTo>
                    <a:pt x="12" y="92"/>
                  </a:lnTo>
                  <a:lnTo>
                    <a:pt x="0" y="107"/>
                  </a:lnTo>
                  <a:lnTo>
                    <a:pt x="5" y="147"/>
                  </a:lnTo>
                  <a:lnTo>
                    <a:pt x="19" y="149"/>
                  </a:lnTo>
                  <a:lnTo>
                    <a:pt x="34" y="147"/>
                  </a:lnTo>
                  <a:lnTo>
                    <a:pt x="42" y="154"/>
                  </a:lnTo>
                  <a:lnTo>
                    <a:pt x="49" y="167"/>
                  </a:lnTo>
                  <a:lnTo>
                    <a:pt x="49" y="182"/>
                  </a:lnTo>
                  <a:lnTo>
                    <a:pt x="62" y="192"/>
                  </a:lnTo>
                  <a:lnTo>
                    <a:pt x="79" y="194"/>
                  </a:lnTo>
                  <a:lnTo>
                    <a:pt x="111" y="167"/>
                  </a:lnTo>
                  <a:lnTo>
                    <a:pt x="121" y="152"/>
                  </a:lnTo>
                  <a:lnTo>
                    <a:pt x="136" y="139"/>
                  </a:lnTo>
                  <a:lnTo>
                    <a:pt x="156" y="124"/>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37" name="Freeform 54"/>
            <p:cNvSpPr>
              <a:spLocks/>
            </p:cNvSpPr>
            <p:nvPr/>
          </p:nvSpPr>
          <p:spPr bwMode="auto">
            <a:xfrm>
              <a:off x="4450126" y="3070139"/>
              <a:ext cx="307361" cy="237805"/>
            </a:xfrm>
            <a:custGeom>
              <a:avLst/>
              <a:gdLst>
                <a:gd name="T0" fmla="*/ 344487 w 219"/>
                <a:gd name="T1" fmla="*/ 196850 h 171"/>
                <a:gd name="T2" fmla="*/ 328612 w 219"/>
                <a:gd name="T3" fmla="*/ 193675 h 171"/>
                <a:gd name="T4" fmla="*/ 292100 w 219"/>
                <a:gd name="T5" fmla="*/ 201613 h 171"/>
                <a:gd name="T6" fmla="*/ 268287 w 219"/>
                <a:gd name="T7" fmla="*/ 196850 h 171"/>
                <a:gd name="T8" fmla="*/ 268287 w 219"/>
                <a:gd name="T9" fmla="*/ 209550 h 171"/>
                <a:gd name="T10" fmla="*/ 209550 w 219"/>
                <a:gd name="T11" fmla="*/ 212725 h 171"/>
                <a:gd name="T12" fmla="*/ 206375 w 219"/>
                <a:gd name="T13" fmla="*/ 225425 h 171"/>
                <a:gd name="T14" fmla="*/ 153987 w 219"/>
                <a:gd name="T15" fmla="*/ 231775 h 171"/>
                <a:gd name="T16" fmla="*/ 146050 w 219"/>
                <a:gd name="T17" fmla="*/ 212725 h 171"/>
                <a:gd name="T18" fmla="*/ 127000 w 219"/>
                <a:gd name="T19" fmla="*/ 204788 h 171"/>
                <a:gd name="T20" fmla="*/ 114300 w 219"/>
                <a:gd name="T21" fmla="*/ 220663 h 171"/>
                <a:gd name="T22" fmla="*/ 103187 w 219"/>
                <a:gd name="T23" fmla="*/ 228600 h 171"/>
                <a:gd name="T24" fmla="*/ 92075 w 219"/>
                <a:gd name="T25" fmla="*/ 236538 h 171"/>
                <a:gd name="T26" fmla="*/ 71437 w 219"/>
                <a:gd name="T27" fmla="*/ 239713 h 171"/>
                <a:gd name="T28" fmla="*/ 55562 w 219"/>
                <a:gd name="T29" fmla="*/ 255588 h 171"/>
                <a:gd name="T30" fmla="*/ 44450 w 219"/>
                <a:gd name="T31" fmla="*/ 271463 h 171"/>
                <a:gd name="T32" fmla="*/ 36512 w 219"/>
                <a:gd name="T33" fmla="*/ 255588 h 171"/>
                <a:gd name="T34" fmla="*/ 20637 w 219"/>
                <a:gd name="T35" fmla="*/ 217488 h 171"/>
                <a:gd name="T36" fmla="*/ 0 w 219"/>
                <a:gd name="T37" fmla="*/ 185738 h 171"/>
                <a:gd name="T38" fmla="*/ 12700 w 219"/>
                <a:gd name="T39" fmla="*/ 146050 h 171"/>
                <a:gd name="T40" fmla="*/ 28575 w 219"/>
                <a:gd name="T41" fmla="*/ 130175 h 171"/>
                <a:gd name="T42" fmla="*/ 44450 w 219"/>
                <a:gd name="T43" fmla="*/ 117475 h 171"/>
                <a:gd name="T44" fmla="*/ 71437 w 219"/>
                <a:gd name="T45" fmla="*/ 122238 h 171"/>
                <a:gd name="T46" fmla="*/ 79375 w 219"/>
                <a:gd name="T47" fmla="*/ 101600 h 171"/>
                <a:gd name="T48" fmla="*/ 106362 w 219"/>
                <a:gd name="T49" fmla="*/ 101600 h 171"/>
                <a:gd name="T50" fmla="*/ 122237 w 219"/>
                <a:gd name="T51" fmla="*/ 82550 h 171"/>
                <a:gd name="T52" fmla="*/ 150812 w 219"/>
                <a:gd name="T53" fmla="*/ 74613 h 171"/>
                <a:gd name="T54" fmla="*/ 158750 w 219"/>
                <a:gd name="T55" fmla="*/ 55563 h 171"/>
                <a:gd name="T56" fmla="*/ 177800 w 219"/>
                <a:gd name="T57" fmla="*/ 47625 h 171"/>
                <a:gd name="T58" fmla="*/ 190500 w 219"/>
                <a:gd name="T59" fmla="*/ 23813 h 171"/>
                <a:gd name="T60" fmla="*/ 209550 w 219"/>
                <a:gd name="T61" fmla="*/ 7938 h 171"/>
                <a:gd name="T62" fmla="*/ 222250 w 219"/>
                <a:gd name="T63" fmla="*/ 0 h 171"/>
                <a:gd name="T64" fmla="*/ 233362 w 219"/>
                <a:gd name="T65" fmla="*/ 23813 h 171"/>
                <a:gd name="T66" fmla="*/ 249237 w 219"/>
                <a:gd name="T67" fmla="*/ 50800 h 171"/>
                <a:gd name="T68" fmla="*/ 244475 w 219"/>
                <a:gd name="T69" fmla="*/ 74613 h 171"/>
                <a:gd name="T70" fmla="*/ 257175 w 219"/>
                <a:gd name="T71" fmla="*/ 79375 h 171"/>
                <a:gd name="T72" fmla="*/ 260350 w 219"/>
                <a:gd name="T73" fmla="*/ 93663 h 171"/>
                <a:gd name="T74" fmla="*/ 280987 w 219"/>
                <a:gd name="T75" fmla="*/ 90488 h 171"/>
                <a:gd name="T76" fmla="*/ 288925 w 219"/>
                <a:gd name="T77" fmla="*/ 117475 h 171"/>
                <a:gd name="T78" fmla="*/ 312737 w 219"/>
                <a:gd name="T79" fmla="*/ 125413 h 171"/>
                <a:gd name="T80" fmla="*/ 320675 w 219"/>
                <a:gd name="T81" fmla="*/ 157163 h 171"/>
                <a:gd name="T82" fmla="*/ 331787 w 219"/>
                <a:gd name="T83" fmla="*/ 161925 h 171"/>
                <a:gd name="T84" fmla="*/ 339725 w 219"/>
                <a:gd name="T85" fmla="*/ 173038 h 171"/>
                <a:gd name="T86" fmla="*/ 347662 w 219"/>
                <a:gd name="T87" fmla="*/ 180975 h 171"/>
                <a:gd name="T88" fmla="*/ 344487 w 219"/>
                <a:gd name="T89" fmla="*/ 196850 h 17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9" h="171">
                  <a:moveTo>
                    <a:pt x="217" y="124"/>
                  </a:moveTo>
                  <a:lnTo>
                    <a:pt x="207" y="122"/>
                  </a:lnTo>
                  <a:lnTo>
                    <a:pt x="184" y="127"/>
                  </a:lnTo>
                  <a:lnTo>
                    <a:pt x="169" y="124"/>
                  </a:lnTo>
                  <a:lnTo>
                    <a:pt x="169" y="132"/>
                  </a:lnTo>
                  <a:lnTo>
                    <a:pt x="132" y="134"/>
                  </a:lnTo>
                  <a:lnTo>
                    <a:pt x="130" y="142"/>
                  </a:lnTo>
                  <a:lnTo>
                    <a:pt x="97" y="146"/>
                  </a:lnTo>
                  <a:lnTo>
                    <a:pt x="92" y="134"/>
                  </a:lnTo>
                  <a:lnTo>
                    <a:pt x="80" y="129"/>
                  </a:lnTo>
                  <a:lnTo>
                    <a:pt x="72" y="139"/>
                  </a:lnTo>
                  <a:lnTo>
                    <a:pt x="65" y="144"/>
                  </a:lnTo>
                  <a:lnTo>
                    <a:pt x="58" y="149"/>
                  </a:lnTo>
                  <a:lnTo>
                    <a:pt x="45" y="151"/>
                  </a:lnTo>
                  <a:lnTo>
                    <a:pt x="35" y="161"/>
                  </a:lnTo>
                  <a:lnTo>
                    <a:pt x="28" y="171"/>
                  </a:lnTo>
                  <a:lnTo>
                    <a:pt x="23" y="161"/>
                  </a:lnTo>
                  <a:lnTo>
                    <a:pt x="13" y="137"/>
                  </a:lnTo>
                  <a:lnTo>
                    <a:pt x="0" y="117"/>
                  </a:lnTo>
                  <a:lnTo>
                    <a:pt x="8" y="92"/>
                  </a:lnTo>
                  <a:lnTo>
                    <a:pt x="18" y="82"/>
                  </a:lnTo>
                  <a:lnTo>
                    <a:pt x="28" y="74"/>
                  </a:lnTo>
                  <a:lnTo>
                    <a:pt x="45" y="77"/>
                  </a:lnTo>
                  <a:lnTo>
                    <a:pt x="50" y="64"/>
                  </a:lnTo>
                  <a:lnTo>
                    <a:pt x="67" y="64"/>
                  </a:lnTo>
                  <a:lnTo>
                    <a:pt x="77" y="52"/>
                  </a:lnTo>
                  <a:lnTo>
                    <a:pt x="95" y="47"/>
                  </a:lnTo>
                  <a:lnTo>
                    <a:pt x="100" y="35"/>
                  </a:lnTo>
                  <a:lnTo>
                    <a:pt x="112" y="30"/>
                  </a:lnTo>
                  <a:lnTo>
                    <a:pt x="120" y="15"/>
                  </a:lnTo>
                  <a:lnTo>
                    <a:pt x="132" y="5"/>
                  </a:lnTo>
                  <a:lnTo>
                    <a:pt x="140" y="0"/>
                  </a:lnTo>
                  <a:lnTo>
                    <a:pt x="147" y="15"/>
                  </a:lnTo>
                  <a:lnTo>
                    <a:pt x="157" y="32"/>
                  </a:lnTo>
                  <a:lnTo>
                    <a:pt x="154" y="47"/>
                  </a:lnTo>
                  <a:lnTo>
                    <a:pt x="162" y="50"/>
                  </a:lnTo>
                  <a:lnTo>
                    <a:pt x="164" y="59"/>
                  </a:lnTo>
                  <a:lnTo>
                    <a:pt x="177" y="57"/>
                  </a:lnTo>
                  <a:lnTo>
                    <a:pt x="182" y="74"/>
                  </a:lnTo>
                  <a:lnTo>
                    <a:pt x="197" y="79"/>
                  </a:lnTo>
                  <a:lnTo>
                    <a:pt x="202" y="99"/>
                  </a:lnTo>
                  <a:lnTo>
                    <a:pt x="209" y="102"/>
                  </a:lnTo>
                  <a:lnTo>
                    <a:pt x="214" y="109"/>
                  </a:lnTo>
                  <a:lnTo>
                    <a:pt x="219" y="114"/>
                  </a:lnTo>
                  <a:lnTo>
                    <a:pt x="217" y="124"/>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38" name="Freeform 55"/>
            <p:cNvSpPr>
              <a:spLocks/>
            </p:cNvSpPr>
            <p:nvPr/>
          </p:nvSpPr>
          <p:spPr bwMode="auto">
            <a:xfrm>
              <a:off x="4691523" y="2472155"/>
              <a:ext cx="265258" cy="307334"/>
            </a:xfrm>
            <a:custGeom>
              <a:avLst/>
              <a:gdLst>
                <a:gd name="T0" fmla="*/ 0 w 189"/>
                <a:gd name="T1" fmla="*/ 7938 h 221"/>
                <a:gd name="T2" fmla="*/ 0 w 189"/>
                <a:gd name="T3" fmla="*/ 350838 h 221"/>
                <a:gd name="T4" fmla="*/ 19050 w 189"/>
                <a:gd name="T5" fmla="*/ 339725 h 221"/>
                <a:gd name="T6" fmla="*/ 39687 w 189"/>
                <a:gd name="T7" fmla="*/ 327025 h 221"/>
                <a:gd name="T8" fmla="*/ 225425 w 189"/>
                <a:gd name="T9" fmla="*/ 327025 h 221"/>
                <a:gd name="T10" fmla="*/ 241300 w 189"/>
                <a:gd name="T11" fmla="*/ 339725 h 221"/>
                <a:gd name="T12" fmla="*/ 287337 w 189"/>
                <a:gd name="T13" fmla="*/ 300038 h 221"/>
                <a:gd name="T14" fmla="*/ 287337 w 189"/>
                <a:gd name="T15" fmla="*/ 260350 h 221"/>
                <a:gd name="T16" fmla="*/ 300037 w 189"/>
                <a:gd name="T17" fmla="*/ 255588 h 221"/>
                <a:gd name="T18" fmla="*/ 233362 w 189"/>
                <a:gd name="T19" fmla="*/ 149225 h 221"/>
                <a:gd name="T20" fmla="*/ 196850 w 189"/>
                <a:gd name="T21" fmla="*/ 85725 h 221"/>
                <a:gd name="T22" fmla="*/ 196850 w 189"/>
                <a:gd name="T23" fmla="*/ 55563 h 221"/>
                <a:gd name="T24" fmla="*/ 217487 w 189"/>
                <a:gd name="T25" fmla="*/ 82550 h 221"/>
                <a:gd name="T26" fmla="*/ 247650 w 189"/>
                <a:gd name="T27" fmla="*/ 114300 h 221"/>
                <a:gd name="T28" fmla="*/ 260350 w 189"/>
                <a:gd name="T29" fmla="*/ 85725 h 221"/>
                <a:gd name="T30" fmla="*/ 260350 w 189"/>
                <a:gd name="T31" fmla="*/ 50800 h 221"/>
                <a:gd name="T32" fmla="*/ 236537 w 189"/>
                <a:gd name="T33" fmla="*/ 11113 h 221"/>
                <a:gd name="T34" fmla="*/ 196850 w 189"/>
                <a:gd name="T35" fmla="*/ 7938 h 221"/>
                <a:gd name="T36" fmla="*/ 125412 w 189"/>
                <a:gd name="T37" fmla="*/ 0 h 221"/>
                <a:gd name="T38" fmla="*/ 114300 w 189"/>
                <a:gd name="T39" fmla="*/ 34925 h 221"/>
                <a:gd name="T40" fmla="*/ 95250 w 189"/>
                <a:gd name="T41" fmla="*/ 23813 h 221"/>
                <a:gd name="T42" fmla="*/ 74612 w 189"/>
                <a:gd name="T43" fmla="*/ 3175 h 221"/>
                <a:gd name="T44" fmla="*/ 0 w 189"/>
                <a:gd name="T45" fmla="*/ 7938 h 2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221">
                  <a:moveTo>
                    <a:pt x="0" y="5"/>
                  </a:moveTo>
                  <a:lnTo>
                    <a:pt x="0" y="221"/>
                  </a:lnTo>
                  <a:lnTo>
                    <a:pt x="12" y="214"/>
                  </a:lnTo>
                  <a:lnTo>
                    <a:pt x="25" y="206"/>
                  </a:lnTo>
                  <a:lnTo>
                    <a:pt x="142" y="206"/>
                  </a:lnTo>
                  <a:lnTo>
                    <a:pt x="152" y="214"/>
                  </a:lnTo>
                  <a:lnTo>
                    <a:pt x="181" y="189"/>
                  </a:lnTo>
                  <a:lnTo>
                    <a:pt x="181" y="164"/>
                  </a:lnTo>
                  <a:lnTo>
                    <a:pt x="189" y="161"/>
                  </a:lnTo>
                  <a:lnTo>
                    <a:pt x="147" y="94"/>
                  </a:lnTo>
                  <a:lnTo>
                    <a:pt x="124" y="54"/>
                  </a:lnTo>
                  <a:lnTo>
                    <a:pt x="124" y="35"/>
                  </a:lnTo>
                  <a:lnTo>
                    <a:pt x="137" y="52"/>
                  </a:lnTo>
                  <a:lnTo>
                    <a:pt x="156" y="72"/>
                  </a:lnTo>
                  <a:lnTo>
                    <a:pt x="164" y="54"/>
                  </a:lnTo>
                  <a:lnTo>
                    <a:pt x="164" y="32"/>
                  </a:lnTo>
                  <a:lnTo>
                    <a:pt x="149" y="7"/>
                  </a:lnTo>
                  <a:lnTo>
                    <a:pt x="124" y="5"/>
                  </a:lnTo>
                  <a:lnTo>
                    <a:pt x="79" y="0"/>
                  </a:lnTo>
                  <a:lnTo>
                    <a:pt x="72" y="22"/>
                  </a:lnTo>
                  <a:lnTo>
                    <a:pt x="60" y="15"/>
                  </a:lnTo>
                  <a:lnTo>
                    <a:pt x="47" y="2"/>
                  </a:lnTo>
                  <a:lnTo>
                    <a:pt x="0" y="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39" name="Freeform 56"/>
            <p:cNvSpPr>
              <a:spLocks/>
            </p:cNvSpPr>
            <p:nvPr/>
          </p:nvSpPr>
          <p:spPr bwMode="auto">
            <a:xfrm>
              <a:off x="5595359" y="2340044"/>
              <a:ext cx="303151" cy="362958"/>
            </a:xfrm>
            <a:custGeom>
              <a:avLst/>
              <a:gdLst>
                <a:gd name="T0" fmla="*/ 268288 w 216"/>
                <a:gd name="T1" fmla="*/ 0 h 261"/>
                <a:gd name="T2" fmla="*/ 239713 w 216"/>
                <a:gd name="T3" fmla="*/ 7937 h 261"/>
                <a:gd name="T4" fmla="*/ 231775 w 216"/>
                <a:gd name="T5" fmla="*/ 39687 h 261"/>
                <a:gd name="T6" fmla="*/ 220663 w 216"/>
                <a:gd name="T7" fmla="*/ 76200 h 261"/>
                <a:gd name="T8" fmla="*/ 207963 w 216"/>
                <a:gd name="T9" fmla="*/ 106362 h 261"/>
                <a:gd name="T10" fmla="*/ 193675 w 216"/>
                <a:gd name="T11" fmla="*/ 119062 h 261"/>
                <a:gd name="T12" fmla="*/ 185738 w 216"/>
                <a:gd name="T13" fmla="*/ 150812 h 261"/>
                <a:gd name="T14" fmla="*/ 157163 w 216"/>
                <a:gd name="T15" fmla="*/ 153987 h 261"/>
                <a:gd name="T16" fmla="*/ 130175 w 216"/>
                <a:gd name="T17" fmla="*/ 174625 h 261"/>
                <a:gd name="T18" fmla="*/ 106363 w 216"/>
                <a:gd name="T19" fmla="*/ 190500 h 261"/>
                <a:gd name="T20" fmla="*/ 93663 w 216"/>
                <a:gd name="T21" fmla="*/ 222250 h 261"/>
                <a:gd name="T22" fmla="*/ 11113 w 216"/>
                <a:gd name="T23" fmla="*/ 228600 h 261"/>
                <a:gd name="T24" fmla="*/ 0 w 216"/>
                <a:gd name="T25" fmla="*/ 252412 h 261"/>
                <a:gd name="T26" fmla="*/ 7938 w 216"/>
                <a:gd name="T27" fmla="*/ 284162 h 261"/>
                <a:gd name="T28" fmla="*/ 31750 w 216"/>
                <a:gd name="T29" fmla="*/ 284162 h 261"/>
                <a:gd name="T30" fmla="*/ 39688 w 216"/>
                <a:gd name="T31" fmla="*/ 304800 h 261"/>
                <a:gd name="T32" fmla="*/ 23813 w 216"/>
                <a:gd name="T33" fmla="*/ 323850 h 261"/>
                <a:gd name="T34" fmla="*/ 0 w 216"/>
                <a:gd name="T35" fmla="*/ 331787 h 261"/>
                <a:gd name="T36" fmla="*/ 23813 w 216"/>
                <a:gd name="T37" fmla="*/ 339725 h 261"/>
                <a:gd name="T38" fmla="*/ 34925 w 216"/>
                <a:gd name="T39" fmla="*/ 363537 h 261"/>
                <a:gd name="T40" fmla="*/ 82550 w 216"/>
                <a:gd name="T41" fmla="*/ 363537 h 261"/>
                <a:gd name="T42" fmla="*/ 117475 w 216"/>
                <a:gd name="T43" fmla="*/ 352425 h 261"/>
                <a:gd name="T44" fmla="*/ 122238 w 216"/>
                <a:gd name="T45" fmla="*/ 374650 h 261"/>
                <a:gd name="T46" fmla="*/ 153988 w 216"/>
                <a:gd name="T47" fmla="*/ 398462 h 261"/>
                <a:gd name="T48" fmla="*/ 177800 w 216"/>
                <a:gd name="T49" fmla="*/ 414337 h 261"/>
                <a:gd name="T50" fmla="*/ 193675 w 216"/>
                <a:gd name="T51" fmla="*/ 398462 h 261"/>
                <a:gd name="T52" fmla="*/ 247650 w 216"/>
                <a:gd name="T53" fmla="*/ 398462 h 261"/>
                <a:gd name="T54" fmla="*/ 252413 w 216"/>
                <a:gd name="T55" fmla="*/ 371475 h 261"/>
                <a:gd name="T56" fmla="*/ 220663 w 216"/>
                <a:gd name="T57" fmla="*/ 331787 h 261"/>
                <a:gd name="T58" fmla="*/ 196850 w 216"/>
                <a:gd name="T59" fmla="*/ 307975 h 261"/>
                <a:gd name="T60" fmla="*/ 207963 w 216"/>
                <a:gd name="T61" fmla="*/ 280987 h 261"/>
                <a:gd name="T62" fmla="*/ 223838 w 216"/>
                <a:gd name="T63" fmla="*/ 265112 h 261"/>
                <a:gd name="T64" fmla="*/ 271463 w 216"/>
                <a:gd name="T65" fmla="*/ 280987 h 261"/>
                <a:gd name="T66" fmla="*/ 279400 w 216"/>
                <a:gd name="T67" fmla="*/ 260350 h 261"/>
                <a:gd name="T68" fmla="*/ 284163 w 216"/>
                <a:gd name="T69" fmla="*/ 241300 h 261"/>
                <a:gd name="T70" fmla="*/ 315913 w 216"/>
                <a:gd name="T71" fmla="*/ 214312 h 261"/>
                <a:gd name="T72" fmla="*/ 327025 w 216"/>
                <a:gd name="T73" fmla="*/ 185737 h 261"/>
                <a:gd name="T74" fmla="*/ 342900 w 216"/>
                <a:gd name="T75" fmla="*/ 166687 h 261"/>
                <a:gd name="T76" fmla="*/ 342900 w 216"/>
                <a:gd name="T77" fmla="*/ 122237 h 261"/>
                <a:gd name="T78" fmla="*/ 315913 w 216"/>
                <a:gd name="T79" fmla="*/ 103187 h 261"/>
                <a:gd name="T80" fmla="*/ 319088 w 216"/>
                <a:gd name="T81" fmla="*/ 63500 h 261"/>
                <a:gd name="T82" fmla="*/ 303213 w 216"/>
                <a:gd name="T83" fmla="*/ 44450 h 261"/>
                <a:gd name="T84" fmla="*/ 307975 w 216"/>
                <a:gd name="T85" fmla="*/ 15875 h 261"/>
                <a:gd name="T86" fmla="*/ 284163 w 216"/>
                <a:gd name="T87" fmla="*/ 4762 h 261"/>
                <a:gd name="T88" fmla="*/ 268288 w 216"/>
                <a:gd name="T89" fmla="*/ 0 h 26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6" h="261">
                  <a:moveTo>
                    <a:pt x="169" y="0"/>
                  </a:moveTo>
                  <a:lnTo>
                    <a:pt x="151" y="5"/>
                  </a:lnTo>
                  <a:lnTo>
                    <a:pt x="146" y="25"/>
                  </a:lnTo>
                  <a:lnTo>
                    <a:pt x="139" y="48"/>
                  </a:lnTo>
                  <a:lnTo>
                    <a:pt x="131" y="67"/>
                  </a:lnTo>
                  <a:lnTo>
                    <a:pt x="122" y="75"/>
                  </a:lnTo>
                  <a:lnTo>
                    <a:pt x="117" y="95"/>
                  </a:lnTo>
                  <a:lnTo>
                    <a:pt x="99" y="97"/>
                  </a:lnTo>
                  <a:lnTo>
                    <a:pt x="82" y="110"/>
                  </a:lnTo>
                  <a:lnTo>
                    <a:pt x="67" y="120"/>
                  </a:lnTo>
                  <a:lnTo>
                    <a:pt x="59" y="140"/>
                  </a:lnTo>
                  <a:lnTo>
                    <a:pt x="7" y="144"/>
                  </a:lnTo>
                  <a:lnTo>
                    <a:pt x="0" y="159"/>
                  </a:lnTo>
                  <a:lnTo>
                    <a:pt x="5" y="179"/>
                  </a:lnTo>
                  <a:lnTo>
                    <a:pt x="20" y="179"/>
                  </a:lnTo>
                  <a:lnTo>
                    <a:pt x="25" y="192"/>
                  </a:lnTo>
                  <a:lnTo>
                    <a:pt x="15" y="204"/>
                  </a:lnTo>
                  <a:lnTo>
                    <a:pt x="0" y="209"/>
                  </a:lnTo>
                  <a:lnTo>
                    <a:pt x="15" y="214"/>
                  </a:lnTo>
                  <a:lnTo>
                    <a:pt x="22" y="229"/>
                  </a:lnTo>
                  <a:lnTo>
                    <a:pt x="52" y="229"/>
                  </a:lnTo>
                  <a:lnTo>
                    <a:pt x="74" y="222"/>
                  </a:lnTo>
                  <a:lnTo>
                    <a:pt x="77" y="236"/>
                  </a:lnTo>
                  <a:lnTo>
                    <a:pt x="97" y="251"/>
                  </a:lnTo>
                  <a:lnTo>
                    <a:pt x="112" y="261"/>
                  </a:lnTo>
                  <a:lnTo>
                    <a:pt x="122" y="251"/>
                  </a:lnTo>
                  <a:lnTo>
                    <a:pt x="156" y="251"/>
                  </a:lnTo>
                  <a:lnTo>
                    <a:pt x="159" y="234"/>
                  </a:lnTo>
                  <a:lnTo>
                    <a:pt x="139" y="209"/>
                  </a:lnTo>
                  <a:lnTo>
                    <a:pt x="124" y="194"/>
                  </a:lnTo>
                  <a:lnTo>
                    <a:pt x="131" y="177"/>
                  </a:lnTo>
                  <a:lnTo>
                    <a:pt x="141" y="167"/>
                  </a:lnTo>
                  <a:lnTo>
                    <a:pt x="171" y="177"/>
                  </a:lnTo>
                  <a:lnTo>
                    <a:pt x="176" y="164"/>
                  </a:lnTo>
                  <a:lnTo>
                    <a:pt x="179" y="152"/>
                  </a:lnTo>
                  <a:lnTo>
                    <a:pt x="199" y="135"/>
                  </a:lnTo>
                  <a:lnTo>
                    <a:pt x="206" y="117"/>
                  </a:lnTo>
                  <a:lnTo>
                    <a:pt x="216" y="105"/>
                  </a:lnTo>
                  <a:lnTo>
                    <a:pt x="216" y="77"/>
                  </a:lnTo>
                  <a:lnTo>
                    <a:pt x="199" y="65"/>
                  </a:lnTo>
                  <a:lnTo>
                    <a:pt x="201" y="40"/>
                  </a:lnTo>
                  <a:lnTo>
                    <a:pt x="191" y="28"/>
                  </a:lnTo>
                  <a:lnTo>
                    <a:pt x="194" y="10"/>
                  </a:lnTo>
                  <a:lnTo>
                    <a:pt x="179" y="3"/>
                  </a:lnTo>
                  <a:lnTo>
                    <a:pt x="169"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40" name="Freeform 57"/>
            <p:cNvSpPr>
              <a:spLocks/>
            </p:cNvSpPr>
            <p:nvPr/>
          </p:nvSpPr>
          <p:spPr bwMode="auto">
            <a:xfrm>
              <a:off x="7116717" y="2244085"/>
              <a:ext cx="94031" cy="148804"/>
            </a:xfrm>
            <a:custGeom>
              <a:avLst/>
              <a:gdLst>
                <a:gd name="T0" fmla="*/ 50800 w 67"/>
                <a:gd name="T1" fmla="*/ 0 h 107"/>
                <a:gd name="T2" fmla="*/ 38100 w 67"/>
                <a:gd name="T3" fmla="*/ 31750 h 107"/>
                <a:gd name="T4" fmla="*/ 0 w 67"/>
                <a:gd name="T5" fmla="*/ 42863 h 107"/>
                <a:gd name="T6" fmla="*/ 15875 w 67"/>
                <a:gd name="T7" fmla="*/ 66675 h 107"/>
                <a:gd name="T8" fmla="*/ 11112 w 67"/>
                <a:gd name="T9" fmla="*/ 90488 h 107"/>
                <a:gd name="T10" fmla="*/ 38100 w 67"/>
                <a:gd name="T11" fmla="*/ 101600 h 107"/>
                <a:gd name="T12" fmla="*/ 31750 w 67"/>
                <a:gd name="T13" fmla="*/ 157163 h 107"/>
                <a:gd name="T14" fmla="*/ 61912 w 67"/>
                <a:gd name="T15" fmla="*/ 169863 h 107"/>
                <a:gd name="T16" fmla="*/ 106362 w 67"/>
                <a:gd name="T17" fmla="*/ 141288 h 107"/>
                <a:gd name="T18" fmla="*/ 106362 w 67"/>
                <a:gd name="T19" fmla="*/ 74613 h 107"/>
                <a:gd name="T20" fmla="*/ 50800 w 67"/>
                <a:gd name="T21" fmla="*/ 0 h 10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7" h="107">
                  <a:moveTo>
                    <a:pt x="32" y="0"/>
                  </a:moveTo>
                  <a:lnTo>
                    <a:pt x="24" y="20"/>
                  </a:lnTo>
                  <a:lnTo>
                    <a:pt x="0" y="27"/>
                  </a:lnTo>
                  <a:lnTo>
                    <a:pt x="10" y="42"/>
                  </a:lnTo>
                  <a:lnTo>
                    <a:pt x="7" y="57"/>
                  </a:lnTo>
                  <a:lnTo>
                    <a:pt x="24" y="64"/>
                  </a:lnTo>
                  <a:lnTo>
                    <a:pt x="20" y="99"/>
                  </a:lnTo>
                  <a:lnTo>
                    <a:pt x="39" y="107"/>
                  </a:lnTo>
                  <a:lnTo>
                    <a:pt x="67" y="89"/>
                  </a:lnTo>
                  <a:lnTo>
                    <a:pt x="67" y="47"/>
                  </a:lnTo>
                  <a:lnTo>
                    <a:pt x="32"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41" name="Freeform 58"/>
            <p:cNvSpPr>
              <a:spLocks/>
            </p:cNvSpPr>
            <p:nvPr/>
          </p:nvSpPr>
          <p:spPr bwMode="auto">
            <a:xfrm>
              <a:off x="7381975" y="1735108"/>
              <a:ext cx="89823" cy="183567"/>
            </a:xfrm>
            <a:custGeom>
              <a:avLst/>
              <a:gdLst>
                <a:gd name="T0" fmla="*/ 3175 w 64"/>
                <a:gd name="T1" fmla="*/ 15875 h 132"/>
                <a:gd name="T2" fmla="*/ 3175 w 64"/>
                <a:gd name="T3" fmla="*/ 39688 h 132"/>
                <a:gd name="T4" fmla="*/ 11113 w 64"/>
                <a:gd name="T5" fmla="*/ 68263 h 132"/>
                <a:gd name="T6" fmla="*/ 22225 w 64"/>
                <a:gd name="T7" fmla="*/ 98425 h 132"/>
                <a:gd name="T8" fmla="*/ 30163 w 64"/>
                <a:gd name="T9" fmla="*/ 138113 h 132"/>
                <a:gd name="T10" fmla="*/ 50800 w 64"/>
                <a:gd name="T11" fmla="*/ 158750 h 132"/>
                <a:gd name="T12" fmla="*/ 38100 w 64"/>
                <a:gd name="T13" fmla="*/ 185738 h 132"/>
                <a:gd name="T14" fmla="*/ 42863 w 64"/>
                <a:gd name="T15" fmla="*/ 198438 h 132"/>
                <a:gd name="T16" fmla="*/ 53975 w 64"/>
                <a:gd name="T17" fmla="*/ 198438 h 132"/>
                <a:gd name="T18" fmla="*/ 85725 w 64"/>
                <a:gd name="T19" fmla="*/ 209550 h 132"/>
                <a:gd name="T20" fmla="*/ 101600 w 64"/>
                <a:gd name="T21" fmla="*/ 198438 h 132"/>
                <a:gd name="T22" fmla="*/ 90488 w 64"/>
                <a:gd name="T23" fmla="*/ 161925 h 132"/>
                <a:gd name="T24" fmla="*/ 66675 w 64"/>
                <a:gd name="T25" fmla="*/ 106363 h 132"/>
                <a:gd name="T26" fmla="*/ 82550 w 64"/>
                <a:gd name="T27" fmla="*/ 111125 h 132"/>
                <a:gd name="T28" fmla="*/ 58738 w 64"/>
                <a:gd name="T29" fmla="*/ 71438 h 132"/>
                <a:gd name="T30" fmla="*/ 38100 w 64"/>
                <a:gd name="T31" fmla="*/ 44450 h 132"/>
                <a:gd name="T32" fmla="*/ 30163 w 64"/>
                <a:gd name="T33" fmla="*/ 4763 h 132"/>
                <a:gd name="T34" fmla="*/ 0 w 64"/>
                <a:gd name="T35" fmla="*/ 0 h 132"/>
                <a:gd name="T36" fmla="*/ 3175 w 64"/>
                <a:gd name="T37" fmla="*/ 15875 h 1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4" h="132">
                  <a:moveTo>
                    <a:pt x="2" y="10"/>
                  </a:moveTo>
                  <a:lnTo>
                    <a:pt x="2" y="25"/>
                  </a:lnTo>
                  <a:lnTo>
                    <a:pt x="7" y="43"/>
                  </a:lnTo>
                  <a:lnTo>
                    <a:pt x="14" y="62"/>
                  </a:lnTo>
                  <a:lnTo>
                    <a:pt x="19" y="87"/>
                  </a:lnTo>
                  <a:lnTo>
                    <a:pt x="32" y="100"/>
                  </a:lnTo>
                  <a:lnTo>
                    <a:pt x="24" y="117"/>
                  </a:lnTo>
                  <a:lnTo>
                    <a:pt x="27" y="125"/>
                  </a:lnTo>
                  <a:lnTo>
                    <a:pt x="34" y="125"/>
                  </a:lnTo>
                  <a:lnTo>
                    <a:pt x="54" y="132"/>
                  </a:lnTo>
                  <a:lnTo>
                    <a:pt x="64" y="125"/>
                  </a:lnTo>
                  <a:lnTo>
                    <a:pt x="57" y="102"/>
                  </a:lnTo>
                  <a:lnTo>
                    <a:pt x="42" y="67"/>
                  </a:lnTo>
                  <a:lnTo>
                    <a:pt x="52" y="70"/>
                  </a:lnTo>
                  <a:lnTo>
                    <a:pt x="37" y="45"/>
                  </a:lnTo>
                  <a:lnTo>
                    <a:pt x="24" y="28"/>
                  </a:lnTo>
                  <a:lnTo>
                    <a:pt x="19" y="3"/>
                  </a:lnTo>
                  <a:lnTo>
                    <a:pt x="0" y="0"/>
                  </a:lnTo>
                  <a:lnTo>
                    <a:pt x="2" y="1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42" name="Freeform 59"/>
            <p:cNvSpPr>
              <a:spLocks/>
            </p:cNvSpPr>
            <p:nvPr/>
          </p:nvSpPr>
          <p:spPr bwMode="auto">
            <a:xfrm>
              <a:off x="5752546" y="2426262"/>
              <a:ext cx="704542" cy="725924"/>
            </a:xfrm>
            <a:custGeom>
              <a:avLst/>
              <a:gdLst>
                <a:gd name="T0" fmla="*/ 792163 w 502"/>
                <a:gd name="T1" fmla="*/ 206375 h 522"/>
                <a:gd name="T2" fmla="*/ 736600 w 502"/>
                <a:gd name="T3" fmla="*/ 249238 h 522"/>
                <a:gd name="T4" fmla="*/ 698500 w 502"/>
                <a:gd name="T5" fmla="*/ 315913 h 522"/>
                <a:gd name="T6" fmla="*/ 682625 w 502"/>
                <a:gd name="T7" fmla="*/ 355600 h 522"/>
                <a:gd name="T8" fmla="*/ 666750 w 502"/>
                <a:gd name="T9" fmla="*/ 276225 h 522"/>
                <a:gd name="T10" fmla="*/ 603250 w 502"/>
                <a:gd name="T11" fmla="*/ 254000 h 522"/>
                <a:gd name="T12" fmla="*/ 547688 w 502"/>
                <a:gd name="T13" fmla="*/ 288925 h 522"/>
                <a:gd name="T14" fmla="*/ 568325 w 502"/>
                <a:gd name="T15" fmla="*/ 371475 h 522"/>
                <a:gd name="T16" fmla="*/ 528638 w 502"/>
                <a:gd name="T17" fmla="*/ 384175 h 522"/>
                <a:gd name="T18" fmla="*/ 520700 w 502"/>
                <a:gd name="T19" fmla="*/ 430213 h 522"/>
                <a:gd name="T20" fmla="*/ 465138 w 502"/>
                <a:gd name="T21" fmla="*/ 474663 h 522"/>
                <a:gd name="T22" fmla="*/ 417513 w 502"/>
                <a:gd name="T23" fmla="*/ 509588 h 522"/>
                <a:gd name="T24" fmla="*/ 369888 w 502"/>
                <a:gd name="T25" fmla="*/ 568325 h 522"/>
                <a:gd name="T26" fmla="*/ 342900 w 502"/>
                <a:gd name="T27" fmla="*/ 695325 h 522"/>
                <a:gd name="T28" fmla="*/ 342900 w 502"/>
                <a:gd name="T29" fmla="*/ 746125 h 522"/>
                <a:gd name="T30" fmla="*/ 303213 w 502"/>
                <a:gd name="T31" fmla="*/ 814388 h 522"/>
                <a:gd name="T32" fmla="*/ 255588 w 502"/>
                <a:gd name="T33" fmla="*/ 817563 h 522"/>
                <a:gd name="T34" fmla="*/ 215900 w 502"/>
                <a:gd name="T35" fmla="*/ 703263 h 522"/>
                <a:gd name="T36" fmla="*/ 149225 w 502"/>
                <a:gd name="T37" fmla="*/ 565150 h 522"/>
                <a:gd name="T38" fmla="*/ 133350 w 502"/>
                <a:gd name="T39" fmla="*/ 434975 h 522"/>
                <a:gd name="T40" fmla="*/ 114300 w 502"/>
                <a:gd name="T41" fmla="*/ 355600 h 522"/>
                <a:gd name="T42" fmla="*/ 93663 w 502"/>
                <a:gd name="T43" fmla="*/ 403225 h 522"/>
                <a:gd name="T44" fmla="*/ 19050 w 502"/>
                <a:gd name="T45" fmla="*/ 360363 h 522"/>
                <a:gd name="T46" fmla="*/ 15875 w 502"/>
                <a:gd name="T47" fmla="*/ 339725 h 522"/>
                <a:gd name="T48" fmla="*/ 15875 w 502"/>
                <a:gd name="T49" fmla="*/ 300038 h 522"/>
                <a:gd name="T50" fmla="*/ 74613 w 502"/>
                <a:gd name="T51" fmla="*/ 273050 h 522"/>
                <a:gd name="T52" fmla="*/ 19050 w 502"/>
                <a:gd name="T53" fmla="*/ 209550 h 522"/>
                <a:gd name="T54" fmla="*/ 46038 w 502"/>
                <a:gd name="T55" fmla="*/ 166688 h 522"/>
                <a:gd name="T56" fmla="*/ 101600 w 502"/>
                <a:gd name="T57" fmla="*/ 161925 h 522"/>
                <a:gd name="T58" fmla="*/ 138113 w 502"/>
                <a:gd name="T59" fmla="*/ 115888 h 522"/>
                <a:gd name="T60" fmla="*/ 165100 w 502"/>
                <a:gd name="T61" fmla="*/ 68263 h 522"/>
                <a:gd name="T62" fmla="*/ 204788 w 502"/>
                <a:gd name="T63" fmla="*/ 0 h 522"/>
                <a:gd name="T64" fmla="*/ 255588 w 502"/>
                <a:gd name="T65" fmla="*/ 20638 h 522"/>
                <a:gd name="T66" fmla="*/ 300038 w 502"/>
                <a:gd name="T67" fmla="*/ 79375 h 522"/>
                <a:gd name="T68" fmla="*/ 327025 w 502"/>
                <a:gd name="T69" fmla="*/ 150813 h 522"/>
                <a:gd name="T70" fmla="*/ 385763 w 502"/>
                <a:gd name="T71" fmla="*/ 185738 h 522"/>
                <a:gd name="T72" fmla="*/ 460375 w 502"/>
                <a:gd name="T73" fmla="*/ 209550 h 522"/>
                <a:gd name="T74" fmla="*/ 515938 w 502"/>
                <a:gd name="T75" fmla="*/ 222250 h 522"/>
                <a:gd name="T76" fmla="*/ 560388 w 502"/>
                <a:gd name="T77" fmla="*/ 193675 h 522"/>
                <a:gd name="T78" fmla="*/ 606425 w 502"/>
                <a:gd name="T79" fmla="*/ 182563 h 522"/>
                <a:gd name="T80" fmla="*/ 666750 w 502"/>
                <a:gd name="T81" fmla="*/ 158750 h 522"/>
                <a:gd name="T82" fmla="*/ 744538 w 502"/>
                <a:gd name="T83" fmla="*/ 142875 h 522"/>
                <a:gd name="T84" fmla="*/ 796925 w 502"/>
                <a:gd name="T85" fmla="*/ 185738 h 5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2" h="522">
                  <a:moveTo>
                    <a:pt x="502" y="117"/>
                  </a:moveTo>
                  <a:lnTo>
                    <a:pt x="499" y="130"/>
                  </a:lnTo>
                  <a:lnTo>
                    <a:pt x="477" y="140"/>
                  </a:lnTo>
                  <a:lnTo>
                    <a:pt x="464" y="157"/>
                  </a:lnTo>
                  <a:lnTo>
                    <a:pt x="457" y="182"/>
                  </a:lnTo>
                  <a:lnTo>
                    <a:pt x="440" y="199"/>
                  </a:lnTo>
                  <a:lnTo>
                    <a:pt x="440" y="234"/>
                  </a:lnTo>
                  <a:lnTo>
                    <a:pt x="430" y="224"/>
                  </a:lnTo>
                  <a:lnTo>
                    <a:pt x="422" y="197"/>
                  </a:lnTo>
                  <a:lnTo>
                    <a:pt x="420" y="174"/>
                  </a:lnTo>
                  <a:lnTo>
                    <a:pt x="397" y="162"/>
                  </a:lnTo>
                  <a:lnTo>
                    <a:pt x="380" y="160"/>
                  </a:lnTo>
                  <a:lnTo>
                    <a:pt x="358" y="145"/>
                  </a:lnTo>
                  <a:lnTo>
                    <a:pt x="345" y="182"/>
                  </a:lnTo>
                  <a:lnTo>
                    <a:pt x="358" y="184"/>
                  </a:lnTo>
                  <a:lnTo>
                    <a:pt x="358" y="234"/>
                  </a:lnTo>
                  <a:lnTo>
                    <a:pt x="348" y="234"/>
                  </a:lnTo>
                  <a:lnTo>
                    <a:pt x="333" y="242"/>
                  </a:lnTo>
                  <a:lnTo>
                    <a:pt x="333" y="266"/>
                  </a:lnTo>
                  <a:lnTo>
                    <a:pt x="328" y="271"/>
                  </a:lnTo>
                  <a:lnTo>
                    <a:pt x="315" y="289"/>
                  </a:lnTo>
                  <a:lnTo>
                    <a:pt x="293" y="299"/>
                  </a:lnTo>
                  <a:lnTo>
                    <a:pt x="281" y="314"/>
                  </a:lnTo>
                  <a:lnTo>
                    <a:pt x="263" y="321"/>
                  </a:lnTo>
                  <a:lnTo>
                    <a:pt x="253" y="346"/>
                  </a:lnTo>
                  <a:lnTo>
                    <a:pt x="233" y="358"/>
                  </a:lnTo>
                  <a:lnTo>
                    <a:pt x="208" y="373"/>
                  </a:lnTo>
                  <a:lnTo>
                    <a:pt x="216" y="438"/>
                  </a:lnTo>
                  <a:lnTo>
                    <a:pt x="208" y="440"/>
                  </a:lnTo>
                  <a:lnTo>
                    <a:pt x="216" y="470"/>
                  </a:lnTo>
                  <a:lnTo>
                    <a:pt x="203" y="490"/>
                  </a:lnTo>
                  <a:lnTo>
                    <a:pt x="191" y="513"/>
                  </a:lnTo>
                  <a:lnTo>
                    <a:pt x="171" y="522"/>
                  </a:lnTo>
                  <a:lnTo>
                    <a:pt x="161" y="515"/>
                  </a:lnTo>
                  <a:lnTo>
                    <a:pt x="159" y="490"/>
                  </a:lnTo>
                  <a:lnTo>
                    <a:pt x="136" y="443"/>
                  </a:lnTo>
                  <a:lnTo>
                    <a:pt x="116" y="388"/>
                  </a:lnTo>
                  <a:lnTo>
                    <a:pt x="94" y="356"/>
                  </a:lnTo>
                  <a:lnTo>
                    <a:pt x="84" y="314"/>
                  </a:lnTo>
                  <a:lnTo>
                    <a:pt x="84" y="274"/>
                  </a:lnTo>
                  <a:lnTo>
                    <a:pt x="82" y="244"/>
                  </a:lnTo>
                  <a:lnTo>
                    <a:pt x="72" y="224"/>
                  </a:lnTo>
                  <a:lnTo>
                    <a:pt x="72" y="242"/>
                  </a:lnTo>
                  <a:lnTo>
                    <a:pt x="59" y="254"/>
                  </a:lnTo>
                  <a:lnTo>
                    <a:pt x="34" y="254"/>
                  </a:lnTo>
                  <a:lnTo>
                    <a:pt x="12" y="227"/>
                  </a:lnTo>
                  <a:lnTo>
                    <a:pt x="24" y="214"/>
                  </a:lnTo>
                  <a:lnTo>
                    <a:pt x="10" y="214"/>
                  </a:lnTo>
                  <a:lnTo>
                    <a:pt x="0" y="199"/>
                  </a:lnTo>
                  <a:lnTo>
                    <a:pt x="10" y="189"/>
                  </a:lnTo>
                  <a:lnTo>
                    <a:pt x="44" y="189"/>
                  </a:lnTo>
                  <a:lnTo>
                    <a:pt x="47" y="172"/>
                  </a:lnTo>
                  <a:lnTo>
                    <a:pt x="27" y="147"/>
                  </a:lnTo>
                  <a:lnTo>
                    <a:pt x="12" y="132"/>
                  </a:lnTo>
                  <a:lnTo>
                    <a:pt x="19" y="115"/>
                  </a:lnTo>
                  <a:lnTo>
                    <a:pt x="29" y="105"/>
                  </a:lnTo>
                  <a:lnTo>
                    <a:pt x="59" y="115"/>
                  </a:lnTo>
                  <a:lnTo>
                    <a:pt x="64" y="102"/>
                  </a:lnTo>
                  <a:lnTo>
                    <a:pt x="67" y="90"/>
                  </a:lnTo>
                  <a:lnTo>
                    <a:pt x="87" y="73"/>
                  </a:lnTo>
                  <a:lnTo>
                    <a:pt x="94" y="55"/>
                  </a:lnTo>
                  <a:lnTo>
                    <a:pt x="104" y="43"/>
                  </a:lnTo>
                  <a:lnTo>
                    <a:pt x="104" y="15"/>
                  </a:lnTo>
                  <a:lnTo>
                    <a:pt x="129" y="0"/>
                  </a:lnTo>
                  <a:lnTo>
                    <a:pt x="149" y="0"/>
                  </a:lnTo>
                  <a:lnTo>
                    <a:pt x="161" y="13"/>
                  </a:lnTo>
                  <a:lnTo>
                    <a:pt x="161" y="45"/>
                  </a:lnTo>
                  <a:lnTo>
                    <a:pt x="189" y="50"/>
                  </a:lnTo>
                  <a:lnTo>
                    <a:pt x="203" y="65"/>
                  </a:lnTo>
                  <a:lnTo>
                    <a:pt x="206" y="95"/>
                  </a:lnTo>
                  <a:lnTo>
                    <a:pt x="221" y="112"/>
                  </a:lnTo>
                  <a:lnTo>
                    <a:pt x="243" y="117"/>
                  </a:lnTo>
                  <a:lnTo>
                    <a:pt x="271" y="130"/>
                  </a:lnTo>
                  <a:lnTo>
                    <a:pt x="290" y="132"/>
                  </a:lnTo>
                  <a:lnTo>
                    <a:pt x="308" y="142"/>
                  </a:lnTo>
                  <a:lnTo>
                    <a:pt x="325" y="140"/>
                  </a:lnTo>
                  <a:lnTo>
                    <a:pt x="343" y="140"/>
                  </a:lnTo>
                  <a:lnTo>
                    <a:pt x="353" y="122"/>
                  </a:lnTo>
                  <a:lnTo>
                    <a:pt x="363" y="105"/>
                  </a:lnTo>
                  <a:lnTo>
                    <a:pt x="382" y="115"/>
                  </a:lnTo>
                  <a:lnTo>
                    <a:pt x="410" y="115"/>
                  </a:lnTo>
                  <a:lnTo>
                    <a:pt x="420" y="100"/>
                  </a:lnTo>
                  <a:lnTo>
                    <a:pt x="442" y="90"/>
                  </a:lnTo>
                  <a:lnTo>
                    <a:pt x="469" y="90"/>
                  </a:lnTo>
                  <a:lnTo>
                    <a:pt x="489" y="100"/>
                  </a:lnTo>
                  <a:lnTo>
                    <a:pt x="502" y="117"/>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43" name="Freeform 60"/>
            <p:cNvSpPr>
              <a:spLocks/>
            </p:cNvSpPr>
            <p:nvPr/>
          </p:nvSpPr>
          <p:spPr bwMode="auto">
            <a:xfrm>
              <a:off x="6236741" y="2627906"/>
              <a:ext cx="133328" cy="144632"/>
            </a:xfrm>
            <a:custGeom>
              <a:avLst/>
              <a:gdLst>
                <a:gd name="T0" fmla="*/ 150813 w 95"/>
                <a:gd name="T1" fmla="*/ 141288 h 104"/>
                <a:gd name="T2" fmla="*/ 138113 w 95"/>
                <a:gd name="T3" fmla="*/ 165100 h 104"/>
                <a:gd name="T4" fmla="*/ 122238 w 95"/>
                <a:gd name="T5" fmla="*/ 161925 h 104"/>
                <a:gd name="T6" fmla="*/ 98425 w 95"/>
                <a:gd name="T7" fmla="*/ 130175 h 104"/>
                <a:gd name="T8" fmla="*/ 103188 w 95"/>
                <a:gd name="T9" fmla="*/ 101600 h 104"/>
                <a:gd name="T10" fmla="*/ 87313 w 95"/>
                <a:gd name="T11" fmla="*/ 77788 h 104"/>
                <a:gd name="T12" fmla="*/ 79375 w 95"/>
                <a:gd name="T13" fmla="*/ 101600 h 104"/>
                <a:gd name="T14" fmla="*/ 55563 w 95"/>
                <a:gd name="T15" fmla="*/ 114300 h 104"/>
                <a:gd name="T16" fmla="*/ 55563 w 95"/>
                <a:gd name="T17" fmla="*/ 146050 h 104"/>
                <a:gd name="T18" fmla="*/ 20638 w 95"/>
                <a:gd name="T19" fmla="*/ 141288 h 104"/>
                <a:gd name="T20" fmla="*/ 20638 w 95"/>
                <a:gd name="T21" fmla="*/ 61913 h 104"/>
                <a:gd name="T22" fmla="*/ 0 w 95"/>
                <a:gd name="T23" fmla="*/ 58738 h 104"/>
                <a:gd name="T24" fmla="*/ 20638 w 95"/>
                <a:gd name="T25" fmla="*/ 0 h 104"/>
                <a:gd name="T26" fmla="*/ 55563 w 95"/>
                <a:gd name="T27" fmla="*/ 23813 h 104"/>
                <a:gd name="T28" fmla="*/ 82550 w 95"/>
                <a:gd name="T29" fmla="*/ 26988 h 104"/>
                <a:gd name="T30" fmla="*/ 119063 w 95"/>
                <a:gd name="T31" fmla="*/ 46038 h 104"/>
                <a:gd name="T32" fmla="*/ 122238 w 95"/>
                <a:gd name="T33" fmla="*/ 82550 h 104"/>
                <a:gd name="T34" fmla="*/ 134938 w 95"/>
                <a:gd name="T35" fmla="*/ 125413 h 104"/>
                <a:gd name="T36" fmla="*/ 150813 w 95"/>
                <a:gd name="T37" fmla="*/ 141288 h 1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5" h="104">
                  <a:moveTo>
                    <a:pt x="95" y="89"/>
                  </a:moveTo>
                  <a:lnTo>
                    <a:pt x="87" y="104"/>
                  </a:lnTo>
                  <a:lnTo>
                    <a:pt x="77" y="102"/>
                  </a:lnTo>
                  <a:lnTo>
                    <a:pt x="62" y="82"/>
                  </a:lnTo>
                  <a:lnTo>
                    <a:pt x="65" y="64"/>
                  </a:lnTo>
                  <a:lnTo>
                    <a:pt x="55" y="49"/>
                  </a:lnTo>
                  <a:lnTo>
                    <a:pt x="50" y="64"/>
                  </a:lnTo>
                  <a:lnTo>
                    <a:pt x="35" y="72"/>
                  </a:lnTo>
                  <a:lnTo>
                    <a:pt x="35" y="92"/>
                  </a:lnTo>
                  <a:lnTo>
                    <a:pt x="13" y="89"/>
                  </a:lnTo>
                  <a:lnTo>
                    <a:pt x="13" y="39"/>
                  </a:lnTo>
                  <a:lnTo>
                    <a:pt x="0" y="37"/>
                  </a:lnTo>
                  <a:lnTo>
                    <a:pt x="13" y="0"/>
                  </a:lnTo>
                  <a:lnTo>
                    <a:pt x="35" y="15"/>
                  </a:lnTo>
                  <a:lnTo>
                    <a:pt x="52" y="17"/>
                  </a:lnTo>
                  <a:lnTo>
                    <a:pt x="75" y="29"/>
                  </a:lnTo>
                  <a:lnTo>
                    <a:pt x="77" y="52"/>
                  </a:lnTo>
                  <a:lnTo>
                    <a:pt x="85" y="79"/>
                  </a:lnTo>
                  <a:lnTo>
                    <a:pt x="95" y="89"/>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44" name="Freeform 61"/>
            <p:cNvSpPr>
              <a:spLocks/>
            </p:cNvSpPr>
            <p:nvPr/>
          </p:nvSpPr>
          <p:spPr bwMode="auto">
            <a:xfrm>
              <a:off x="3801722" y="2336565"/>
              <a:ext cx="254025" cy="237805"/>
            </a:xfrm>
            <a:custGeom>
              <a:avLst/>
              <a:gdLst>
                <a:gd name="T0" fmla="*/ 233362 w 181"/>
                <a:gd name="T1" fmla="*/ 39688 h 171"/>
                <a:gd name="T2" fmla="*/ 265112 w 181"/>
                <a:gd name="T3" fmla="*/ 31750 h 171"/>
                <a:gd name="T4" fmla="*/ 287337 w 181"/>
                <a:gd name="T5" fmla="*/ 55563 h 171"/>
                <a:gd name="T6" fmla="*/ 271462 w 181"/>
                <a:gd name="T7" fmla="*/ 79375 h 171"/>
                <a:gd name="T8" fmla="*/ 287337 w 181"/>
                <a:gd name="T9" fmla="*/ 90488 h 171"/>
                <a:gd name="T10" fmla="*/ 276225 w 181"/>
                <a:gd name="T11" fmla="*/ 138113 h 171"/>
                <a:gd name="T12" fmla="*/ 244475 w 181"/>
                <a:gd name="T13" fmla="*/ 141288 h 171"/>
                <a:gd name="T14" fmla="*/ 241300 w 181"/>
                <a:gd name="T15" fmla="*/ 161925 h 171"/>
                <a:gd name="T16" fmla="*/ 257175 w 181"/>
                <a:gd name="T17" fmla="*/ 177800 h 171"/>
                <a:gd name="T18" fmla="*/ 220662 w 181"/>
                <a:gd name="T19" fmla="*/ 204788 h 171"/>
                <a:gd name="T20" fmla="*/ 193675 w 181"/>
                <a:gd name="T21" fmla="*/ 231775 h 171"/>
                <a:gd name="T22" fmla="*/ 173037 w 181"/>
                <a:gd name="T23" fmla="*/ 244475 h 171"/>
                <a:gd name="T24" fmla="*/ 153987 w 181"/>
                <a:gd name="T25" fmla="*/ 244475 h 171"/>
                <a:gd name="T26" fmla="*/ 146050 w 181"/>
                <a:gd name="T27" fmla="*/ 255588 h 171"/>
                <a:gd name="T28" fmla="*/ 122237 w 181"/>
                <a:gd name="T29" fmla="*/ 255588 h 171"/>
                <a:gd name="T30" fmla="*/ 122237 w 181"/>
                <a:gd name="T31" fmla="*/ 271463 h 171"/>
                <a:gd name="T32" fmla="*/ 90487 w 181"/>
                <a:gd name="T33" fmla="*/ 271463 h 171"/>
                <a:gd name="T34" fmla="*/ 95250 w 181"/>
                <a:gd name="T35" fmla="*/ 260350 h 171"/>
                <a:gd name="T36" fmla="*/ 74612 w 181"/>
                <a:gd name="T37" fmla="*/ 260350 h 171"/>
                <a:gd name="T38" fmla="*/ 0 w 181"/>
                <a:gd name="T39" fmla="*/ 260350 h 171"/>
                <a:gd name="T40" fmla="*/ 19050 w 181"/>
                <a:gd name="T41" fmla="*/ 236538 h 171"/>
                <a:gd name="T42" fmla="*/ 34925 w 181"/>
                <a:gd name="T43" fmla="*/ 228600 h 171"/>
                <a:gd name="T44" fmla="*/ 50800 w 181"/>
                <a:gd name="T45" fmla="*/ 212725 h 171"/>
                <a:gd name="T46" fmla="*/ 63500 w 181"/>
                <a:gd name="T47" fmla="*/ 125413 h 171"/>
                <a:gd name="T48" fmla="*/ 71437 w 181"/>
                <a:gd name="T49" fmla="*/ 98425 h 171"/>
                <a:gd name="T50" fmla="*/ 82550 w 181"/>
                <a:gd name="T51" fmla="*/ 101600 h 171"/>
                <a:gd name="T52" fmla="*/ 87312 w 181"/>
                <a:gd name="T53" fmla="*/ 79375 h 171"/>
                <a:gd name="T54" fmla="*/ 133350 w 181"/>
                <a:gd name="T55" fmla="*/ 79375 h 171"/>
                <a:gd name="T56" fmla="*/ 133350 w 181"/>
                <a:gd name="T57" fmla="*/ 55563 h 171"/>
                <a:gd name="T58" fmla="*/ 149225 w 181"/>
                <a:gd name="T59" fmla="*/ 39688 h 171"/>
                <a:gd name="T60" fmla="*/ 161925 w 181"/>
                <a:gd name="T61" fmla="*/ 19050 h 171"/>
                <a:gd name="T62" fmla="*/ 165100 w 181"/>
                <a:gd name="T63" fmla="*/ 0 h 171"/>
                <a:gd name="T64" fmla="*/ 188912 w 181"/>
                <a:gd name="T65" fmla="*/ 15875 h 171"/>
                <a:gd name="T66" fmla="*/ 212725 w 181"/>
                <a:gd name="T67" fmla="*/ 15875 h 171"/>
                <a:gd name="T68" fmla="*/ 233362 w 181"/>
                <a:gd name="T69" fmla="*/ 39688 h 17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81" h="171">
                  <a:moveTo>
                    <a:pt x="147" y="25"/>
                  </a:moveTo>
                  <a:lnTo>
                    <a:pt x="167" y="20"/>
                  </a:lnTo>
                  <a:lnTo>
                    <a:pt x="181" y="35"/>
                  </a:lnTo>
                  <a:lnTo>
                    <a:pt x="171" y="50"/>
                  </a:lnTo>
                  <a:lnTo>
                    <a:pt x="181" y="57"/>
                  </a:lnTo>
                  <a:lnTo>
                    <a:pt x="174" y="87"/>
                  </a:lnTo>
                  <a:lnTo>
                    <a:pt x="154" y="89"/>
                  </a:lnTo>
                  <a:lnTo>
                    <a:pt x="152" y="102"/>
                  </a:lnTo>
                  <a:lnTo>
                    <a:pt x="162" y="112"/>
                  </a:lnTo>
                  <a:lnTo>
                    <a:pt x="139" y="129"/>
                  </a:lnTo>
                  <a:lnTo>
                    <a:pt x="122" y="146"/>
                  </a:lnTo>
                  <a:lnTo>
                    <a:pt x="109" y="154"/>
                  </a:lnTo>
                  <a:lnTo>
                    <a:pt x="97" y="154"/>
                  </a:lnTo>
                  <a:lnTo>
                    <a:pt x="92" y="161"/>
                  </a:lnTo>
                  <a:lnTo>
                    <a:pt x="77" y="161"/>
                  </a:lnTo>
                  <a:lnTo>
                    <a:pt x="77" y="171"/>
                  </a:lnTo>
                  <a:lnTo>
                    <a:pt x="57" y="171"/>
                  </a:lnTo>
                  <a:lnTo>
                    <a:pt x="60" y="164"/>
                  </a:lnTo>
                  <a:lnTo>
                    <a:pt x="47" y="164"/>
                  </a:lnTo>
                  <a:lnTo>
                    <a:pt x="0" y="164"/>
                  </a:lnTo>
                  <a:lnTo>
                    <a:pt x="12" y="149"/>
                  </a:lnTo>
                  <a:lnTo>
                    <a:pt x="22" y="144"/>
                  </a:lnTo>
                  <a:lnTo>
                    <a:pt x="32" y="134"/>
                  </a:lnTo>
                  <a:lnTo>
                    <a:pt x="40" y="79"/>
                  </a:lnTo>
                  <a:lnTo>
                    <a:pt x="45" y="62"/>
                  </a:lnTo>
                  <a:lnTo>
                    <a:pt x="52" y="64"/>
                  </a:lnTo>
                  <a:lnTo>
                    <a:pt x="55" y="50"/>
                  </a:lnTo>
                  <a:lnTo>
                    <a:pt x="84" y="50"/>
                  </a:lnTo>
                  <a:lnTo>
                    <a:pt x="84" y="35"/>
                  </a:lnTo>
                  <a:lnTo>
                    <a:pt x="94" y="25"/>
                  </a:lnTo>
                  <a:lnTo>
                    <a:pt x="102" y="12"/>
                  </a:lnTo>
                  <a:lnTo>
                    <a:pt x="104" y="0"/>
                  </a:lnTo>
                  <a:lnTo>
                    <a:pt x="119" y="10"/>
                  </a:lnTo>
                  <a:lnTo>
                    <a:pt x="134" y="10"/>
                  </a:lnTo>
                  <a:lnTo>
                    <a:pt x="147" y="25"/>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45" name="Freeform 62"/>
            <p:cNvSpPr>
              <a:spLocks/>
            </p:cNvSpPr>
            <p:nvPr/>
          </p:nvSpPr>
          <p:spPr bwMode="auto">
            <a:xfrm>
              <a:off x="3881718" y="2302493"/>
              <a:ext cx="488410" cy="549307"/>
            </a:xfrm>
            <a:custGeom>
              <a:avLst/>
              <a:gdLst>
                <a:gd name="T0" fmla="*/ 174625 w 348"/>
                <a:gd name="T1" fmla="*/ 79375 h 395"/>
                <a:gd name="T2" fmla="*/ 196850 w 348"/>
                <a:gd name="T3" fmla="*/ 103188 h 395"/>
                <a:gd name="T4" fmla="*/ 180975 w 348"/>
                <a:gd name="T5" fmla="*/ 127000 h 395"/>
                <a:gd name="T6" fmla="*/ 196850 w 348"/>
                <a:gd name="T7" fmla="*/ 138113 h 395"/>
                <a:gd name="T8" fmla="*/ 185738 w 348"/>
                <a:gd name="T9" fmla="*/ 185738 h 395"/>
                <a:gd name="T10" fmla="*/ 153988 w 348"/>
                <a:gd name="T11" fmla="*/ 188913 h 395"/>
                <a:gd name="T12" fmla="*/ 150813 w 348"/>
                <a:gd name="T13" fmla="*/ 209550 h 395"/>
                <a:gd name="T14" fmla="*/ 166688 w 348"/>
                <a:gd name="T15" fmla="*/ 225425 h 395"/>
                <a:gd name="T16" fmla="*/ 130175 w 348"/>
                <a:gd name="T17" fmla="*/ 252413 h 395"/>
                <a:gd name="T18" fmla="*/ 103188 w 348"/>
                <a:gd name="T19" fmla="*/ 279400 h 395"/>
                <a:gd name="T20" fmla="*/ 82550 w 348"/>
                <a:gd name="T21" fmla="*/ 292100 h 395"/>
                <a:gd name="T22" fmla="*/ 63500 w 348"/>
                <a:gd name="T23" fmla="*/ 292100 h 395"/>
                <a:gd name="T24" fmla="*/ 55563 w 348"/>
                <a:gd name="T25" fmla="*/ 303213 h 395"/>
                <a:gd name="T26" fmla="*/ 31750 w 348"/>
                <a:gd name="T27" fmla="*/ 303213 h 395"/>
                <a:gd name="T28" fmla="*/ 31750 w 348"/>
                <a:gd name="T29" fmla="*/ 319088 h 395"/>
                <a:gd name="T30" fmla="*/ 0 w 348"/>
                <a:gd name="T31" fmla="*/ 319088 h 395"/>
                <a:gd name="T32" fmla="*/ 58738 w 348"/>
                <a:gd name="T33" fmla="*/ 390525 h 395"/>
                <a:gd name="T34" fmla="*/ 90488 w 348"/>
                <a:gd name="T35" fmla="*/ 409575 h 395"/>
                <a:gd name="T36" fmla="*/ 284163 w 348"/>
                <a:gd name="T37" fmla="*/ 568325 h 395"/>
                <a:gd name="T38" fmla="*/ 312738 w 348"/>
                <a:gd name="T39" fmla="*/ 579438 h 395"/>
                <a:gd name="T40" fmla="*/ 319088 w 348"/>
                <a:gd name="T41" fmla="*/ 627063 h 395"/>
                <a:gd name="T42" fmla="*/ 342900 w 348"/>
                <a:gd name="T43" fmla="*/ 619125 h 395"/>
                <a:gd name="T44" fmla="*/ 347663 w 348"/>
                <a:gd name="T45" fmla="*/ 603250 h 395"/>
                <a:gd name="T46" fmla="*/ 390525 w 348"/>
                <a:gd name="T47" fmla="*/ 603250 h 395"/>
                <a:gd name="T48" fmla="*/ 414338 w 348"/>
                <a:gd name="T49" fmla="*/ 579438 h 395"/>
                <a:gd name="T50" fmla="*/ 430213 w 348"/>
                <a:gd name="T51" fmla="*/ 571500 h 395"/>
                <a:gd name="T52" fmla="*/ 434975 w 348"/>
                <a:gd name="T53" fmla="*/ 552450 h 395"/>
                <a:gd name="T54" fmla="*/ 481013 w 348"/>
                <a:gd name="T55" fmla="*/ 536575 h 395"/>
                <a:gd name="T56" fmla="*/ 493713 w 348"/>
                <a:gd name="T57" fmla="*/ 517525 h 395"/>
                <a:gd name="T58" fmla="*/ 517525 w 348"/>
                <a:gd name="T59" fmla="*/ 496888 h 395"/>
                <a:gd name="T60" fmla="*/ 544513 w 348"/>
                <a:gd name="T61" fmla="*/ 485775 h 395"/>
                <a:gd name="T62" fmla="*/ 552450 w 348"/>
                <a:gd name="T63" fmla="*/ 473075 h 395"/>
                <a:gd name="T64" fmla="*/ 549275 w 348"/>
                <a:gd name="T65" fmla="*/ 446088 h 395"/>
                <a:gd name="T66" fmla="*/ 504825 w 348"/>
                <a:gd name="T67" fmla="*/ 438150 h 395"/>
                <a:gd name="T68" fmla="*/ 488950 w 348"/>
                <a:gd name="T69" fmla="*/ 422275 h 395"/>
                <a:gd name="T70" fmla="*/ 488950 w 348"/>
                <a:gd name="T71" fmla="*/ 390525 h 395"/>
                <a:gd name="T72" fmla="*/ 493713 w 348"/>
                <a:gd name="T73" fmla="*/ 201613 h 395"/>
                <a:gd name="T74" fmla="*/ 477838 w 348"/>
                <a:gd name="T75" fmla="*/ 196850 h 395"/>
                <a:gd name="T76" fmla="*/ 473075 w 348"/>
                <a:gd name="T77" fmla="*/ 165100 h 395"/>
                <a:gd name="T78" fmla="*/ 446088 w 348"/>
                <a:gd name="T79" fmla="*/ 157163 h 395"/>
                <a:gd name="T80" fmla="*/ 434975 w 348"/>
                <a:gd name="T81" fmla="*/ 127000 h 395"/>
                <a:gd name="T82" fmla="*/ 442913 w 348"/>
                <a:gd name="T83" fmla="*/ 95250 h 395"/>
                <a:gd name="T84" fmla="*/ 469900 w 348"/>
                <a:gd name="T85" fmla="*/ 87313 h 395"/>
                <a:gd name="T86" fmla="*/ 454025 w 348"/>
                <a:gd name="T87" fmla="*/ 63500 h 395"/>
                <a:gd name="T88" fmla="*/ 457200 w 348"/>
                <a:gd name="T89" fmla="*/ 42863 h 395"/>
                <a:gd name="T90" fmla="*/ 473075 w 348"/>
                <a:gd name="T91" fmla="*/ 42863 h 395"/>
                <a:gd name="T92" fmla="*/ 465138 w 348"/>
                <a:gd name="T93" fmla="*/ 3175 h 395"/>
                <a:gd name="T94" fmla="*/ 382588 w 348"/>
                <a:gd name="T95" fmla="*/ 0 h 395"/>
                <a:gd name="T96" fmla="*/ 342900 w 348"/>
                <a:gd name="T97" fmla="*/ 3175 h 395"/>
                <a:gd name="T98" fmla="*/ 312738 w 348"/>
                <a:gd name="T99" fmla="*/ 19050 h 395"/>
                <a:gd name="T100" fmla="*/ 252413 w 348"/>
                <a:gd name="T101" fmla="*/ 23813 h 395"/>
                <a:gd name="T102" fmla="*/ 228600 w 348"/>
                <a:gd name="T103" fmla="*/ 42863 h 395"/>
                <a:gd name="T104" fmla="*/ 188913 w 348"/>
                <a:gd name="T105" fmla="*/ 47625 h 395"/>
                <a:gd name="T106" fmla="*/ 174625 w 348"/>
                <a:gd name="T107" fmla="*/ 79375 h 39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48" h="395">
                  <a:moveTo>
                    <a:pt x="110" y="50"/>
                  </a:moveTo>
                  <a:lnTo>
                    <a:pt x="124" y="65"/>
                  </a:lnTo>
                  <a:lnTo>
                    <a:pt x="114" y="80"/>
                  </a:lnTo>
                  <a:lnTo>
                    <a:pt x="124" y="87"/>
                  </a:lnTo>
                  <a:lnTo>
                    <a:pt x="117" y="117"/>
                  </a:lnTo>
                  <a:lnTo>
                    <a:pt x="97" y="119"/>
                  </a:lnTo>
                  <a:lnTo>
                    <a:pt x="95" y="132"/>
                  </a:lnTo>
                  <a:lnTo>
                    <a:pt x="105" y="142"/>
                  </a:lnTo>
                  <a:lnTo>
                    <a:pt x="82" y="159"/>
                  </a:lnTo>
                  <a:lnTo>
                    <a:pt x="65" y="176"/>
                  </a:lnTo>
                  <a:lnTo>
                    <a:pt x="52" y="184"/>
                  </a:lnTo>
                  <a:lnTo>
                    <a:pt x="40" y="184"/>
                  </a:lnTo>
                  <a:lnTo>
                    <a:pt x="35" y="191"/>
                  </a:lnTo>
                  <a:lnTo>
                    <a:pt x="20" y="191"/>
                  </a:lnTo>
                  <a:lnTo>
                    <a:pt x="20" y="201"/>
                  </a:lnTo>
                  <a:lnTo>
                    <a:pt x="0" y="201"/>
                  </a:lnTo>
                  <a:lnTo>
                    <a:pt x="37" y="246"/>
                  </a:lnTo>
                  <a:lnTo>
                    <a:pt x="57" y="258"/>
                  </a:lnTo>
                  <a:lnTo>
                    <a:pt x="179" y="358"/>
                  </a:lnTo>
                  <a:lnTo>
                    <a:pt x="197" y="365"/>
                  </a:lnTo>
                  <a:lnTo>
                    <a:pt x="201" y="395"/>
                  </a:lnTo>
                  <a:lnTo>
                    <a:pt x="216" y="390"/>
                  </a:lnTo>
                  <a:lnTo>
                    <a:pt x="219" y="380"/>
                  </a:lnTo>
                  <a:lnTo>
                    <a:pt x="246" y="380"/>
                  </a:lnTo>
                  <a:lnTo>
                    <a:pt x="261" y="365"/>
                  </a:lnTo>
                  <a:lnTo>
                    <a:pt x="271" y="360"/>
                  </a:lnTo>
                  <a:lnTo>
                    <a:pt x="274" y="348"/>
                  </a:lnTo>
                  <a:lnTo>
                    <a:pt x="303" y="338"/>
                  </a:lnTo>
                  <a:lnTo>
                    <a:pt x="311" y="326"/>
                  </a:lnTo>
                  <a:lnTo>
                    <a:pt x="326" y="313"/>
                  </a:lnTo>
                  <a:lnTo>
                    <a:pt x="343" y="306"/>
                  </a:lnTo>
                  <a:lnTo>
                    <a:pt x="348" y="298"/>
                  </a:lnTo>
                  <a:lnTo>
                    <a:pt x="346" y="281"/>
                  </a:lnTo>
                  <a:lnTo>
                    <a:pt x="318" y="276"/>
                  </a:lnTo>
                  <a:lnTo>
                    <a:pt x="308" y="266"/>
                  </a:lnTo>
                  <a:lnTo>
                    <a:pt x="308" y="246"/>
                  </a:lnTo>
                  <a:lnTo>
                    <a:pt x="311" y="127"/>
                  </a:lnTo>
                  <a:lnTo>
                    <a:pt x="301" y="124"/>
                  </a:lnTo>
                  <a:lnTo>
                    <a:pt x="298" y="104"/>
                  </a:lnTo>
                  <a:lnTo>
                    <a:pt x="281" y="99"/>
                  </a:lnTo>
                  <a:lnTo>
                    <a:pt x="274" y="80"/>
                  </a:lnTo>
                  <a:lnTo>
                    <a:pt x="279" y="60"/>
                  </a:lnTo>
                  <a:lnTo>
                    <a:pt x="296" y="55"/>
                  </a:lnTo>
                  <a:lnTo>
                    <a:pt x="286" y="40"/>
                  </a:lnTo>
                  <a:lnTo>
                    <a:pt x="288" y="27"/>
                  </a:lnTo>
                  <a:lnTo>
                    <a:pt x="298" y="27"/>
                  </a:lnTo>
                  <a:lnTo>
                    <a:pt x="293" y="2"/>
                  </a:lnTo>
                  <a:lnTo>
                    <a:pt x="241" y="0"/>
                  </a:lnTo>
                  <a:lnTo>
                    <a:pt x="216" y="2"/>
                  </a:lnTo>
                  <a:lnTo>
                    <a:pt x="197" y="12"/>
                  </a:lnTo>
                  <a:lnTo>
                    <a:pt x="159" y="15"/>
                  </a:lnTo>
                  <a:lnTo>
                    <a:pt x="144" y="27"/>
                  </a:lnTo>
                  <a:lnTo>
                    <a:pt x="119" y="30"/>
                  </a:lnTo>
                  <a:lnTo>
                    <a:pt x="110" y="5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46" name="Freeform 63"/>
            <p:cNvSpPr>
              <a:spLocks/>
            </p:cNvSpPr>
            <p:nvPr/>
          </p:nvSpPr>
          <p:spPr bwMode="auto">
            <a:xfrm>
              <a:off x="5137824" y="3712619"/>
              <a:ext cx="195081" cy="401900"/>
            </a:xfrm>
            <a:custGeom>
              <a:avLst/>
              <a:gdLst>
                <a:gd name="T0" fmla="*/ 169862 w 139"/>
                <a:gd name="T1" fmla="*/ 4763 h 289"/>
                <a:gd name="T2" fmla="*/ 165100 w 139"/>
                <a:gd name="T3" fmla="*/ 44450 h 289"/>
                <a:gd name="T4" fmla="*/ 158750 w 139"/>
                <a:gd name="T5" fmla="*/ 50800 h 289"/>
                <a:gd name="T6" fmla="*/ 153987 w 139"/>
                <a:gd name="T7" fmla="*/ 79375 h 289"/>
                <a:gd name="T8" fmla="*/ 134937 w 139"/>
                <a:gd name="T9" fmla="*/ 79375 h 289"/>
                <a:gd name="T10" fmla="*/ 127000 w 139"/>
                <a:gd name="T11" fmla="*/ 90488 h 289"/>
                <a:gd name="T12" fmla="*/ 122237 w 139"/>
                <a:gd name="T13" fmla="*/ 106363 h 289"/>
                <a:gd name="T14" fmla="*/ 106362 w 139"/>
                <a:gd name="T15" fmla="*/ 119063 h 289"/>
                <a:gd name="T16" fmla="*/ 103187 w 139"/>
                <a:gd name="T17" fmla="*/ 134938 h 289"/>
                <a:gd name="T18" fmla="*/ 90487 w 139"/>
                <a:gd name="T19" fmla="*/ 134938 h 289"/>
                <a:gd name="T20" fmla="*/ 87312 w 139"/>
                <a:gd name="T21" fmla="*/ 119063 h 289"/>
                <a:gd name="T22" fmla="*/ 71437 w 139"/>
                <a:gd name="T23" fmla="*/ 119063 h 289"/>
                <a:gd name="T24" fmla="*/ 66675 w 139"/>
                <a:gd name="T25" fmla="*/ 130175 h 289"/>
                <a:gd name="T26" fmla="*/ 47625 w 139"/>
                <a:gd name="T27" fmla="*/ 138113 h 289"/>
                <a:gd name="T28" fmla="*/ 42862 w 139"/>
                <a:gd name="T29" fmla="*/ 161925 h 289"/>
                <a:gd name="T30" fmla="*/ 31750 w 139"/>
                <a:gd name="T31" fmla="*/ 166688 h 289"/>
                <a:gd name="T32" fmla="*/ 34925 w 139"/>
                <a:gd name="T33" fmla="*/ 244475 h 289"/>
                <a:gd name="T34" fmla="*/ 42862 w 139"/>
                <a:gd name="T35" fmla="*/ 249238 h 289"/>
                <a:gd name="T36" fmla="*/ 47625 w 139"/>
                <a:gd name="T37" fmla="*/ 268288 h 289"/>
                <a:gd name="T38" fmla="*/ 39687 w 139"/>
                <a:gd name="T39" fmla="*/ 276225 h 289"/>
                <a:gd name="T40" fmla="*/ 31750 w 139"/>
                <a:gd name="T41" fmla="*/ 304800 h 289"/>
                <a:gd name="T42" fmla="*/ 20637 w 139"/>
                <a:gd name="T43" fmla="*/ 312738 h 289"/>
                <a:gd name="T44" fmla="*/ 15875 w 139"/>
                <a:gd name="T45" fmla="*/ 323850 h 289"/>
                <a:gd name="T46" fmla="*/ 0 w 139"/>
                <a:gd name="T47" fmla="*/ 327025 h 289"/>
                <a:gd name="T48" fmla="*/ 0 w 139"/>
                <a:gd name="T49" fmla="*/ 366713 h 289"/>
                <a:gd name="T50" fmla="*/ 20637 w 139"/>
                <a:gd name="T51" fmla="*/ 366713 h 289"/>
                <a:gd name="T52" fmla="*/ 20637 w 139"/>
                <a:gd name="T53" fmla="*/ 442913 h 289"/>
                <a:gd name="T54" fmla="*/ 39687 w 139"/>
                <a:gd name="T55" fmla="*/ 442913 h 289"/>
                <a:gd name="T56" fmla="*/ 47625 w 139"/>
                <a:gd name="T57" fmla="*/ 454025 h 289"/>
                <a:gd name="T58" fmla="*/ 63500 w 139"/>
                <a:gd name="T59" fmla="*/ 458788 h 289"/>
                <a:gd name="T60" fmla="*/ 79375 w 139"/>
                <a:gd name="T61" fmla="*/ 442913 h 289"/>
                <a:gd name="T62" fmla="*/ 98425 w 139"/>
                <a:gd name="T63" fmla="*/ 438150 h 289"/>
                <a:gd name="T64" fmla="*/ 111125 w 139"/>
                <a:gd name="T65" fmla="*/ 430213 h 289"/>
                <a:gd name="T66" fmla="*/ 127000 w 139"/>
                <a:gd name="T67" fmla="*/ 422275 h 289"/>
                <a:gd name="T68" fmla="*/ 134937 w 139"/>
                <a:gd name="T69" fmla="*/ 382588 h 289"/>
                <a:gd name="T70" fmla="*/ 150812 w 139"/>
                <a:gd name="T71" fmla="*/ 379413 h 289"/>
                <a:gd name="T72" fmla="*/ 150812 w 139"/>
                <a:gd name="T73" fmla="*/ 327025 h 289"/>
                <a:gd name="T74" fmla="*/ 158750 w 139"/>
                <a:gd name="T75" fmla="*/ 323850 h 289"/>
                <a:gd name="T76" fmla="*/ 158750 w 139"/>
                <a:gd name="T77" fmla="*/ 257175 h 289"/>
                <a:gd name="T78" fmla="*/ 177800 w 139"/>
                <a:gd name="T79" fmla="*/ 244475 h 289"/>
                <a:gd name="T80" fmla="*/ 188912 w 139"/>
                <a:gd name="T81" fmla="*/ 233363 h 289"/>
                <a:gd name="T82" fmla="*/ 188912 w 139"/>
                <a:gd name="T83" fmla="*/ 177800 h 289"/>
                <a:gd name="T84" fmla="*/ 204787 w 139"/>
                <a:gd name="T85" fmla="*/ 166688 h 289"/>
                <a:gd name="T86" fmla="*/ 209550 w 139"/>
                <a:gd name="T87" fmla="*/ 122238 h 289"/>
                <a:gd name="T88" fmla="*/ 220662 w 139"/>
                <a:gd name="T89" fmla="*/ 122238 h 289"/>
                <a:gd name="T90" fmla="*/ 220662 w 139"/>
                <a:gd name="T91" fmla="*/ 55563 h 289"/>
                <a:gd name="T92" fmla="*/ 204787 w 139"/>
                <a:gd name="T93" fmla="*/ 44450 h 289"/>
                <a:gd name="T94" fmla="*/ 201612 w 139"/>
                <a:gd name="T95" fmla="*/ 12700 h 289"/>
                <a:gd name="T96" fmla="*/ 185737 w 139"/>
                <a:gd name="T97" fmla="*/ 0 h 289"/>
                <a:gd name="T98" fmla="*/ 169862 w 139"/>
                <a:gd name="T99" fmla="*/ 4763 h 28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39" h="289">
                  <a:moveTo>
                    <a:pt x="107" y="3"/>
                  </a:moveTo>
                  <a:lnTo>
                    <a:pt x="104" y="28"/>
                  </a:lnTo>
                  <a:lnTo>
                    <a:pt x="100" y="32"/>
                  </a:lnTo>
                  <a:lnTo>
                    <a:pt x="97" y="50"/>
                  </a:lnTo>
                  <a:lnTo>
                    <a:pt x="85" y="50"/>
                  </a:lnTo>
                  <a:lnTo>
                    <a:pt x="80" y="57"/>
                  </a:lnTo>
                  <a:lnTo>
                    <a:pt x="77" y="67"/>
                  </a:lnTo>
                  <a:lnTo>
                    <a:pt x="67" y="75"/>
                  </a:lnTo>
                  <a:lnTo>
                    <a:pt x="65" y="85"/>
                  </a:lnTo>
                  <a:lnTo>
                    <a:pt x="57" y="85"/>
                  </a:lnTo>
                  <a:lnTo>
                    <a:pt x="55" y="75"/>
                  </a:lnTo>
                  <a:lnTo>
                    <a:pt x="45" y="75"/>
                  </a:lnTo>
                  <a:lnTo>
                    <a:pt x="42" y="82"/>
                  </a:lnTo>
                  <a:lnTo>
                    <a:pt x="30" y="87"/>
                  </a:lnTo>
                  <a:lnTo>
                    <a:pt x="27" y="102"/>
                  </a:lnTo>
                  <a:lnTo>
                    <a:pt x="20" y="105"/>
                  </a:lnTo>
                  <a:lnTo>
                    <a:pt x="22" y="154"/>
                  </a:lnTo>
                  <a:lnTo>
                    <a:pt x="27" y="157"/>
                  </a:lnTo>
                  <a:lnTo>
                    <a:pt x="30" y="169"/>
                  </a:lnTo>
                  <a:lnTo>
                    <a:pt x="25" y="174"/>
                  </a:lnTo>
                  <a:lnTo>
                    <a:pt x="20" y="192"/>
                  </a:lnTo>
                  <a:lnTo>
                    <a:pt x="13" y="197"/>
                  </a:lnTo>
                  <a:lnTo>
                    <a:pt x="10" y="204"/>
                  </a:lnTo>
                  <a:lnTo>
                    <a:pt x="0" y="206"/>
                  </a:lnTo>
                  <a:lnTo>
                    <a:pt x="0" y="231"/>
                  </a:lnTo>
                  <a:lnTo>
                    <a:pt x="13" y="231"/>
                  </a:lnTo>
                  <a:lnTo>
                    <a:pt x="13" y="279"/>
                  </a:lnTo>
                  <a:lnTo>
                    <a:pt x="25" y="279"/>
                  </a:lnTo>
                  <a:lnTo>
                    <a:pt x="30" y="286"/>
                  </a:lnTo>
                  <a:lnTo>
                    <a:pt x="40" y="289"/>
                  </a:lnTo>
                  <a:lnTo>
                    <a:pt x="50" y="279"/>
                  </a:lnTo>
                  <a:lnTo>
                    <a:pt x="62" y="276"/>
                  </a:lnTo>
                  <a:lnTo>
                    <a:pt x="70" y="271"/>
                  </a:lnTo>
                  <a:lnTo>
                    <a:pt x="80" y="266"/>
                  </a:lnTo>
                  <a:lnTo>
                    <a:pt x="85" y="241"/>
                  </a:lnTo>
                  <a:lnTo>
                    <a:pt x="95" y="239"/>
                  </a:lnTo>
                  <a:lnTo>
                    <a:pt x="95" y="206"/>
                  </a:lnTo>
                  <a:lnTo>
                    <a:pt x="100" y="204"/>
                  </a:lnTo>
                  <a:lnTo>
                    <a:pt x="100" y="162"/>
                  </a:lnTo>
                  <a:lnTo>
                    <a:pt x="112" y="154"/>
                  </a:lnTo>
                  <a:lnTo>
                    <a:pt x="119" y="147"/>
                  </a:lnTo>
                  <a:lnTo>
                    <a:pt x="119" y="112"/>
                  </a:lnTo>
                  <a:lnTo>
                    <a:pt x="129" y="105"/>
                  </a:lnTo>
                  <a:lnTo>
                    <a:pt x="132" y="77"/>
                  </a:lnTo>
                  <a:lnTo>
                    <a:pt x="139" y="77"/>
                  </a:lnTo>
                  <a:lnTo>
                    <a:pt x="139" y="35"/>
                  </a:lnTo>
                  <a:lnTo>
                    <a:pt x="129" y="28"/>
                  </a:lnTo>
                  <a:lnTo>
                    <a:pt x="127" y="8"/>
                  </a:lnTo>
                  <a:lnTo>
                    <a:pt x="117" y="0"/>
                  </a:lnTo>
                  <a:lnTo>
                    <a:pt x="107" y="3"/>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47" name="Freeform 64"/>
            <p:cNvSpPr>
              <a:spLocks/>
            </p:cNvSpPr>
            <p:nvPr/>
          </p:nvSpPr>
          <p:spPr bwMode="auto">
            <a:xfrm>
              <a:off x="4255040" y="2993652"/>
              <a:ext cx="234380" cy="356009"/>
            </a:xfrm>
            <a:custGeom>
              <a:avLst/>
              <a:gdLst>
                <a:gd name="T0" fmla="*/ 0 w 167"/>
                <a:gd name="T1" fmla="*/ 307975 h 256"/>
                <a:gd name="T2" fmla="*/ 50800 w 167"/>
                <a:gd name="T3" fmla="*/ 265113 h 256"/>
                <a:gd name="T4" fmla="*/ 66675 w 167"/>
                <a:gd name="T5" fmla="*/ 241300 h 256"/>
                <a:gd name="T6" fmla="*/ 90488 w 167"/>
                <a:gd name="T7" fmla="*/ 220663 h 256"/>
                <a:gd name="T8" fmla="*/ 122238 w 167"/>
                <a:gd name="T9" fmla="*/ 196850 h 256"/>
                <a:gd name="T10" fmla="*/ 138113 w 167"/>
                <a:gd name="T11" fmla="*/ 166688 h 256"/>
                <a:gd name="T12" fmla="*/ 153988 w 167"/>
                <a:gd name="T13" fmla="*/ 111125 h 256"/>
                <a:gd name="T14" fmla="*/ 161925 w 167"/>
                <a:gd name="T15" fmla="*/ 98425 h 256"/>
                <a:gd name="T16" fmla="*/ 177800 w 167"/>
                <a:gd name="T17" fmla="*/ 87313 h 256"/>
                <a:gd name="T18" fmla="*/ 180975 w 167"/>
                <a:gd name="T19" fmla="*/ 47625 h 256"/>
                <a:gd name="T20" fmla="*/ 177800 w 167"/>
                <a:gd name="T21" fmla="*/ 0 h 256"/>
                <a:gd name="T22" fmla="*/ 188913 w 167"/>
                <a:gd name="T23" fmla="*/ 0 h 256"/>
                <a:gd name="T24" fmla="*/ 193675 w 167"/>
                <a:gd name="T25" fmla="*/ 20638 h 256"/>
                <a:gd name="T26" fmla="*/ 201613 w 167"/>
                <a:gd name="T27" fmla="*/ 36513 h 256"/>
                <a:gd name="T28" fmla="*/ 212725 w 167"/>
                <a:gd name="T29" fmla="*/ 58738 h 256"/>
                <a:gd name="T30" fmla="*/ 212725 w 167"/>
                <a:gd name="T31" fmla="*/ 74613 h 256"/>
                <a:gd name="T32" fmla="*/ 201613 w 167"/>
                <a:gd name="T33" fmla="*/ 82550 h 256"/>
                <a:gd name="T34" fmla="*/ 209550 w 167"/>
                <a:gd name="T35" fmla="*/ 87313 h 256"/>
                <a:gd name="T36" fmla="*/ 212725 w 167"/>
                <a:gd name="T37" fmla="*/ 106363 h 256"/>
                <a:gd name="T38" fmla="*/ 225425 w 167"/>
                <a:gd name="T39" fmla="*/ 119063 h 256"/>
                <a:gd name="T40" fmla="*/ 220663 w 167"/>
                <a:gd name="T41" fmla="*/ 134938 h 256"/>
                <a:gd name="T42" fmla="*/ 209550 w 167"/>
                <a:gd name="T43" fmla="*/ 142875 h 256"/>
                <a:gd name="T44" fmla="*/ 209550 w 167"/>
                <a:gd name="T45" fmla="*/ 158750 h 256"/>
                <a:gd name="T46" fmla="*/ 233363 w 167"/>
                <a:gd name="T47" fmla="*/ 185738 h 256"/>
                <a:gd name="T48" fmla="*/ 249238 w 167"/>
                <a:gd name="T49" fmla="*/ 217488 h 256"/>
                <a:gd name="T50" fmla="*/ 233363 w 167"/>
                <a:gd name="T51" fmla="*/ 233363 h 256"/>
                <a:gd name="T52" fmla="*/ 220663 w 167"/>
                <a:gd name="T53" fmla="*/ 273050 h 256"/>
                <a:gd name="T54" fmla="*/ 241300 w 167"/>
                <a:gd name="T55" fmla="*/ 304800 h 256"/>
                <a:gd name="T56" fmla="*/ 257175 w 167"/>
                <a:gd name="T57" fmla="*/ 342900 h 256"/>
                <a:gd name="T58" fmla="*/ 265113 w 167"/>
                <a:gd name="T59" fmla="*/ 358775 h 256"/>
                <a:gd name="T60" fmla="*/ 177800 w 167"/>
                <a:gd name="T61" fmla="*/ 371475 h 256"/>
                <a:gd name="T62" fmla="*/ 134938 w 167"/>
                <a:gd name="T63" fmla="*/ 374650 h 256"/>
                <a:gd name="T64" fmla="*/ 119063 w 167"/>
                <a:gd name="T65" fmla="*/ 390525 h 256"/>
                <a:gd name="T66" fmla="*/ 119063 w 167"/>
                <a:gd name="T67" fmla="*/ 403225 h 256"/>
                <a:gd name="T68" fmla="*/ 74613 w 167"/>
                <a:gd name="T69" fmla="*/ 406400 h 256"/>
                <a:gd name="T70" fmla="*/ 71438 w 167"/>
                <a:gd name="T71" fmla="*/ 379413 h 256"/>
                <a:gd name="T72" fmla="*/ 87313 w 167"/>
                <a:gd name="T73" fmla="*/ 347663 h 256"/>
                <a:gd name="T74" fmla="*/ 71438 w 167"/>
                <a:gd name="T75" fmla="*/ 331788 h 256"/>
                <a:gd name="T76" fmla="*/ 42863 w 167"/>
                <a:gd name="T77" fmla="*/ 319088 h 256"/>
                <a:gd name="T78" fmla="*/ 0 w 167"/>
                <a:gd name="T79" fmla="*/ 307975 h 2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67" h="256">
                  <a:moveTo>
                    <a:pt x="0" y="194"/>
                  </a:moveTo>
                  <a:lnTo>
                    <a:pt x="32" y="167"/>
                  </a:lnTo>
                  <a:lnTo>
                    <a:pt x="42" y="152"/>
                  </a:lnTo>
                  <a:lnTo>
                    <a:pt x="57" y="139"/>
                  </a:lnTo>
                  <a:lnTo>
                    <a:pt x="77" y="124"/>
                  </a:lnTo>
                  <a:lnTo>
                    <a:pt x="87" y="105"/>
                  </a:lnTo>
                  <a:lnTo>
                    <a:pt x="97" y="70"/>
                  </a:lnTo>
                  <a:lnTo>
                    <a:pt x="102" y="62"/>
                  </a:lnTo>
                  <a:lnTo>
                    <a:pt x="112" y="55"/>
                  </a:lnTo>
                  <a:lnTo>
                    <a:pt x="114" y="30"/>
                  </a:lnTo>
                  <a:lnTo>
                    <a:pt x="112" y="0"/>
                  </a:lnTo>
                  <a:lnTo>
                    <a:pt x="119" y="0"/>
                  </a:lnTo>
                  <a:lnTo>
                    <a:pt x="122" y="13"/>
                  </a:lnTo>
                  <a:lnTo>
                    <a:pt x="127" y="23"/>
                  </a:lnTo>
                  <a:lnTo>
                    <a:pt x="134" y="37"/>
                  </a:lnTo>
                  <a:lnTo>
                    <a:pt x="134" y="47"/>
                  </a:lnTo>
                  <a:lnTo>
                    <a:pt x="127" y="52"/>
                  </a:lnTo>
                  <a:lnTo>
                    <a:pt x="132" y="55"/>
                  </a:lnTo>
                  <a:lnTo>
                    <a:pt x="134" y="67"/>
                  </a:lnTo>
                  <a:lnTo>
                    <a:pt x="142" y="75"/>
                  </a:lnTo>
                  <a:lnTo>
                    <a:pt x="139" y="85"/>
                  </a:lnTo>
                  <a:lnTo>
                    <a:pt x="132" y="90"/>
                  </a:lnTo>
                  <a:lnTo>
                    <a:pt x="132" y="100"/>
                  </a:lnTo>
                  <a:lnTo>
                    <a:pt x="147" y="117"/>
                  </a:lnTo>
                  <a:lnTo>
                    <a:pt x="157" y="137"/>
                  </a:lnTo>
                  <a:lnTo>
                    <a:pt x="147" y="147"/>
                  </a:lnTo>
                  <a:lnTo>
                    <a:pt x="139" y="172"/>
                  </a:lnTo>
                  <a:lnTo>
                    <a:pt x="152" y="192"/>
                  </a:lnTo>
                  <a:lnTo>
                    <a:pt x="162" y="216"/>
                  </a:lnTo>
                  <a:lnTo>
                    <a:pt x="167" y="226"/>
                  </a:lnTo>
                  <a:lnTo>
                    <a:pt x="112" y="234"/>
                  </a:lnTo>
                  <a:lnTo>
                    <a:pt x="85" y="236"/>
                  </a:lnTo>
                  <a:lnTo>
                    <a:pt x="75" y="246"/>
                  </a:lnTo>
                  <a:lnTo>
                    <a:pt x="75" y="254"/>
                  </a:lnTo>
                  <a:lnTo>
                    <a:pt x="47" y="256"/>
                  </a:lnTo>
                  <a:lnTo>
                    <a:pt x="45" y="239"/>
                  </a:lnTo>
                  <a:lnTo>
                    <a:pt x="55" y="219"/>
                  </a:lnTo>
                  <a:lnTo>
                    <a:pt x="45" y="209"/>
                  </a:lnTo>
                  <a:lnTo>
                    <a:pt x="27" y="201"/>
                  </a:lnTo>
                  <a:lnTo>
                    <a:pt x="0" y="194"/>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48" name="Freeform 65"/>
            <p:cNvSpPr>
              <a:spLocks/>
            </p:cNvSpPr>
            <p:nvPr/>
          </p:nvSpPr>
          <p:spPr bwMode="auto">
            <a:xfrm>
              <a:off x="2141415" y="3045101"/>
              <a:ext cx="284902" cy="422761"/>
            </a:xfrm>
            <a:custGeom>
              <a:avLst/>
              <a:gdLst>
                <a:gd name="T0" fmla="*/ 46038 w 203"/>
                <a:gd name="T1" fmla="*/ 185738 h 304"/>
                <a:gd name="T2" fmla="*/ 50800 w 203"/>
                <a:gd name="T3" fmla="*/ 122238 h 304"/>
                <a:gd name="T4" fmla="*/ 77788 w 203"/>
                <a:gd name="T5" fmla="*/ 146050 h 304"/>
                <a:gd name="T6" fmla="*/ 82550 w 203"/>
                <a:gd name="T7" fmla="*/ 103188 h 304"/>
                <a:gd name="T8" fmla="*/ 109538 w 203"/>
                <a:gd name="T9" fmla="*/ 92075 h 304"/>
                <a:gd name="T10" fmla="*/ 114300 w 203"/>
                <a:gd name="T11" fmla="*/ 60325 h 304"/>
                <a:gd name="T12" fmla="*/ 146050 w 203"/>
                <a:gd name="T13" fmla="*/ 36513 h 304"/>
                <a:gd name="T14" fmla="*/ 176213 w 203"/>
                <a:gd name="T15" fmla="*/ 36513 h 304"/>
                <a:gd name="T16" fmla="*/ 184150 w 203"/>
                <a:gd name="T17" fmla="*/ 7938 h 304"/>
                <a:gd name="T18" fmla="*/ 207963 w 203"/>
                <a:gd name="T19" fmla="*/ 0 h 304"/>
                <a:gd name="T20" fmla="*/ 220663 w 203"/>
                <a:gd name="T21" fmla="*/ 7938 h 304"/>
                <a:gd name="T22" fmla="*/ 200025 w 203"/>
                <a:gd name="T23" fmla="*/ 36513 h 304"/>
                <a:gd name="T24" fmla="*/ 184150 w 203"/>
                <a:gd name="T25" fmla="*/ 84138 h 304"/>
                <a:gd name="T26" fmla="*/ 169863 w 203"/>
                <a:gd name="T27" fmla="*/ 95250 h 304"/>
                <a:gd name="T28" fmla="*/ 192088 w 203"/>
                <a:gd name="T29" fmla="*/ 130175 h 304"/>
                <a:gd name="T30" fmla="*/ 184150 w 203"/>
                <a:gd name="T31" fmla="*/ 161925 h 304"/>
                <a:gd name="T32" fmla="*/ 236538 w 203"/>
                <a:gd name="T33" fmla="*/ 166688 h 304"/>
                <a:gd name="T34" fmla="*/ 236538 w 203"/>
                <a:gd name="T35" fmla="*/ 185738 h 304"/>
                <a:gd name="T36" fmla="*/ 279400 w 203"/>
                <a:gd name="T37" fmla="*/ 206375 h 304"/>
                <a:gd name="T38" fmla="*/ 322263 w 203"/>
                <a:gd name="T39" fmla="*/ 222250 h 304"/>
                <a:gd name="T40" fmla="*/ 322263 w 203"/>
                <a:gd name="T41" fmla="*/ 276225 h 304"/>
                <a:gd name="T42" fmla="*/ 314325 w 203"/>
                <a:gd name="T43" fmla="*/ 307975 h 304"/>
                <a:gd name="T44" fmla="*/ 319088 w 203"/>
                <a:gd name="T45" fmla="*/ 336550 h 304"/>
                <a:gd name="T46" fmla="*/ 271463 w 203"/>
                <a:gd name="T47" fmla="*/ 352425 h 304"/>
                <a:gd name="T48" fmla="*/ 260350 w 203"/>
                <a:gd name="T49" fmla="*/ 371475 h 304"/>
                <a:gd name="T50" fmla="*/ 271463 w 203"/>
                <a:gd name="T51" fmla="*/ 387350 h 304"/>
                <a:gd name="T52" fmla="*/ 260350 w 203"/>
                <a:gd name="T53" fmla="*/ 398463 h 304"/>
                <a:gd name="T54" fmla="*/ 263525 w 203"/>
                <a:gd name="T55" fmla="*/ 454025 h 304"/>
                <a:gd name="T56" fmla="*/ 263525 w 203"/>
                <a:gd name="T57" fmla="*/ 477838 h 304"/>
                <a:gd name="T58" fmla="*/ 236538 w 203"/>
                <a:gd name="T59" fmla="*/ 482600 h 304"/>
                <a:gd name="T60" fmla="*/ 212725 w 203"/>
                <a:gd name="T61" fmla="*/ 461963 h 304"/>
                <a:gd name="T62" fmla="*/ 161925 w 203"/>
                <a:gd name="T63" fmla="*/ 458788 h 304"/>
                <a:gd name="T64" fmla="*/ 138113 w 203"/>
                <a:gd name="T65" fmla="*/ 427038 h 304"/>
                <a:gd name="T66" fmla="*/ 109538 w 203"/>
                <a:gd name="T67" fmla="*/ 406400 h 304"/>
                <a:gd name="T68" fmla="*/ 85725 w 203"/>
                <a:gd name="T69" fmla="*/ 387350 h 304"/>
                <a:gd name="T70" fmla="*/ 42863 w 203"/>
                <a:gd name="T71" fmla="*/ 392113 h 304"/>
                <a:gd name="T72" fmla="*/ 0 w 203"/>
                <a:gd name="T73" fmla="*/ 368300 h 304"/>
                <a:gd name="T74" fmla="*/ 23813 w 203"/>
                <a:gd name="T75" fmla="*/ 336550 h 304"/>
                <a:gd name="T76" fmla="*/ 26988 w 203"/>
                <a:gd name="T77" fmla="*/ 315913 h 304"/>
                <a:gd name="T78" fmla="*/ 53975 w 203"/>
                <a:gd name="T79" fmla="*/ 312738 h 304"/>
                <a:gd name="T80" fmla="*/ 46038 w 203"/>
                <a:gd name="T81" fmla="*/ 185738 h 3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3" h="304">
                  <a:moveTo>
                    <a:pt x="29" y="117"/>
                  </a:moveTo>
                  <a:lnTo>
                    <a:pt x="32" y="77"/>
                  </a:lnTo>
                  <a:lnTo>
                    <a:pt x="49" y="92"/>
                  </a:lnTo>
                  <a:lnTo>
                    <a:pt x="52" y="65"/>
                  </a:lnTo>
                  <a:lnTo>
                    <a:pt x="69" y="58"/>
                  </a:lnTo>
                  <a:lnTo>
                    <a:pt x="72" y="38"/>
                  </a:lnTo>
                  <a:lnTo>
                    <a:pt x="92" y="23"/>
                  </a:lnTo>
                  <a:lnTo>
                    <a:pt x="111" y="23"/>
                  </a:lnTo>
                  <a:lnTo>
                    <a:pt x="116" y="5"/>
                  </a:lnTo>
                  <a:lnTo>
                    <a:pt x="131" y="0"/>
                  </a:lnTo>
                  <a:lnTo>
                    <a:pt x="139" y="5"/>
                  </a:lnTo>
                  <a:lnTo>
                    <a:pt x="126" y="23"/>
                  </a:lnTo>
                  <a:lnTo>
                    <a:pt x="116" y="53"/>
                  </a:lnTo>
                  <a:lnTo>
                    <a:pt x="107" y="60"/>
                  </a:lnTo>
                  <a:lnTo>
                    <a:pt x="121" y="82"/>
                  </a:lnTo>
                  <a:lnTo>
                    <a:pt x="116" y="102"/>
                  </a:lnTo>
                  <a:lnTo>
                    <a:pt x="149" y="105"/>
                  </a:lnTo>
                  <a:lnTo>
                    <a:pt x="149" y="117"/>
                  </a:lnTo>
                  <a:lnTo>
                    <a:pt x="176" y="130"/>
                  </a:lnTo>
                  <a:lnTo>
                    <a:pt x="203" y="140"/>
                  </a:lnTo>
                  <a:lnTo>
                    <a:pt x="203" y="174"/>
                  </a:lnTo>
                  <a:lnTo>
                    <a:pt x="198" y="194"/>
                  </a:lnTo>
                  <a:lnTo>
                    <a:pt x="201" y="212"/>
                  </a:lnTo>
                  <a:lnTo>
                    <a:pt x="171" y="222"/>
                  </a:lnTo>
                  <a:lnTo>
                    <a:pt x="164" y="234"/>
                  </a:lnTo>
                  <a:lnTo>
                    <a:pt x="171" y="244"/>
                  </a:lnTo>
                  <a:lnTo>
                    <a:pt x="164" y="251"/>
                  </a:lnTo>
                  <a:lnTo>
                    <a:pt x="166" y="286"/>
                  </a:lnTo>
                  <a:lnTo>
                    <a:pt x="166" y="301"/>
                  </a:lnTo>
                  <a:lnTo>
                    <a:pt x="149" y="304"/>
                  </a:lnTo>
                  <a:lnTo>
                    <a:pt x="134" y="291"/>
                  </a:lnTo>
                  <a:lnTo>
                    <a:pt x="102" y="289"/>
                  </a:lnTo>
                  <a:lnTo>
                    <a:pt x="87" y="269"/>
                  </a:lnTo>
                  <a:lnTo>
                    <a:pt x="69" y="256"/>
                  </a:lnTo>
                  <a:lnTo>
                    <a:pt x="54" y="244"/>
                  </a:lnTo>
                  <a:lnTo>
                    <a:pt x="27" y="247"/>
                  </a:lnTo>
                  <a:lnTo>
                    <a:pt x="0" y="232"/>
                  </a:lnTo>
                  <a:lnTo>
                    <a:pt x="15" y="212"/>
                  </a:lnTo>
                  <a:lnTo>
                    <a:pt x="17" y="199"/>
                  </a:lnTo>
                  <a:lnTo>
                    <a:pt x="34" y="197"/>
                  </a:lnTo>
                  <a:lnTo>
                    <a:pt x="29" y="117"/>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49" name="Freeform 66"/>
            <p:cNvSpPr>
              <a:spLocks/>
            </p:cNvSpPr>
            <p:nvPr/>
          </p:nvSpPr>
          <p:spPr bwMode="auto">
            <a:xfrm>
              <a:off x="5243088" y="1742060"/>
              <a:ext cx="913657" cy="460307"/>
            </a:xfrm>
            <a:custGeom>
              <a:avLst/>
              <a:gdLst>
                <a:gd name="T0" fmla="*/ 1009650 w 651"/>
                <a:gd name="T1" fmla="*/ 150812 h 331"/>
                <a:gd name="T2" fmla="*/ 946150 w 651"/>
                <a:gd name="T3" fmla="*/ 111125 h 331"/>
                <a:gd name="T4" fmla="*/ 879475 w 651"/>
                <a:gd name="T5" fmla="*/ 31750 h 331"/>
                <a:gd name="T6" fmla="*/ 796925 w 651"/>
                <a:gd name="T7" fmla="*/ 47625 h 331"/>
                <a:gd name="T8" fmla="*/ 765175 w 651"/>
                <a:gd name="T9" fmla="*/ 20637 h 331"/>
                <a:gd name="T10" fmla="*/ 685800 w 651"/>
                <a:gd name="T11" fmla="*/ 7937 h 331"/>
                <a:gd name="T12" fmla="*/ 576263 w 651"/>
                <a:gd name="T13" fmla="*/ 12700 h 331"/>
                <a:gd name="T14" fmla="*/ 515938 w 651"/>
                <a:gd name="T15" fmla="*/ 7937 h 331"/>
                <a:gd name="T16" fmla="*/ 492125 w 651"/>
                <a:gd name="T17" fmla="*/ 63500 h 331"/>
                <a:gd name="T18" fmla="*/ 465138 w 651"/>
                <a:gd name="T19" fmla="*/ 76200 h 331"/>
                <a:gd name="T20" fmla="*/ 465138 w 651"/>
                <a:gd name="T21" fmla="*/ 82550 h 331"/>
                <a:gd name="T22" fmla="*/ 476250 w 651"/>
                <a:gd name="T23" fmla="*/ 114300 h 331"/>
                <a:gd name="T24" fmla="*/ 433388 w 651"/>
                <a:gd name="T25" fmla="*/ 122237 h 331"/>
                <a:gd name="T26" fmla="*/ 346075 w 651"/>
                <a:gd name="T27" fmla="*/ 95250 h 331"/>
                <a:gd name="T28" fmla="*/ 323850 w 651"/>
                <a:gd name="T29" fmla="*/ 68262 h 331"/>
                <a:gd name="T30" fmla="*/ 207963 w 651"/>
                <a:gd name="T31" fmla="*/ 20637 h 331"/>
                <a:gd name="T32" fmla="*/ 130175 w 651"/>
                <a:gd name="T33" fmla="*/ 23812 h 331"/>
                <a:gd name="T34" fmla="*/ 85725 w 651"/>
                <a:gd name="T35" fmla="*/ 12700 h 331"/>
                <a:gd name="T36" fmla="*/ 0 w 651"/>
                <a:gd name="T37" fmla="*/ 111125 h 331"/>
                <a:gd name="T38" fmla="*/ 46038 w 651"/>
                <a:gd name="T39" fmla="*/ 166687 h 331"/>
                <a:gd name="T40" fmla="*/ 23813 w 651"/>
                <a:gd name="T41" fmla="*/ 233362 h 331"/>
                <a:gd name="T42" fmla="*/ 46038 w 651"/>
                <a:gd name="T43" fmla="*/ 273050 h 331"/>
                <a:gd name="T44" fmla="*/ 93663 w 651"/>
                <a:gd name="T45" fmla="*/ 268287 h 331"/>
                <a:gd name="T46" fmla="*/ 106363 w 651"/>
                <a:gd name="T47" fmla="*/ 315912 h 331"/>
                <a:gd name="T48" fmla="*/ 74613 w 651"/>
                <a:gd name="T49" fmla="*/ 331787 h 331"/>
                <a:gd name="T50" fmla="*/ 58738 w 651"/>
                <a:gd name="T51" fmla="*/ 371475 h 331"/>
                <a:gd name="T52" fmla="*/ 39688 w 651"/>
                <a:gd name="T53" fmla="*/ 390525 h 331"/>
                <a:gd name="T54" fmla="*/ 93663 w 651"/>
                <a:gd name="T55" fmla="*/ 419100 h 331"/>
                <a:gd name="T56" fmla="*/ 114300 w 651"/>
                <a:gd name="T57" fmla="*/ 442912 h 331"/>
                <a:gd name="T58" fmla="*/ 157163 w 651"/>
                <a:gd name="T59" fmla="*/ 485775 h 331"/>
                <a:gd name="T60" fmla="*/ 204788 w 651"/>
                <a:gd name="T61" fmla="*/ 482600 h 331"/>
                <a:gd name="T62" fmla="*/ 231775 w 651"/>
                <a:gd name="T63" fmla="*/ 509587 h 331"/>
                <a:gd name="T64" fmla="*/ 311150 w 651"/>
                <a:gd name="T65" fmla="*/ 320675 h 331"/>
                <a:gd name="T66" fmla="*/ 338138 w 651"/>
                <a:gd name="T67" fmla="*/ 280987 h 331"/>
                <a:gd name="T68" fmla="*/ 393700 w 651"/>
                <a:gd name="T69" fmla="*/ 328612 h 331"/>
                <a:gd name="T70" fmla="*/ 398463 w 651"/>
                <a:gd name="T71" fmla="*/ 358775 h 331"/>
                <a:gd name="T72" fmla="*/ 425450 w 651"/>
                <a:gd name="T73" fmla="*/ 419100 h 331"/>
                <a:gd name="T74" fmla="*/ 492125 w 651"/>
                <a:gd name="T75" fmla="*/ 414337 h 331"/>
                <a:gd name="T76" fmla="*/ 528638 w 651"/>
                <a:gd name="T77" fmla="*/ 469900 h 331"/>
                <a:gd name="T78" fmla="*/ 576263 w 651"/>
                <a:gd name="T79" fmla="*/ 512762 h 331"/>
                <a:gd name="T80" fmla="*/ 622300 w 651"/>
                <a:gd name="T81" fmla="*/ 501650 h 331"/>
                <a:gd name="T82" fmla="*/ 701675 w 651"/>
                <a:gd name="T83" fmla="*/ 461962 h 331"/>
                <a:gd name="T84" fmla="*/ 654050 w 651"/>
                <a:gd name="T85" fmla="*/ 446087 h 331"/>
                <a:gd name="T86" fmla="*/ 642938 w 651"/>
                <a:gd name="T87" fmla="*/ 406400 h 331"/>
                <a:gd name="T88" fmla="*/ 638175 w 651"/>
                <a:gd name="T89" fmla="*/ 379412 h 331"/>
                <a:gd name="T90" fmla="*/ 685800 w 651"/>
                <a:gd name="T91" fmla="*/ 390525 h 331"/>
                <a:gd name="T92" fmla="*/ 733425 w 651"/>
                <a:gd name="T93" fmla="*/ 358775 h 331"/>
                <a:gd name="T94" fmla="*/ 815975 w 651"/>
                <a:gd name="T95" fmla="*/ 366712 h 331"/>
                <a:gd name="T96" fmla="*/ 884238 w 651"/>
                <a:gd name="T97" fmla="*/ 395287 h 331"/>
                <a:gd name="T98" fmla="*/ 895350 w 651"/>
                <a:gd name="T99" fmla="*/ 344487 h 331"/>
                <a:gd name="T100" fmla="*/ 962025 w 651"/>
                <a:gd name="T101" fmla="*/ 336550 h 331"/>
                <a:gd name="T102" fmla="*/ 985838 w 651"/>
                <a:gd name="T103" fmla="*/ 260350 h 331"/>
                <a:gd name="T104" fmla="*/ 1017588 w 651"/>
                <a:gd name="T105" fmla="*/ 233362 h 33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51" h="331">
                  <a:moveTo>
                    <a:pt x="651" y="139"/>
                  </a:moveTo>
                  <a:lnTo>
                    <a:pt x="636" y="95"/>
                  </a:lnTo>
                  <a:lnTo>
                    <a:pt x="606" y="85"/>
                  </a:lnTo>
                  <a:lnTo>
                    <a:pt x="596" y="70"/>
                  </a:lnTo>
                  <a:lnTo>
                    <a:pt x="579" y="70"/>
                  </a:lnTo>
                  <a:lnTo>
                    <a:pt x="554" y="20"/>
                  </a:lnTo>
                  <a:lnTo>
                    <a:pt x="529" y="20"/>
                  </a:lnTo>
                  <a:lnTo>
                    <a:pt x="502" y="30"/>
                  </a:lnTo>
                  <a:lnTo>
                    <a:pt x="482" y="28"/>
                  </a:lnTo>
                  <a:lnTo>
                    <a:pt x="482" y="13"/>
                  </a:lnTo>
                  <a:lnTo>
                    <a:pt x="465" y="0"/>
                  </a:lnTo>
                  <a:lnTo>
                    <a:pt x="432" y="5"/>
                  </a:lnTo>
                  <a:lnTo>
                    <a:pt x="405" y="13"/>
                  </a:lnTo>
                  <a:lnTo>
                    <a:pt x="363" y="8"/>
                  </a:lnTo>
                  <a:lnTo>
                    <a:pt x="338" y="3"/>
                  </a:lnTo>
                  <a:lnTo>
                    <a:pt x="325" y="5"/>
                  </a:lnTo>
                  <a:lnTo>
                    <a:pt x="330" y="30"/>
                  </a:lnTo>
                  <a:lnTo>
                    <a:pt x="310" y="40"/>
                  </a:lnTo>
                  <a:lnTo>
                    <a:pt x="303" y="45"/>
                  </a:lnTo>
                  <a:lnTo>
                    <a:pt x="293" y="48"/>
                  </a:lnTo>
                  <a:lnTo>
                    <a:pt x="291" y="50"/>
                  </a:lnTo>
                  <a:lnTo>
                    <a:pt x="293" y="52"/>
                  </a:lnTo>
                  <a:lnTo>
                    <a:pt x="295" y="60"/>
                  </a:lnTo>
                  <a:lnTo>
                    <a:pt x="300" y="72"/>
                  </a:lnTo>
                  <a:lnTo>
                    <a:pt x="291" y="82"/>
                  </a:lnTo>
                  <a:lnTo>
                    <a:pt x="273" y="77"/>
                  </a:lnTo>
                  <a:lnTo>
                    <a:pt x="241" y="57"/>
                  </a:lnTo>
                  <a:lnTo>
                    <a:pt x="218" y="60"/>
                  </a:lnTo>
                  <a:lnTo>
                    <a:pt x="201" y="55"/>
                  </a:lnTo>
                  <a:lnTo>
                    <a:pt x="204" y="43"/>
                  </a:lnTo>
                  <a:lnTo>
                    <a:pt x="159" y="15"/>
                  </a:lnTo>
                  <a:lnTo>
                    <a:pt x="131" y="13"/>
                  </a:lnTo>
                  <a:lnTo>
                    <a:pt x="104" y="8"/>
                  </a:lnTo>
                  <a:lnTo>
                    <a:pt x="82" y="15"/>
                  </a:lnTo>
                  <a:lnTo>
                    <a:pt x="74" y="30"/>
                  </a:lnTo>
                  <a:lnTo>
                    <a:pt x="54" y="8"/>
                  </a:lnTo>
                  <a:lnTo>
                    <a:pt x="25" y="43"/>
                  </a:lnTo>
                  <a:lnTo>
                    <a:pt x="0" y="70"/>
                  </a:lnTo>
                  <a:lnTo>
                    <a:pt x="7" y="92"/>
                  </a:lnTo>
                  <a:lnTo>
                    <a:pt x="29" y="105"/>
                  </a:lnTo>
                  <a:lnTo>
                    <a:pt x="32" y="127"/>
                  </a:lnTo>
                  <a:lnTo>
                    <a:pt x="15" y="147"/>
                  </a:lnTo>
                  <a:lnTo>
                    <a:pt x="7" y="177"/>
                  </a:lnTo>
                  <a:lnTo>
                    <a:pt x="29" y="172"/>
                  </a:lnTo>
                  <a:lnTo>
                    <a:pt x="54" y="179"/>
                  </a:lnTo>
                  <a:lnTo>
                    <a:pt x="59" y="169"/>
                  </a:lnTo>
                  <a:lnTo>
                    <a:pt x="72" y="177"/>
                  </a:lnTo>
                  <a:lnTo>
                    <a:pt x="67" y="199"/>
                  </a:lnTo>
                  <a:lnTo>
                    <a:pt x="72" y="209"/>
                  </a:lnTo>
                  <a:lnTo>
                    <a:pt x="47" y="209"/>
                  </a:lnTo>
                  <a:lnTo>
                    <a:pt x="37" y="219"/>
                  </a:lnTo>
                  <a:lnTo>
                    <a:pt x="37" y="234"/>
                  </a:lnTo>
                  <a:lnTo>
                    <a:pt x="22" y="234"/>
                  </a:lnTo>
                  <a:lnTo>
                    <a:pt x="25" y="246"/>
                  </a:lnTo>
                  <a:lnTo>
                    <a:pt x="32" y="264"/>
                  </a:lnTo>
                  <a:lnTo>
                    <a:pt x="59" y="264"/>
                  </a:lnTo>
                  <a:lnTo>
                    <a:pt x="67" y="296"/>
                  </a:lnTo>
                  <a:lnTo>
                    <a:pt x="72" y="279"/>
                  </a:lnTo>
                  <a:lnTo>
                    <a:pt x="94" y="281"/>
                  </a:lnTo>
                  <a:lnTo>
                    <a:pt x="99" y="306"/>
                  </a:lnTo>
                  <a:lnTo>
                    <a:pt x="114" y="299"/>
                  </a:lnTo>
                  <a:lnTo>
                    <a:pt x="129" y="304"/>
                  </a:lnTo>
                  <a:lnTo>
                    <a:pt x="129" y="316"/>
                  </a:lnTo>
                  <a:lnTo>
                    <a:pt x="146" y="321"/>
                  </a:lnTo>
                  <a:lnTo>
                    <a:pt x="159" y="231"/>
                  </a:lnTo>
                  <a:lnTo>
                    <a:pt x="196" y="202"/>
                  </a:lnTo>
                  <a:lnTo>
                    <a:pt x="213" y="199"/>
                  </a:lnTo>
                  <a:lnTo>
                    <a:pt x="213" y="177"/>
                  </a:lnTo>
                  <a:lnTo>
                    <a:pt x="248" y="177"/>
                  </a:lnTo>
                  <a:lnTo>
                    <a:pt x="248" y="207"/>
                  </a:lnTo>
                  <a:lnTo>
                    <a:pt x="258" y="219"/>
                  </a:lnTo>
                  <a:lnTo>
                    <a:pt x="251" y="226"/>
                  </a:lnTo>
                  <a:lnTo>
                    <a:pt x="263" y="249"/>
                  </a:lnTo>
                  <a:lnTo>
                    <a:pt x="268" y="264"/>
                  </a:lnTo>
                  <a:lnTo>
                    <a:pt x="291" y="256"/>
                  </a:lnTo>
                  <a:lnTo>
                    <a:pt x="310" y="261"/>
                  </a:lnTo>
                  <a:lnTo>
                    <a:pt x="330" y="269"/>
                  </a:lnTo>
                  <a:lnTo>
                    <a:pt x="333" y="296"/>
                  </a:lnTo>
                  <a:lnTo>
                    <a:pt x="338" y="311"/>
                  </a:lnTo>
                  <a:lnTo>
                    <a:pt x="363" y="323"/>
                  </a:lnTo>
                  <a:lnTo>
                    <a:pt x="373" y="331"/>
                  </a:lnTo>
                  <a:lnTo>
                    <a:pt x="392" y="316"/>
                  </a:lnTo>
                  <a:lnTo>
                    <a:pt x="435" y="301"/>
                  </a:lnTo>
                  <a:lnTo>
                    <a:pt x="442" y="291"/>
                  </a:lnTo>
                  <a:lnTo>
                    <a:pt x="427" y="279"/>
                  </a:lnTo>
                  <a:lnTo>
                    <a:pt x="412" y="281"/>
                  </a:lnTo>
                  <a:lnTo>
                    <a:pt x="397" y="269"/>
                  </a:lnTo>
                  <a:lnTo>
                    <a:pt x="405" y="256"/>
                  </a:lnTo>
                  <a:lnTo>
                    <a:pt x="402" y="244"/>
                  </a:lnTo>
                  <a:lnTo>
                    <a:pt x="402" y="239"/>
                  </a:lnTo>
                  <a:lnTo>
                    <a:pt x="415" y="229"/>
                  </a:lnTo>
                  <a:lnTo>
                    <a:pt x="432" y="246"/>
                  </a:lnTo>
                  <a:lnTo>
                    <a:pt x="440" y="231"/>
                  </a:lnTo>
                  <a:lnTo>
                    <a:pt x="462" y="226"/>
                  </a:lnTo>
                  <a:lnTo>
                    <a:pt x="474" y="239"/>
                  </a:lnTo>
                  <a:lnTo>
                    <a:pt x="514" y="231"/>
                  </a:lnTo>
                  <a:lnTo>
                    <a:pt x="537" y="234"/>
                  </a:lnTo>
                  <a:lnTo>
                    <a:pt x="557" y="249"/>
                  </a:lnTo>
                  <a:lnTo>
                    <a:pt x="564" y="241"/>
                  </a:lnTo>
                  <a:lnTo>
                    <a:pt x="564" y="217"/>
                  </a:lnTo>
                  <a:lnTo>
                    <a:pt x="584" y="207"/>
                  </a:lnTo>
                  <a:lnTo>
                    <a:pt x="606" y="212"/>
                  </a:lnTo>
                  <a:lnTo>
                    <a:pt x="614" y="172"/>
                  </a:lnTo>
                  <a:lnTo>
                    <a:pt x="621" y="164"/>
                  </a:lnTo>
                  <a:lnTo>
                    <a:pt x="636" y="159"/>
                  </a:lnTo>
                  <a:lnTo>
                    <a:pt x="641" y="147"/>
                  </a:lnTo>
                  <a:lnTo>
                    <a:pt x="651" y="139"/>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50" name="Freeform 67"/>
            <p:cNvSpPr>
              <a:spLocks/>
            </p:cNvSpPr>
            <p:nvPr/>
          </p:nvSpPr>
          <p:spPr bwMode="auto">
            <a:xfrm>
              <a:off x="5766579" y="2056347"/>
              <a:ext cx="258238" cy="194692"/>
            </a:xfrm>
            <a:custGeom>
              <a:avLst/>
              <a:gdLst>
                <a:gd name="T0" fmla="*/ 228600 w 184"/>
                <a:gd name="T1" fmla="*/ 63500 h 140"/>
                <a:gd name="T2" fmla="*/ 247650 w 184"/>
                <a:gd name="T3" fmla="*/ 76200 h 140"/>
                <a:gd name="T4" fmla="*/ 247650 w 184"/>
                <a:gd name="T5" fmla="*/ 150813 h 140"/>
                <a:gd name="T6" fmla="*/ 223838 w 184"/>
                <a:gd name="T7" fmla="*/ 161925 h 140"/>
                <a:gd name="T8" fmla="*/ 212725 w 184"/>
                <a:gd name="T9" fmla="*/ 177800 h 140"/>
                <a:gd name="T10" fmla="*/ 165100 w 184"/>
                <a:gd name="T11" fmla="*/ 190500 h 140"/>
                <a:gd name="T12" fmla="*/ 168275 w 184"/>
                <a:gd name="T13" fmla="*/ 206375 h 140"/>
                <a:gd name="T14" fmla="*/ 157163 w 184"/>
                <a:gd name="T15" fmla="*/ 222250 h 140"/>
                <a:gd name="T16" fmla="*/ 130175 w 184"/>
                <a:gd name="T17" fmla="*/ 150813 h 140"/>
                <a:gd name="T18" fmla="*/ 98425 w 184"/>
                <a:gd name="T19" fmla="*/ 174625 h 140"/>
                <a:gd name="T20" fmla="*/ 66675 w 184"/>
                <a:gd name="T21" fmla="*/ 177800 h 140"/>
                <a:gd name="T22" fmla="*/ 0 w 184"/>
                <a:gd name="T23" fmla="*/ 166688 h 140"/>
                <a:gd name="T24" fmla="*/ 30163 w 184"/>
                <a:gd name="T25" fmla="*/ 142875 h 140"/>
                <a:gd name="T26" fmla="*/ 98425 w 184"/>
                <a:gd name="T27" fmla="*/ 119063 h 140"/>
                <a:gd name="T28" fmla="*/ 109538 w 184"/>
                <a:gd name="T29" fmla="*/ 103188 h 140"/>
                <a:gd name="T30" fmla="*/ 85725 w 184"/>
                <a:gd name="T31" fmla="*/ 84138 h 140"/>
                <a:gd name="T32" fmla="*/ 61913 w 184"/>
                <a:gd name="T33" fmla="*/ 87313 h 140"/>
                <a:gd name="T34" fmla="*/ 38100 w 184"/>
                <a:gd name="T35" fmla="*/ 68263 h 140"/>
                <a:gd name="T36" fmla="*/ 50800 w 184"/>
                <a:gd name="T37" fmla="*/ 47625 h 140"/>
                <a:gd name="T38" fmla="*/ 46038 w 184"/>
                <a:gd name="T39" fmla="*/ 20638 h 140"/>
                <a:gd name="T40" fmla="*/ 66675 w 184"/>
                <a:gd name="T41" fmla="*/ 4763 h 140"/>
                <a:gd name="T42" fmla="*/ 93663 w 184"/>
                <a:gd name="T43" fmla="*/ 31750 h 140"/>
                <a:gd name="T44" fmla="*/ 106363 w 184"/>
                <a:gd name="T45" fmla="*/ 7938 h 140"/>
                <a:gd name="T46" fmla="*/ 141288 w 184"/>
                <a:gd name="T47" fmla="*/ 0 h 140"/>
                <a:gd name="T48" fmla="*/ 160338 w 184"/>
                <a:gd name="T49" fmla="*/ 20638 h 140"/>
                <a:gd name="T50" fmla="*/ 223838 w 184"/>
                <a:gd name="T51" fmla="*/ 7938 h 140"/>
                <a:gd name="T52" fmla="*/ 260350 w 184"/>
                <a:gd name="T53" fmla="*/ 12700 h 140"/>
                <a:gd name="T54" fmla="*/ 292100 w 184"/>
                <a:gd name="T55" fmla="*/ 36513 h 140"/>
                <a:gd name="T56" fmla="*/ 228600 w 184"/>
                <a:gd name="T57" fmla="*/ 63500 h 14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84" h="140">
                  <a:moveTo>
                    <a:pt x="144" y="40"/>
                  </a:moveTo>
                  <a:lnTo>
                    <a:pt x="156" y="48"/>
                  </a:lnTo>
                  <a:lnTo>
                    <a:pt x="156" y="95"/>
                  </a:lnTo>
                  <a:lnTo>
                    <a:pt x="141" y="102"/>
                  </a:lnTo>
                  <a:lnTo>
                    <a:pt x="134" y="112"/>
                  </a:lnTo>
                  <a:lnTo>
                    <a:pt x="104" y="120"/>
                  </a:lnTo>
                  <a:lnTo>
                    <a:pt x="106" y="130"/>
                  </a:lnTo>
                  <a:lnTo>
                    <a:pt x="99" y="140"/>
                  </a:lnTo>
                  <a:lnTo>
                    <a:pt x="82" y="95"/>
                  </a:lnTo>
                  <a:lnTo>
                    <a:pt x="62" y="110"/>
                  </a:lnTo>
                  <a:lnTo>
                    <a:pt x="42" y="112"/>
                  </a:lnTo>
                  <a:lnTo>
                    <a:pt x="0" y="105"/>
                  </a:lnTo>
                  <a:lnTo>
                    <a:pt x="19" y="90"/>
                  </a:lnTo>
                  <a:lnTo>
                    <a:pt x="62" y="75"/>
                  </a:lnTo>
                  <a:lnTo>
                    <a:pt x="69" y="65"/>
                  </a:lnTo>
                  <a:lnTo>
                    <a:pt x="54" y="53"/>
                  </a:lnTo>
                  <a:lnTo>
                    <a:pt x="39" y="55"/>
                  </a:lnTo>
                  <a:lnTo>
                    <a:pt x="24" y="43"/>
                  </a:lnTo>
                  <a:lnTo>
                    <a:pt x="32" y="30"/>
                  </a:lnTo>
                  <a:lnTo>
                    <a:pt x="29" y="13"/>
                  </a:lnTo>
                  <a:lnTo>
                    <a:pt x="42" y="3"/>
                  </a:lnTo>
                  <a:lnTo>
                    <a:pt x="59" y="20"/>
                  </a:lnTo>
                  <a:lnTo>
                    <a:pt x="67" y="5"/>
                  </a:lnTo>
                  <a:lnTo>
                    <a:pt x="89" y="0"/>
                  </a:lnTo>
                  <a:lnTo>
                    <a:pt x="101" y="13"/>
                  </a:lnTo>
                  <a:lnTo>
                    <a:pt x="141" y="5"/>
                  </a:lnTo>
                  <a:lnTo>
                    <a:pt x="164" y="8"/>
                  </a:lnTo>
                  <a:lnTo>
                    <a:pt x="184" y="23"/>
                  </a:lnTo>
                  <a:lnTo>
                    <a:pt x="144" y="4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51" name="Freeform 68"/>
            <p:cNvSpPr>
              <a:spLocks/>
            </p:cNvSpPr>
            <p:nvPr/>
          </p:nvSpPr>
          <p:spPr bwMode="auto">
            <a:xfrm>
              <a:off x="5766579" y="2056347"/>
              <a:ext cx="258238" cy="194692"/>
            </a:xfrm>
            <a:custGeom>
              <a:avLst/>
              <a:gdLst>
                <a:gd name="T0" fmla="*/ 228600 w 184"/>
                <a:gd name="T1" fmla="*/ 63500 h 140"/>
                <a:gd name="T2" fmla="*/ 247650 w 184"/>
                <a:gd name="T3" fmla="*/ 76200 h 140"/>
                <a:gd name="T4" fmla="*/ 247650 w 184"/>
                <a:gd name="T5" fmla="*/ 150813 h 140"/>
                <a:gd name="T6" fmla="*/ 223838 w 184"/>
                <a:gd name="T7" fmla="*/ 161925 h 140"/>
                <a:gd name="T8" fmla="*/ 212725 w 184"/>
                <a:gd name="T9" fmla="*/ 177800 h 140"/>
                <a:gd name="T10" fmla="*/ 165100 w 184"/>
                <a:gd name="T11" fmla="*/ 190500 h 140"/>
                <a:gd name="T12" fmla="*/ 168275 w 184"/>
                <a:gd name="T13" fmla="*/ 206375 h 140"/>
                <a:gd name="T14" fmla="*/ 157163 w 184"/>
                <a:gd name="T15" fmla="*/ 222250 h 140"/>
                <a:gd name="T16" fmla="*/ 130175 w 184"/>
                <a:gd name="T17" fmla="*/ 150813 h 140"/>
                <a:gd name="T18" fmla="*/ 98425 w 184"/>
                <a:gd name="T19" fmla="*/ 174625 h 140"/>
                <a:gd name="T20" fmla="*/ 66675 w 184"/>
                <a:gd name="T21" fmla="*/ 177800 h 140"/>
                <a:gd name="T22" fmla="*/ 0 w 184"/>
                <a:gd name="T23" fmla="*/ 166688 h 140"/>
                <a:gd name="T24" fmla="*/ 30163 w 184"/>
                <a:gd name="T25" fmla="*/ 142875 h 140"/>
                <a:gd name="T26" fmla="*/ 98425 w 184"/>
                <a:gd name="T27" fmla="*/ 119063 h 140"/>
                <a:gd name="T28" fmla="*/ 109538 w 184"/>
                <a:gd name="T29" fmla="*/ 103188 h 140"/>
                <a:gd name="T30" fmla="*/ 85725 w 184"/>
                <a:gd name="T31" fmla="*/ 84138 h 140"/>
                <a:gd name="T32" fmla="*/ 61913 w 184"/>
                <a:gd name="T33" fmla="*/ 87313 h 140"/>
                <a:gd name="T34" fmla="*/ 38100 w 184"/>
                <a:gd name="T35" fmla="*/ 68263 h 140"/>
                <a:gd name="T36" fmla="*/ 50800 w 184"/>
                <a:gd name="T37" fmla="*/ 47625 h 140"/>
                <a:gd name="T38" fmla="*/ 46038 w 184"/>
                <a:gd name="T39" fmla="*/ 20638 h 140"/>
                <a:gd name="T40" fmla="*/ 66675 w 184"/>
                <a:gd name="T41" fmla="*/ 4763 h 140"/>
                <a:gd name="T42" fmla="*/ 93663 w 184"/>
                <a:gd name="T43" fmla="*/ 31750 h 140"/>
                <a:gd name="T44" fmla="*/ 106363 w 184"/>
                <a:gd name="T45" fmla="*/ 7938 h 140"/>
                <a:gd name="T46" fmla="*/ 141288 w 184"/>
                <a:gd name="T47" fmla="*/ 0 h 140"/>
                <a:gd name="T48" fmla="*/ 160338 w 184"/>
                <a:gd name="T49" fmla="*/ 20638 h 140"/>
                <a:gd name="T50" fmla="*/ 223838 w 184"/>
                <a:gd name="T51" fmla="*/ 7938 h 140"/>
                <a:gd name="T52" fmla="*/ 260350 w 184"/>
                <a:gd name="T53" fmla="*/ 12700 h 140"/>
                <a:gd name="T54" fmla="*/ 292100 w 184"/>
                <a:gd name="T55" fmla="*/ 36513 h 140"/>
                <a:gd name="T56" fmla="*/ 228600 w 184"/>
                <a:gd name="T57" fmla="*/ 63500 h 14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84" h="140">
                  <a:moveTo>
                    <a:pt x="144" y="40"/>
                  </a:moveTo>
                  <a:lnTo>
                    <a:pt x="156" y="48"/>
                  </a:lnTo>
                  <a:lnTo>
                    <a:pt x="156" y="95"/>
                  </a:lnTo>
                  <a:lnTo>
                    <a:pt x="141" y="102"/>
                  </a:lnTo>
                  <a:lnTo>
                    <a:pt x="134" y="112"/>
                  </a:lnTo>
                  <a:lnTo>
                    <a:pt x="104" y="120"/>
                  </a:lnTo>
                  <a:lnTo>
                    <a:pt x="106" y="130"/>
                  </a:lnTo>
                  <a:lnTo>
                    <a:pt x="99" y="140"/>
                  </a:lnTo>
                  <a:lnTo>
                    <a:pt x="82" y="95"/>
                  </a:lnTo>
                  <a:lnTo>
                    <a:pt x="62" y="110"/>
                  </a:lnTo>
                  <a:lnTo>
                    <a:pt x="42" y="112"/>
                  </a:lnTo>
                  <a:lnTo>
                    <a:pt x="0" y="105"/>
                  </a:lnTo>
                  <a:lnTo>
                    <a:pt x="19" y="90"/>
                  </a:lnTo>
                  <a:lnTo>
                    <a:pt x="62" y="75"/>
                  </a:lnTo>
                  <a:lnTo>
                    <a:pt x="69" y="65"/>
                  </a:lnTo>
                  <a:lnTo>
                    <a:pt x="54" y="53"/>
                  </a:lnTo>
                  <a:lnTo>
                    <a:pt x="39" y="55"/>
                  </a:lnTo>
                  <a:lnTo>
                    <a:pt x="24" y="43"/>
                  </a:lnTo>
                  <a:lnTo>
                    <a:pt x="32" y="30"/>
                  </a:lnTo>
                  <a:lnTo>
                    <a:pt x="29" y="13"/>
                  </a:lnTo>
                  <a:lnTo>
                    <a:pt x="42" y="3"/>
                  </a:lnTo>
                  <a:lnTo>
                    <a:pt x="59" y="20"/>
                  </a:lnTo>
                  <a:lnTo>
                    <a:pt x="67" y="5"/>
                  </a:lnTo>
                  <a:lnTo>
                    <a:pt x="89" y="0"/>
                  </a:lnTo>
                  <a:lnTo>
                    <a:pt x="101" y="13"/>
                  </a:lnTo>
                  <a:lnTo>
                    <a:pt x="141" y="5"/>
                  </a:lnTo>
                  <a:lnTo>
                    <a:pt x="164" y="8"/>
                  </a:lnTo>
                  <a:lnTo>
                    <a:pt x="184" y="23"/>
                  </a:lnTo>
                  <a:lnTo>
                    <a:pt x="144" y="40"/>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52" name="Freeform 69"/>
            <p:cNvSpPr>
              <a:spLocks/>
            </p:cNvSpPr>
            <p:nvPr/>
          </p:nvSpPr>
          <p:spPr bwMode="auto">
            <a:xfrm>
              <a:off x="5766579" y="2056347"/>
              <a:ext cx="258238" cy="194692"/>
            </a:xfrm>
            <a:custGeom>
              <a:avLst/>
              <a:gdLst>
                <a:gd name="T0" fmla="*/ 228600 w 184"/>
                <a:gd name="T1" fmla="*/ 63500 h 140"/>
                <a:gd name="T2" fmla="*/ 247650 w 184"/>
                <a:gd name="T3" fmla="*/ 76200 h 140"/>
                <a:gd name="T4" fmla="*/ 247650 w 184"/>
                <a:gd name="T5" fmla="*/ 150813 h 140"/>
                <a:gd name="T6" fmla="*/ 223838 w 184"/>
                <a:gd name="T7" fmla="*/ 161925 h 140"/>
                <a:gd name="T8" fmla="*/ 212725 w 184"/>
                <a:gd name="T9" fmla="*/ 177800 h 140"/>
                <a:gd name="T10" fmla="*/ 165100 w 184"/>
                <a:gd name="T11" fmla="*/ 190500 h 140"/>
                <a:gd name="T12" fmla="*/ 168275 w 184"/>
                <a:gd name="T13" fmla="*/ 206375 h 140"/>
                <a:gd name="T14" fmla="*/ 157163 w 184"/>
                <a:gd name="T15" fmla="*/ 222250 h 140"/>
                <a:gd name="T16" fmla="*/ 130175 w 184"/>
                <a:gd name="T17" fmla="*/ 150813 h 140"/>
                <a:gd name="T18" fmla="*/ 98425 w 184"/>
                <a:gd name="T19" fmla="*/ 174625 h 140"/>
                <a:gd name="T20" fmla="*/ 66675 w 184"/>
                <a:gd name="T21" fmla="*/ 177800 h 140"/>
                <a:gd name="T22" fmla="*/ 0 w 184"/>
                <a:gd name="T23" fmla="*/ 166688 h 140"/>
                <a:gd name="T24" fmla="*/ 30163 w 184"/>
                <a:gd name="T25" fmla="*/ 142875 h 140"/>
                <a:gd name="T26" fmla="*/ 98425 w 184"/>
                <a:gd name="T27" fmla="*/ 119063 h 140"/>
                <a:gd name="T28" fmla="*/ 109538 w 184"/>
                <a:gd name="T29" fmla="*/ 103188 h 140"/>
                <a:gd name="T30" fmla="*/ 85725 w 184"/>
                <a:gd name="T31" fmla="*/ 84138 h 140"/>
                <a:gd name="T32" fmla="*/ 61913 w 184"/>
                <a:gd name="T33" fmla="*/ 87313 h 140"/>
                <a:gd name="T34" fmla="*/ 38100 w 184"/>
                <a:gd name="T35" fmla="*/ 68263 h 140"/>
                <a:gd name="T36" fmla="*/ 50800 w 184"/>
                <a:gd name="T37" fmla="*/ 47625 h 140"/>
                <a:gd name="T38" fmla="*/ 46038 w 184"/>
                <a:gd name="T39" fmla="*/ 20638 h 140"/>
                <a:gd name="T40" fmla="*/ 66675 w 184"/>
                <a:gd name="T41" fmla="*/ 4763 h 140"/>
                <a:gd name="T42" fmla="*/ 93663 w 184"/>
                <a:gd name="T43" fmla="*/ 31750 h 140"/>
                <a:gd name="T44" fmla="*/ 106363 w 184"/>
                <a:gd name="T45" fmla="*/ 7938 h 140"/>
                <a:gd name="T46" fmla="*/ 141288 w 184"/>
                <a:gd name="T47" fmla="*/ 0 h 140"/>
                <a:gd name="T48" fmla="*/ 160338 w 184"/>
                <a:gd name="T49" fmla="*/ 20638 h 140"/>
                <a:gd name="T50" fmla="*/ 223838 w 184"/>
                <a:gd name="T51" fmla="*/ 7938 h 140"/>
                <a:gd name="T52" fmla="*/ 260350 w 184"/>
                <a:gd name="T53" fmla="*/ 12700 h 140"/>
                <a:gd name="T54" fmla="*/ 292100 w 184"/>
                <a:gd name="T55" fmla="*/ 36513 h 14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84" h="140">
                  <a:moveTo>
                    <a:pt x="144" y="40"/>
                  </a:moveTo>
                  <a:lnTo>
                    <a:pt x="156" y="48"/>
                  </a:lnTo>
                  <a:lnTo>
                    <a:pt x="156" y="95"/>
                  </a:lnTo>
                  <a:lnTo>
                    <a:pt x="141" y="102"/>
                  </a:lnTo>
                  <a:lnTo>
                    <a:pt x="134" y="112"/>
                  </a:lnTo>
                  <a:lnTo>
                    <a:pt x="104" y="120"/>
                  </a:lnTo>
                  <a:lnTo>
                    <a:pt x="106" y="130"/>
                  </a:lnTo>
                  <a:lnTo>
                    <a:pt x="99" y="140"/>
                  </a:lnTo>
                  <a:lnTo>
                    <a:pt x="82" y="95"/>
                  </a:lnTo>
                  <a:lnTo>
                    <a:pt x="62" y="110"/>
                  </a:lnTo>
                  <a:lnTo>
                    <a:pt x="42" y="112"/>
                  </a:lnTo>
                  <a:lnTo>
                    <a:pt x="0" y="105"/>
                  </a:lnTo>
                  <a:lnTo>
                    <a:pt x="19" y="90"/>
                  </a:lnTo>
                  <a:lnTo>
                    <a:pt x="62" y="75"/>
                  </a:lnTo>
                  <a:lnTo>
                    <a:pt x="69" y="65"/>
                  </a:lnTo>
                  <a:lnTo>
                    <a:pt x="54" y="53"/>
                  </a:lnTo>
                  <a:lnTo>
                    <a:pt x="39" y="55"/>
                  </a:lnTo>
                  <a:lnTo>
                    <a:pt x="24" y="43"/>
                  </a:lnTo>
                  <a:lnTo>
                    <a:pt x="32" y="30"/>
                  </a:lnTo>
                  <a:lnTo>
                    <a:pt x="29" y="13"/>
                  </a:lnTo>
                  <a:lnTo>
                    <a:pt x="42" y="3"/>
                  </a:lnTo>
                  <a:lnTo>
                    <a:pt x="59" y="20"/>
                  </a:lnTo>
                  <a:lnTo>
                    <a:pt x="67" y="5"/>
                  </a:lnTo>
                  <a:lnTo>
                    <a:pt x="89" y="0"/>
                  </a:lnTo>
                  <a:lnTo>
                    <a:pt x="101" y="13"/>
                  </a:lnTo>
                  <a:lnTo>
                    <a:pt x="141" y="5"/>
                  </a:lnTo>
                  <a:lnTo>
                    <a:pt x="164" y="8"/>
                  </a:lnTo>
                  <a:lnTo>
                    <a:pt x="184" y="23"/>
                  </a:lnTo>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53" name="Freeform 70"/>
            <p:cNvSpPr>
              <a:spLocks/>
            </p:cNvSpPr>
            <p:nvPr/>
          </p:nvSpPr>
          <p:spPr bwMode="auto">
            <a:xfrm>
              <a:off x="4998882" y="2046609"/>
              <a:ext cx="150173" cy="111250"/>
            </a:xfrm>
            <a:custGeom>
              <a:avLst/>
              <a:gdLst>
                <a:gd name="T0" fmla="*/ 0 w 107"/>
                <a:gd name="T1" fmla="*/ 34925 h 80"/>
                <a:gd name="T2" fmla="*/ 58738 w 107"/>
                <a:gd name="T3" fmla="*/ 0 h 80"/>
                <a:gd name="T4" fmla="*/ 93663 w 107"/>
                <a:gd name="T5" fmla="*/ 19050 h 80"/>
                <a:gd name="T6" fmla="*/ 117475 w 107"/>
                <a:gd name="T7" fmla="*/ 19050 h 80"/>
                <a:gd name="T8" fmla="*/ 141288 w 107"/>
                <a:gd name="T9" fmla="*/ 42863 h 80"/>
                <a:gd name="T10" fmla="*/ 169863 w 107"/>
                <a:gd name="T11" fmla="*/ 74613 h 80"/>
                <a:gd name="T12" fmla="*/ 153988 w 107"/>
                <a:gd name="T13" fmla="*/ 111125 h 80"/>
                <a:gd name="T14" fmla="*/ 122238 w 107"/>
                <a:gd name="T15" fmla="*/ 122238 h 80"/>
                <a:gd name="T16" fmla="*/ 85725 w 107"/>
                <a:gd name="T17" fmla="*/ 127000 h 80"/>
                <a:gd name="T18" fmla="*/ 77788 w 107"/>
                <a:gd name="T19" fmla="*/ 98425 h 80"/>
                <a:gd name="T20" fmla="*/ 66675 w 107"/>
                <a:gd name="T21" fmla="*/ 74613 h 80"/>
                <a:gd name="T22" fmla="*/ 26988 w 107"/>
                <a:gd name="T23" fmla="*/ 63500 h 80"/>
                <a:gd name="T24" fmla="*/ 0 w 107"/>
                <a:gd name="T25" fmla="*/ 34925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7" h="80">
                  <a:moveTo>
                    <a:pt x="0" y="22"/>
                  </a:moveTo>
                  <a:lnTo>
                    <a:pt x="37" y="0"/>
                  </a:lnTo>
                  <a:lnTo>
                    <a:pt x="59" y="12"/>
                  </a:lnTo>
                  <a:lnTo>
                    <a:pt x="74" y="12"/>
                  </a:lnTo>
                  <a:lnTo>
                    <a:pt x="89" y="27"/>
                  </a:lnTo>
                  <a:lnTo>
                    <a:pt x="107" y="47"/>
                  </a:lnTo>
                  <a:lnTo>
                    <a:pt x="97" y="70"/>
                  </a:lnTo>
                  <a:lnTo>
                    <a:pt x="77" y="77"/>
                  </a:lnTo>
                  <a:lnTo>
                    <a:pt x="54" y="80"/>
                  </a:lnTo>
                  <a:lnTo>
                    <a:pt x="49" y="62"/>
                  </a:lnTo>
                  <a:lnTo>
                    <a:pt x="42" y="47"/>
                  </a:lnTo>
                  <a:lnTo>
                    <a:pt x="17" y="40"/>
                  </a:lnTo>
                  <a:lnTo>
                    <a:pt x="0" y="22"/>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54" name="Freeform 71"/>
            <p:cNvSpPr>
              <a:spLocks/>
            </p:cNvSpPr>
            <p:nvPr/>
          </p:nvSpPr>
          <p:spPr bwMode="auto">
            <a:xfrm>
              <a:off x="4395390" y="1155200"/>
              <a:ext cx="26668" cy="13908"/>
            </a:xfrm>
            <a:custGeom>
              <a:avLst/>
              <a:gdLst>
                <a:gd name="T0" fmla="*/ 11113 w 19"/>
                <a:gd name="T1" fmla="*/ 0 h 10"/>
                <a:gd name="T2" fmla="*/ 0 w 19"/>
                <a:gd name="T3" fmla="*/ 15875 h 10"/>
                <a:gd name="T4" fmla="*/ 22225 w 19"/>
                <a:gd name="T5" fmla="*/ 15875 h 10"/>
                <a:gd name="T6" fmla="*/ 30163 w 19"/>
                <a:gd name="T7" fmla="*/ 0 h 10"/>
                <a:gd name="T8" fmla="*/ 11113 w 19"/>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0">
                  <a:moveTo>
                    <a:pt x="7" y="0"/>
                  </a:moveTo>
                  <a:lnTo>
                    <a:pt x="0" y="10"/>
                  </a:lnTo>
                  <a:lnTo>
                    <a:pt x="14" y="10"/>
                  </a:lnTo>
                  <a:lnTo>
                    <a:pt x="19" y="0"/>
                  </a:lnTo>
                  <a:lnTo>
                    <a:pt x="7"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55" name="Freeform 72"/>
            <p:cNvSpPr>
              <a:spLocks/>
            </p:cNvSpPr>
            <p:nvPr/>
          </p:nvSpPr>
          <p:spPr bwMode="auto">
            <a:xfrm>
              <a:off x="4443108" y="1130174"/>
              <a:ext cx="28068" cy="55628"/>
            </a:xfrm>
            <a:custGeom>
              <a:avLst/>
              <a:gdLst>
                <a:gd name="T0" fmla="*/ 0 w 20"/>
                <a:gd name="T1" fmla="*/ 0 h 40"/>
                <a:gd name="T2" fmla="*/ 4763 w 20"/>
                <a:gd name="T3" fmla="*/ 28575 h 40"/>
                <a:gd name="T4" fmla="*/ 20638 w 20"/>
                <a:gd name="T5" fmla="*/ 31750 h 40"/>
                <a:gd name="T6" fmla="*/ 23813 w 20"/>
                <a:gd name="T7" fmla="*/ 63500 h 40"/>
                <a:gd name="T8" fmla="*/ 31750 w 20"/>
                <a:gd name="T9" fmla="*/ 44450 h 40"/>
                <a:gd name="T10" fmla="*/ 31750 w 20"/>
                <a:gd name="T11" fmla="*/ 23813 h 40"/>
                <a:gd name="T12" fmla="*/ 28575 w 20"/>
                <a:gd name="T13" fmla="*/ 0 h 40"/>
                <a:gd name="T14" fmla="*/ 0 w 20"/>
                <a:gd name="T15" fmla="*/ 0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40">
                  <a:moveTo>
                    <a:pt x="0" y="0"/>
                  </a:moveTo>
                  <a:lnTo>
                    <a:pt x="3" y="18"/>
                  </a:lnTo>
                  <a:lnTo>
                    <a:pt x="13" y="20"/>
                  </a:lnTo>
                  <a:lnTo>
                    <a:pt x="15" y="40"/>
                  </a:lnTo>
                  <a:lnTo>
                    <a:pt x="20" y="28"/>
                  </a:lnTo>
                  <a:lnTo>
                    <a:pt x="20" y="15"/>
                  </a:lnTo>
                  <a:lnTo>
                    <a:pt x="18" y="0"/>
                  </a:lnTo>
                  <a:lnTo>
                    <a:pt x="0"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56" name="Freeform 73"/>
            <p:cNvSpPr>
              <a:spLocks/>
            </p:cNvSpPr>
            <p:nvPr/>
          </p:nvSpPr>
          <p:spPr bwMode="auto">
            <a:xfrm>
              <a:off x="4485213" y="1134345"/>
              <a:ext cx="21053" cy="20861"/>
            </a:xfrm>
            <a:custGeom>
              <a:avLst/>
              <a:gdLst>
                <a:gd name="T0" fmla="*/ 0 w 15"/>
                <a:gd name="T1" fmla="*/ 7938 h 15"/>
                <a:gd name="T2" fmla="*/ 12700 w 15"/>
                <a:gd name="T3" fmla="*/ 23813 h 15"/>
                <a:gd name="T4" fmla="*/ 23813 w 15"/>
                <a:gd name="T5" fmla="*/ 0 h 15"/>
                <a:gd name="T6" fmla="*/ 0 w 15"/>
                <a:gd name="T7" fmla="*/ 7938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15">
                  <a:moveTo>
                    <a:pt x="0" y="5"/>
                  </a:moveTo>
                  <a:lnTo>
                    <a:pt x="8" y="15"/>
                  </a:lnTo>
                  <a:lnTo>
                    <a:pt x="15" y="0"/>
                  </a:lnTo>
                  <a:lnTo>
                    <a:pt x="0" y="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57" name="Freeform 74"/>
            <p:cNvSpPr>
              <a:spLocks/>
            </p:cNvSpPr>
            <p:nvPr/>
          </p:nvSpPr>
          <p:spPr bwMode="auto">
            <a:xfrm>
              <a:off x="6558140" y="3090994"/>
              <a:ext cx="122105" cy="237801"/>
            </a:xfrm>
            <a:custGeom>
              <a:avLst/>
              <a:gdLst>
                <a:gd name="T0" fmla="*/ 87312 w 87"/>
                <a:gd name="T1" fmla="*/ 90487 h 171"/>
                <a:gd name="T2" fmla="*/ 47625 w 87"/>
                <a:gd name="T3" fmla="*/ 69850 h 171"/>
                <a:gd name="T4" fmla="*/ 23812 w 87"/>
                <a:gd name="T5" fmla="*/ 0 h 171"/>
                <a:gd name="T6" fmla="*/ 0 w 87"/>
                <a:gd name="T7" fmla="*/ 26987 h 171"/>
                <a:gd name="T8" fmla="*/ 3175 w 87"/>
                <a:gd name="T9" fmla="*/ 69850 h 171"/>
                <a:gd name="T10" fmla="*/ 15875 w 87"/>
                <a:gd name="T11" fmla="*/ 180975 h 171"/>
                <a:gd name="T12" fmla="*/ 50800 w 87"/>
                <a:gd name="T13" fmla="*/ 228600 h 171"/>
                <a:gd name="T14" fmla="*/ 79375 w 87"/>
                <a:gd name="T15" fmla="*/ 260350 h 171"/>
                <a:gd name="T16" fmla="*/ 138112 w 87"/>
                <a:gd name="T17" fmla="*/ 271462 h 171"/>
                <a:gd name="T18" fmla="*/ 138112 w 87"/>
                <a:gd name="T19" fmla="*/ 247650 h 171"/>
                <a:gd name="T20" fmla="*/ 130175 w 87"/>
                <a:gd name="T21" fmla="*/ 153987 h 171"/>
                <a:gd name="T22" fmla="*/ 87312 w 87"/>
                <a:gd name="T23" fmla="*/ 90487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7" h="171">
                  <a:moveTo>
                    <a:pt x="55" y="57"/>
                  </a:moveTo>
                  <a:lnTo>
                    <a:pt x="30" y="44"/>
                  </a:lnTo>
                  <a:lnTo>
                    <a:pt x="15" y="0"/>
                  </a:lnTo>
                  <a:lnTo>
                    <a:pt x="0" y="17"/>
                  </a:lnTo>
                  <a:lnTo>
                    <a:pt x="2" y="44"/>
                  </a:lnTo>
                  <a:lnTo>
                    <a:pt x="10" y="114"/>
                  </a:lnTo>
                  <a:lnTo>
                    <a:pt x="32" y="144"/>
                  </a:lnTo>
                  <a:lnTo>
                    <a:pt x="50" y="164"/>
                  </a:lnTo>
                  <a:lnTo>
                    <a:pt x="87" y="171"/>
                  </a:lnTo>
                  <a:lnTo>
                    <a:pt x="87" y="156"/>
                  </a:lnTo>
                  <a:lnTo>
                    <a:pt x="82" y="97"/>
                  </a:lnTo>
                  <a:lnTo>
                    <a:pt x="55" y="57"/>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58" name="Freeform 75"/>
            <p:cNvSpPr>
              <a:spLocks/>
            </p:cNvSpPr>
            <p:nvPr/>
          </p:nvSpPr>
          <p:spPr bwMode="auto">
            <a:xfrm>
              <a:off x="4572226" y="3882278"/>
              <a:ext cx="234380" cy="269786"/>
            </a:xfrm>
            <a:custGeom>
              <a:avLst/>
              <a:gdLst>
                <a:gd name="T0" fmla="*/ 92075 w 167"/>
                <a:gd name="T1" fmla="*/ 3175 h 194"/>
                <a:gd name="T2" fmla="*/ 166688 w 167"/>
                <a:gd name="T3" fmla="*/ 7938 h 194"/>
                <a:gd name="T4" fmla="*/ 177800 w 167"/>
                <a:gd name="T5" fmla="*/ 50800 h 194"/>
                <a:gd name="T6" fmla="*/ 177800 w 167"/>
                <a:gd name="T7" fmla="*/ 71438 h 194"/>
                <a:gd name="T8" fmla="*/ 193675 w 167"/>
                <a:gd name="T9" fmla="*/ 79375 h 194"/>
                <a:gd name="T10" fmla="*/ 201613 w 167"/>
                <a:gd name="T11" fmla="*/ 103188 h 194"/>
                <a:gd name="T12" fmla="*/ 217488 w 167"/>
                <a:gd name="T13" fmla="*/ 106363 h 194"/>
                <a:gd name="T14" fmla="*/ 225425 w 167"/>
                <a:gd name="T15" fmla="*/ 133350 h 194"/>
                <a:gd name="T16" fmla="*/ 238125 w 167"/>
                <a:gd name="T17" fmla="*/ 138113 h 194"/>
                <a:gd name="T18" fmla="*/ 265113 w 167"/>
                <a:gd name="T19" fmla="*/ 149225 h 194"/>
                <a:gd name="T20" fmla="*/ 260350 w 167"/>
                <a:gd name="T21" fmla="*/ 165100 h 194"/>
                <a:gd name="T22" fmla="*/ 241300 w 167"/>
                <a:gd name="T23" fmla="*/ 180975 h 194"/>
                <a:gd name="T24" fmla="*/ 225425 w 167"/>
                <a:gd name="T25" fmla="*/ 196850 h 194"/>
                <a:gd name="T26" fmla="*/ 206375 w 167"/>
                <a:gd name="T27" fmla="*/ 209550 h 194"/>
                <a:gd name="T28" fmla="*/ 198438 w 167"/>
                <a:gd name="T29" fmla="*/ 236538 h 194"/>
                <a:gd name="T30" fmla="*/ 177800 w 167"/>
                <a:gd name="T31" fmla="*/ 241300 h 194"/>
                <a:gd name="T32" fmla="*/ 166688 w 167"/>
                <a:gd name="T33" fmla="*/ 257175 h 194"/>
                <a:gd name="T34" fmla="*/ 150813 w 167"/>
                <a:gd name="T35" fmla="*/ 276225 h 194"/>
                <a:gd name="T36" fmla="*/ 122238 w 167"/>
                <a:gd name="T37" fmla="*/ 276225 h 194"/>
                <a:gd name="T38" fmla="*/ 103188 w 167"/>
                <a:gd name="T39" fmla="*/ 265113 h 194"/>
                <a:gd name="T40" fmla="*/ 87313 w 167"/>
                <a:gd name="T41" fmla="*/ 265113 h 194"/>
                <a:gd name="T42" fmla="*/ 79375 w 167"/>
                <a:gd name="T43" fmla="*/ 279400 h 194"/>
                <a:gd name="T44" fmla="*/ 71438 w 167"/>
                <a:gd name="T45" fmla="*/ 295275 h 194"/>
                <a:gd name="T46" fmla="*/ 55563 w 167"/>
                <a:gd name="T47" fmla="*/ 307975 h 194"/>
                <a:gd name="T48" fmla="*/ 20638 w 167"/>
                <a:gd name="T49" fmla="*/ 300038 h 194"/>
                <a:gd name="T50" fmla="*/ 12700 w 167"/>
                <a:gd name="T51" fmla="*/ 268288 h 194"/>
                <a:gd name="T52" fmla="*/ 0 w 167"/>
                <a:gd name="T53" fmla="*/ 257175 h 194"/>
                <a:gd name="T54" fmla="*/ 0 w 167"/>
                <a:gd name="T55" fmla="*/ 157163 h 194"/>
                <a:gd name="T56" fmla="*/ 12700 w 167"/>
                <a:gd name="T57" fmla="*/ 149225 h 194"/>
                <a:gd name="T58" fmla="*/ 28575 w 167"/>
                <a:gd name="T59" fmla="*/ 138113 h 194"/>
                <a:gd name="T60" fmla="*/ 28575 w 167"/>
                <a:gd name="T61" fmla="*/ 39688 h 194"/>
                <a:gd name="T62" fmla="*/ 44450 w 167"/>
                <a:gd name="T63" fmla="*/ 11113 h 194"/>
                <a:gd name="T64" fmla="*/ 76200 w 167"/>
                <a:gd name="T65" fmla="*/ 0 h 194"/>
                <a:gd name="T66" fmla="*/ 92075 w 167"/>
                <a:gd name="T67" fmla="*/ 3175 h 1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67" h="194">
                  <a:moveTo>
                    <a:pt x="58" y="2"/>
                  </a:moveTo>
                  <a:lnTo>
                    <a:pt x="105" y="5"/>
                  </a:lnTo>
                  <a:lnTo>
                    <a:pt x="112" y="32"/>
                  </a:lnTo>
                  <a:lnTo>
                    <a:pt x="112" y="45"/>
                  </a:lnTo>
                  <a:lnTo>
                    <a:pt x="122" y="50"/>
                  </a:lnTo>
                  <a:lnTo>
                    <a:pt x="127" y="65"/>
                  </a:lnTo>
                  <a:lnTo>
                    <a:pt x="137" y="67"/>
                  </a:lnTo>
                  <a:lnTo>
                    <a:pt x="142" y="84"/>
                  </a:lnTo>
                  <a:lnTo>
                    <a:pt x="150" y="87"/>
                  </a:lnTo>
                  <a:lnTo>
                    <a:pt x="167" y="94"/>
                  </a:lnTo>
                  <a:lnTo>
                    <a:pt x="164" y="104"/>
                  </a:lnTo>
                  <a:lnTo>
                    <a:pt x="152" y="114"/>
                  </a:lnTo>
                  <a:lnTo>
                    <a:pt x="142" y="124"/>
                  </a:lnTo>
                  <a:lnTo>
                    <a:pt x="130" y="132"/>
                  </a:lnTo>
                  <a:lnTo>
                    <a:pt x="125" y="149"/>
                  </a:lnTo>
                  <a:lnTo>
                    <a:pt x="112" y="152"/>
                  </a:lnTo>
                  <a:lnTo>
                    <a:pt x="105" y="162"/>
                  </a:lnTo>
                  <a:lnTo>
                    <a:pt x="95" y="174"/>
                  </a:lnTo>
                  <a:lnTo>
                    <a:pt x="77" y="174"/>
                  </a:lnTo>
                  <a:lnTo>
                    <a:pt x="65" y="167"/>
                  </a:lnTo>
                  <a:lnTo>
                    <a:pt x="55" y="167"/>
                  </a:lnTo>
                  <a:lnTo>
                    <a:pt x="50" y="176"/>
                  </a:lnTo>
                  <a:lnTo>
                    <a:pt x="45" y="186"/>
                  </a:lnTo>
                  <a:lnTo>
                    <a:pt x="35" y="194"/>
                  </a:lnTo>
                  <a:lnTo>
                    <a:pt x="13" y="189"/>
                  </a:lnTo>
                  <a:lnTo>
                    <a:pt x="8" y="169"/>
                  </a:lnTo>
                  <a:lnTo>
                    <a:pt x="0" y="162"/>
                  </a:lnTo>
                  <a:lnTo>
                    <a:pt x="0" y="99"/>
                  </a:lnTo>
                  <a:lnTo>
                    <a:pt x="8" y="94"/>
                  </a:lnTo>
                  <a:lnTo>
                    <a:pt x="18" y="87"/>
                  </a:lnTo>
                  <a:lnTo>
                    <a:pt x="18" y="25"/>
                  </a:lnTo>
                  <a:lnTo>
                    <a:pt x="28" y="7"/>
                  </a:lnTo>
                  <a:lnTo>
                    <a:pt x="48" y="0"/>
                  </a:lnTo>
                  <a:lnTo>
                    <a:pt x="58" y="2"/>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59" name="Freeform 76"/>
            <p:cNvSpPr>
              <a:spLocks/>
            </p:cNvSpPr>
            <p:nvPr/>
          </p:nvSpPr>
          <p:spPr bwMode="auto">
            <a:xfrm>
              <a:off x="6851463" y="3692873"/>
              <a:ext cx="990851" cy="839955"/>
            </a:xfrm>
            <a:custGeom>
              <a:avLst/>
              <a:gdLst>
                <a:gd name="T0" fmla="*/ 579438 w 706"/>
                <a:gd name="T1" fmla="*/ 63500 h 604"/>
                <a:gd name="T2" fmla="*/ 504825 w 706"/>
                <a:gd name="T3" fmla="*/ 98425 h 604"/>
                <a:gd name="T4" fmla="*/ 496888 w 706"/>
                <a:gd name="T5" fmla="*/ 141288 h 604"/>
                <a:gd name="T6" fmla="*/ 449263 w 706"/>
                <a:gd name="T7" fmla="*/ 125413 h 604"/>
                <a:gd name="T8" fmla="*/ 390525 w 706"/>
                <a:gd name="T9" fmla="*/ 117475 h 604"/>
                <a:gd name="T10" fmla="*/ 358775 w 706"/>
                <a:gd name="T11" fmla="*/ 165100 h 604"/>
                <a:gd name="T12" fmla="*/ 319088 w 706"/>
                <a:gd name="T13" fmla="*/ 196850 h 604"/>
                <a:gd name="T14" fmla="*/ 307975 w 706"/>
                <a:gd name="T15" fmla="*/ 220663 h 604"/>
                <a:gd name="T16" fmla="*/ 284163 w 706"/>
                <a:gd name="T17" fmla="*/ 247650 h 604"/>
                <a:gd name="T18" fmla="*/ 204788 w 706"/>
                <a:gd name="T19" fmla="*/ 315913 h 604"/>
                <a:gd name="T20" fmla="*/ 58738 w 706"/>
                <a:gd name="T21" fmla="*/ 385763 h 604"/>
                <a:gd name="T22" fmla="*/ 19050 w 706"/>
                <a:gd name="T23" fmla="*/ 485775 h 604"/>
                <a:gd name="T24" fmla="*/ 34925 w 706"/>
                <a:gd name="T25" fmla="*/ 515938 h 604"/>
                <a:gd name="T26" fmla="*/ 0 w 706"/>
                <a:gd name="T27" fmla="*/ 528638 h 604"/>
                <a:gd name="T28" fmla="*/ 34925 w 706"/>
                <a:gd name="T29" fmla="*/ 611188 h 604"/>
                <a:gd name="T30" fmla="*/ 34925 w 706"/>
                <a:gd name="T31" fmla="*/ 674688 h 604"/>
                <a:gd name="T32" fmla="*/ 50800 w 706"/>
                <a:gd name="T33" fmla="*/ 738188 h 604"/>
                <a:gd name="T34" fmla="*/ 23813 w 706"/>
                <a:gd name="T35" fmla="*/ 762000 h 604"/>
                <a:gd name="T36" fmla="*/ 69850 w 706"/>
                <a:gd name="T37" fmla="*/ 828675 h 604"/>
                <a:gd name="T38" fmla="*/ 106363 w 706"/>
                <a:gd name="T39" fmla="*/ 820738 h 604"/>
                <a:gd name="T40" fmla="*/ 161925 w 706"/>
                <a:gd name="T41" fmla="*/ 804863 h 604"/>
                <a:gd name="T42" fmla="*/ 279400 w 706"/>
                <a:gd name="T43" fmla="*/ 765175 h 604"/>
                <a:gd name="T44" fmla="*/ 398463 w 706"/>
                <a:gd name="T45" fmla="*/ 733425 h 604"/>
                <a:gd name="T46" fmla="*/ 454025 w 706"/>
                <a:gd name="T47" fmla="*/ 714375 h 604"/>
                <a:gd name="T48" fmla="*/ 481013 w 706"/>
                <a:gd name="T49" fmla="*/ 722313 h 604"/>
                <a:gd name="T50" fmla="*/ 544513 w 706"/>
                <a:gd name="T51" fmla="*/ 746125 h 604"/>
                <a:gd name="T52" fmla="*/ 568325 w 706"/>
                <a:gd name="T53" fmla="*/ 815975 h 604"/>
                <a:gd name="T54" fmla="*/ 608013 w 706"/>
                <a:gd name="T55" fmla="*/ 800100 h 604"/>
                <a:gd name="T56" fmla="*/ 646113 w 706"/>
                <a:gd name="T57" fmla="*/ 746125 h 604"/>
                <a:gd name="T58" fmla="*/ 638175 w 706"/>
                <a:gd name="T59" fmla="*/ 796925 h 604"/>
                <a:gd name="T60" fmla="*/ 642938 w 706"/>
                <a:gd name="T61" fmla="*/ 823913 h 604"/>
                <a:gd name="T62" fmla="*/ 658813 w 706"/>
                <a:gd name="T63" fmla="*/ 792163 h 604"/>
                <a:gd name="T64" fmla="*/ 661988 w 706"/>
                <a:gd name="T65" fmla="*/ 823913 h 604"/>
                <a:gd name="T66" fmla="*/ 682625 w 706"/>
                <a:gd name="T67" fmla="*/ 863600 h 604"/>
                <a:gd name="T68" fmla="*/ 698500 w 706"/>
                <a:gd name="T69" fmla="*/ 919163 h 604"/>
                <a:gd name="T70" fmla="*/ 831850 w 706"/>
                <a:gd name="T71" fmla="*/ 958850 h 604"/>
                <a:gd name="T72" fmla="*/ 958850 w 706"/>
                <a:gd name="T73" fmla="*/ 900113 h 604"/>
                <a:gd name="T74" fmla="*/ 1017588 w 706"/>
                <a:gd name="T75" fmla="*/ 808038 h 604"/>
                <a:gd name="T76" fmla="*/ 1089025 w 706"/>
                <a:gd name="T77" fmla="*/ 714375 h 604"/>
                <a:gd name="T78" fmla="*/ 1104900 w 706"/>
                <a:gd name="T79" fmla="*/ 615950 h 604"/>
                <a:gd name="T80" fmla="*/ 1120775 w 706"/>
                <a:gd name="T81" fmla="*/ 488950 h 604"/>
                <a:gd name="T82" fmla="*/ 1068388 w 706"/>
                <a:gd name="T83" fmla="*/ 390525 h 604"/>
                <a:gd name="T84" fmla="*/ 1022350 w 706"/>
                <a:gd name="T85" fmla="*/ 323850 h 604"/>
                <a:gd name="T86" fmla="*/ 962025 w 706"/>
                <a:gd name="T87" fmla="*/ 228600 h 604"/>
                <a:gd name="T88" fmla="*/ 906463 w 706"/>
                <a:gd name="T89" fmla="*/ 117475 h 604"/>
                <a:gd name="T90" fmla="*/ 903288 w 706"/>
                <a:gd name="T91" fmla="*/ 34925 h 604"/>
                <a:gd name="T92" fmla="*/ 855663 w 706"/>
                <a:gd name="T93" fmla="*/ 34925 h 604"/>
                <a:gd name="T94" fmla="*/ 839788 w 706"/>
                <a:gd name="T95" fmla="*/ 173038 h 604"/>
                <a:gd name="T96" fmla="*/ 812800 w 706"/>
                <a:gd name="T97" fmla="*/ 220663 h 604"/>
                <a:gd name="T98" fmla="*/ 749300 w 706"/>
                <a:gd name="T99" fmla="*/ 193675 h 604"/>
                <a:gd name="T100" fmla="*/ 690563 w 706"/>
                <a:gd name="T101" fmla="*/ 157163 h 604"/>
                <a:gd name="T102" fmla="*/ 677863 w 706"/>
                <a:gd name="T103" fmla="*/ 117475 h 604"/>
                <a:gd name="T104" fmla="*/ 706438 w 706"/>
                <a:gd name="T105" fmla="*/ 87313 h 604"/>
                <a:gd name="T106" fmla="*/ 677863 w 706"/>
                <a:gd name="T107" fmla="*/ 47625 h 604"/>
                <a:gd name="T108" fmla="*/ 600075 w 706"/>
                <a:gd name="T109" fmla="*/ 23813 h 604"/>
                <a:gd name="T110" fmla="*/ 552450 w 706"/>
                <a:gd name="T111" fmla="*/ 26988 h 6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706" h="604">
                  <a:moveTo>
                    <a:pt x="360" y="25"/>
                  </a:moveTo>
                  <a:lnTo>
                    <a:pt x="365" y="40"/>
                  </a:lnTo>
                  <a:lnTo>
                    <a:pt x="330" y="45"/>
                  </a:lnTo>
                  <a:lnTo>
                    <a:pt x="318" y="62"/>
                  </a:lnTo>
                  <a:lnTo>
                    <a:pt x="315" y="72"/>
                  </a:lnTo>
                  <a:lnTo>
                    <a:pt x="313" y="89"/>
                  </a:lnTo>
                  <a:lnTo>
                    <a:pt x="291" y="94"/>
                  </a:lnTo>
                  <a:lnTo>
                    <a:pt x="283" y="79"/>
                  </a:lnTo>
                  <a:lnTo>
                    <a:pt x="273" y="67"/>
                  </a:lnTo>
                  <a:lnTo>
                    <a:pt x="246" y="74"/>
                  </a:lnTo>
                  <a:lnTo>
                    <a:pt x="241" y="89"/>
                  </a:lnTo>
                  <a:lnTo>
                    <a:pt x="226" y="104"/>
                  </a:lnTo>
                  <a:lnTo>
                    <a:pt x="211" y="112"/>
                  </a:lnTo>
                  <a:lnTo>
                    <a:pt x="201" y="124"/>
                  </a:lnTo>
                  <a:lnTo>
                    <a:pt x="201" y="139"/>
                  </a:lnTo>
                  <a:lnTo>
                    <a:pt x="194" y="139"/>
                  </a:lnTo>
                  <a:lnTo>
                    <a:pt x="184" y="124"/>
                  </a:lnTo>
                  <a:lnTo>
                    <a:pt x="179" y="156"/>
                  </a:lnTo>
                  <a:lnTo>
                    <a:pt x="154" y="189"/>
                  </a:lnTo>
                  <a:lnTo>
                    <a:pt x="129" y="199"/>
                  </a:lnTo>
                  <a:lnTo>
                    <a:pt x="67" y="216"/>
                  </a:lnTo>
                  <a:lnTo>
                    <a:pt x="37" y="243"/>
                  </a:lnTo>
                  <a:lnTo>
                    <a:pt x="7" y="246"/>
                  </a:lnTo>
                  <a:lnTo>
                    <a:pt x="12" y="306"/>
                  </a:lnTo>
                  <a:lnTo>
                    <a:pt x="25" y="313"/>
                  </a:lnTo>
                  <a:lnTo>
                    <a:pt x="22" y="325"/>
                  </a:lnTo>
                  <a:lnTo>
                    <a:pt x="2" y="313"/>
                  </a:lnTo>
                  <a:lnTo>
                    <a:pt x="0" y="333"/>
                  </a:lnTo>
                  <a:lnTo>
                    <a:pt x="10" y="365"/>
                  </a:lnTo>
                  <a:lnTo>
                    <a:pt x="22" y="385"/>
                  </a:lnTo>
                  <a:lnTo>
                    <a:pt x="22" y="408"/>
                  </a:lnTo>
                  <a:lnTo>
                    <a:pt x="22" y="425"/>
                  </a:lnTo>
                  <a:lnTo>
                    <a:pt x="30" y="430"/>
                  </a:lnTo>
                  <a:lnTo>
                    <a:pt x="32" y="465"/>
                  </a:lnTo>
                  <a:lnTo>
                    <a:pt x="22" y="465"/>
                  </a:lnTo>
                  <a:lnTo>
                    <a:pt x="15" y="480"/>
                  </a:lnTo>
                  <a:lnTo>
                    <a:pt x="7" y="490"/>
                  </a:lnTo>
                  <a:lnTo>
                    <a:pt x="44" y="522"/>
                  </a:lnTo>
                  <a:lnTo>
                    <a:pt x="59" y="527"/>
                  </a:lnTo>
                  <a:lnTo>
                    <a:pt x="67" y="517"/>
                  </a:lnTo>
                  <a:lnTo>
                    <a:pt x="74" y="504"/>
                  </a:lnTo>
                  <a:lnTo>
                    <a:pt x="102" y="507"/>
                  </a:lnTo>
                  <a:lnTo>
                    <a:pt x="164" y="497"/>
                  </a:lnTo>
                  <a:lnTo>
                    <a:pt x="176" y="482"/>
                  </a:lnTo>
                  <a:lnTo>
                    <a:pt x="194" y="467"/>
                  </a:lnTo>
                  <a:lnTo>
                    <a:pt x="251" y="462"/>
                  </a:lnTo>
                  <a:lnTo>
                    <a:pt x="263" y="450"/>
                  </a:lnTo>
                  <a:lnTo>
                    <a:pt x="286" y="450"/>
                  </a:lnTo>
                  <a:lnTo>
                    <a:pt x="300" y="445"/>
                  </a:lnTo>
                  <a:lnTo>
                    <a:pt x="303" y="455"/>
                  </a:lnTo>
                  <a:lnTo>
                    <a:pt x="328" y="457"/>
                  </a:lnTo>
                  <a:lnTo>
                    <a:pt x="343" y="470"/>
                  </a:lnTo>
                  <a:lnTo>
                    <a:pt x="355" y="492"/>
                  </a:lnTo>
                  <a:lnTo>
                    <a:pt x="358" y="514"/>
                  </a:lnTo>
                  <a:lnTo>
                    <a:pt x="368" y="512"/>
                  </a:lnTo>
                  <a:lnTo>
                    <a:pt x="383" y="504"/>
                  </a:lnTo>
                  <a:lnTo>
                    <a:pt x="397" y="490"/>
                  </a:lnTo>
                  <a:lnTo>
                    <a:pt x="407" y="470"/>
                  </a:lnTo>
                  <a:lnTo>
                    <a:pt x="407" y="487"/>
                  </a:lnTo>
                  <a:lnTo>
                    <a:pt x="402" y="502"/>
                  </a:lnTo>
                  <a:lnTo>
                    <a:pt x="390" y="517"/>
                  </a:lnTo>
                  <a:lnTo>
                    <a:pt x="405" y="519"/>
                  </a:lnTo>
                  <a:lnTo>
                    <a:pt x="407" y="507"/>
                  </a:lnTo>
                  <a:lnTo>
                    <a:pt x="415" y="499"/>
                  </a:lnTo>
                  <a:lnTo>
                    <a:pt x="415" y="507"/>
                  </a:lnTo>
                  <a:lnTo>
                    <a:pt x="417" y="519"/>
                  </a:lnTo>
                  <a:lnTo>
                    <a:pt x="427" y="529"/>
                  </a:lnTo>
                  <a:lnTo>
                    <a:pt x="430" y="544"/>
                  </a:lnTo>
                  <a:lnTo>
                    <a:pt x="422" y="562"/>
                  </a:lnTo>
                  <a:lnTo>
                    <a:pt x="440" y="579"/>
                  </a:lnTo>
                  <a:lnTo>
                    <a:pt x="479" y="594"/>
                  </a:lnTo>
                  <a:lnTo>
                    <a:pt x="524" y="604"/>
                  </a:lnTo>
                  <a:lnTo>
                    <a:pt x="554" y="591"/>
                  </a:lnTo>
                  <a:lnTo>
                    <a:pt x="604" y="567"/>
                  </a:lnTo>
                  <a:lnTo>
                    <a:pt x="619" y="529"/>
                  </a:lnTo>
                  <a:lnTo>
                    <a:pt x="641" y="509"/>
                  </a:lnTo>
                  <a:lnTo>
                    <a:pt x="656" y="480"/>
                  </a:lnTo>
                  <a:lnTo>
                    <a:pt x="686" y="450"/>
                  </a:lnTo>
                  <a:lnTo>
                    <a:pt x="696" y="437"/>
                  </a:lnTo>
                  <a:lnTo>
                    <a:pt x="696" y="388"/>
                  </a:lnTo>
                  <a:lnTo>
                    <a:pt x="706" y="323"/>
                  </a:lnTo>
                  <a:lnTo>
                    <a:pt x="706" y="308"/>
                  </a:lnTo>
                  <a:lnTo>
                    <a:pt x="683" y="281"/>
                  </a:lnTo>
                  <a:lnTo>
                    <a:pt x="673" y="246"/>
                  </a:lnTo>
                  <a:lnTo>
                    <a:pt x="649" y="236"/>
                  </a:lnTo>
                  <a:lnTo>
                    <a:pt x="644" y="204"/>
                  </a:lnTo>
                  <a:lnTo>
                    <a:pt x="609" y="184"/>
                  </a:lnTo>
                  <a:lnTo>
                    <a:pt x="606" y="144"/>
                  </a:lnTo>
                  <a:lnTo>
                    <a:pt x="594" y="99"/>
                  </a:lnTo>
                  <a:lnTo>
                    <a:pt x="571" y="74"/>
                  </a:lnTo>
                  <a:lnTo>
                    <a:pt x="562" y="40"/>
                  </a:lnTo>
                  <a:lnTo>
                    <a:pt x="569" y="22"/>
                  </a:lnTo>
                  <a:lnTo>
                    <a:pt x="552" y="0"/>
                  </a:lnTo>
                  <a:lnTo>
                    <a:pt x="539" y="22"/>
                  </a:lnTo>
                  <a:lnTo>
                    <a:pt x="529" y="35"/>
                  </a:lnTo>
                  <a:lnTo>
                    <a:pt x="529" y="109"/>
                  </a:lnTo>
                  <a:lnTo>
                    <a:pt x="519" y="127"/>
                  </a:lnTo>
                  <a:lnTo>
                    <a:pt x="512" y="139"/>
                  </a:lnTo>
                  <a:lnTo>
                    <a:pt x="492" y="139"/>
                  </a:lnTo>
                  <a:lnTo>
                    <a:pt x="472" y="122"/>
                  </a:lnTo>
                  <a:lnTo>
                    <a:pt x="450" y="114"/>
                  </a:lnTo>
                  <a:lnTo>
                    <a:pt x="435" y="99"/>
                  </a:lnTo>
                  <a:lnTo>
                    <a:pt x="420" y="94"/>
                  </a:lnTo>
                  <a:lnTo>
                    <a:pt x="427" y="74"/>
                  </a:lnTo>
                  <a:lnTo>
                    <a:pt x="432" y="60"/>
                  </a:lnTo>
                  <a:lnTo>
                    <a:pt x="445" y="55"/>
                  </a:lnTo>
                  <a:lnTo>
                    <a:pt x="452" y="35"/>
                  </a:lnTo>
                  <a:lnTo>
                    <a:pt x="427" y="30"/>
                  </a:lnTo>
                  <a:lnTo>
                    <a:pt x="405" y="27"/>
                  </a:lnTo>
                  <a:lnTo>
                    <a:pt x="378" y="15"/>
                  </a:lnTo>
                  <a:lnTo>
                    <a:pt x="350" y="10"/>
                  </a:lnTo>
                  <a:lnTo>
                    <a:pt x="348" y="17"/>
                  </a:lnTo>
                  <a:lnTo>
                    <a:pt x="360" y="25"/>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60" name="Freeform 77"/>
            <p:cNvSpPr>
              <a:spLocks/>
            </p:cNvSpPr>
            <p:nvPr/>
          </p:nvSpPr>
          <p:spPr bwMode="auto">
            <a:xfrm>
              <a:off x="7548992" y="4577608"/>
              <a:ext cx="84206" cy="86224"/>
            </a:xfrm>
            <a:custGeom>
              <a:avLst/>
              <a:gdLst>
                <a:gd name="T0" fmla="*/ 3175 w 60"/>
                <a:gd name="T1" fmla="*/ 0 h 62"/>
                <a:gd name="T2" fmla="*/ 42863 w 60"/>
                <a:gd name="T3" fmla="*/ 7938 h 62"/>
                <a:gd name="T4" fmla="*/ 95250 w 60"/>
                <a:gd name="T5" fmla="*/ 7938 h 62"/>
                <a:gd name="T6" fmla="*/ 95250 w 60"/>
                <a:gd name="T7" fmla="*/ 38100 h 62"/>
                <a:gd name="T8" fmla="*/ 74613 w 60"/>
                <a:gd name="T9" fmla="*/ 61913 h 62"/>
                <a:gd name="T10" fmla="*/ 71438 w 60"/>
                <a:gd name="T11" fmla="*/ 85725 h 62"/>
                <a:gd name="T12" fmla="*/ 42863 w 60"/>
                <a:gd name="T13" fmla="*/ 93663 h 62"/>
                <a:gd name="T14" fmla="*/ 19050 w 60"/>
                <a:gd name="T15" fmla="*/ 98425 h 62"/>
                <a:gd name="T16" fmla="*/ 0 w 60"/>
                <a:gd name="T17" fmla="*/ 85725 h 62"/>
                <a:gd name="T18" fmla="*/ 3175 w 60"/>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62">
                  <a:moveTo>
                    <a:pt x="2" y="0"/>
                  </a:moveTo>
                  <a:lnTo>
                    <a:pt x="27" y="5"/>
                  </a:lnTo>
                  <a:lnTo>
                    <a:pt x="60" y="5"/>
                  </a:lnTo>
                  <a:lnTo>
                    <a:pt x="60" y="24"/>
                  </a:lnTo>
                  <a:lnTo>
                    <a:pt x="47" y="39"/>
                  </a:lnTo>
                  <a:lnTo>
                    <a:pt x="45" y="54"/>
                  </a:lnTo>
                  <a:lnTo>
                    <a:pt x="27" y="59"/>
                  </a:lnTo>
                  <a:lnTo>
                    <a:pt x="12" y="62"/>
                  </a:lnTo>
                  <a:lnTo>
                    <a:pt x="0" y="54"/>
                  </a:lnTo>
                  <a:lnTo>
                    <a:pt x="2" y="0"/>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61" name="Freeform 78"/>
            <p:cNvSpPr>
              <a:spLocks/>
            </p:cNvSpPr>
            <p:nvPr/>
          </p:nvSpPr>
          <p:spPr bwMode="auto">
            <a:xfrm>
              <a:off x="8270373" y="4375960"/>
              <a:ext cx="116487" cy="225285"/>
            </a:xfrm>
            <a:custGeom>
              <a:avLst/>
              <a:gdLst>
                <a:gd name="T0" fmla="*/ 12700 w 83"/>
                <a:gd name="T1" fmla="*/ 0 h 162"/>
                <a:gd name="T2" fmla="*/ 12700 w 83"/>
                <a:gd name="T3" fmla="*/ 31750 h 162"/>
                <a:gd name="T4" fmla="*/ 23812 w 83"/>
                <a:gd name="T5" fmla="*/ 68263 h 162"/>
                <a:gd name="T6" fmla="*/ 39687 w 83"/>
                <a:gd name="T7" fmla="*/ 95250 h 162"/>
                <a:gd name="T8" fmla="*/ 28575 w 83"/>
                <a:gd name="T9" fmla="*/ 130175 h 162"/>
                <a:gd name="T10" fmla="*/ 0 w 83"/>
                <a:gd name="T11" fmla="*/ 161925 h 162"/>
                <a:gd name="T12" fmla="*/ 4762 w 83"/>
                <a:gd name="T13" fmla="*/ 185738 h 162"/>
                <a:gd name="T14" fmla="*/ 12700 w 83"/>
                <a:gd name="T15" fmla="*/ 246063 h 162"/>
                <a:gd name="T16" fmla="*/ 39687 w 83"/>
                <a:gd name="T17" fmla="*/ 257175 h 162"/>
                <a:gd name="T18" fmla="*/ 47625 w 83"/>
                <a:gd name="T19" fmla="*/ 217488 h 162"/>
                <a:gd name="T20" fmla="*/ 76200 w 83"/>
                <a:gd name="T21" fmla="*/ 190500 h 162"/>
                <a:gd name="T22" fmla="*/ 119062 w 83"/>
                <a:gd name="T23" fmla="*/ 166688 h 162"/>
                <a:gd name="T24" fmla="*/ 131762 w 83"/>
                <a:gd name="T25" fmla="*/ 134938 h 162"/>
                <a:gd name="T26" fmla="*/ 127000 w 83"/>
                <a:gd name="T27" fmla="*/ 111125 h 162"/>
                <a:gd name="T28" fmla="*/ 79375 w 83"/>
                <a:gd name="T29" fmla="*/ 111125 h 162"/>
                <a:gd name="T30" fmla="*/ 76200 w 83"/>
                <a:gd name="T31" fmla="*/ 71438 h 162"/>
                <a:gd name="T32" fmla="*/ 63500 w 83"/>
                <a:gd name="T33" fmla="*/ 71438 h 162"/>
                <a:gd name="T34" fmla="*/ 44450 w 83"/>
                <a:gd name="T35" fmla="*/ 63500 h 162"/>
                <a:gd name="T36" fmla="*/ 47625 w 83"/>
                <a:gd name="T37" fmla="*/ 28575 h 162"/>
                <a:gd name="T38" fmla="*/ 36512 w 83"/>
                <a:gd name="T39" fmla="*/ 4763 h 162"/>
                <a:gd name="T40" fmla="*/ 12700 w 83"/>
                <a:gd name="T41" fmla="*/ 0 h 1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3" h="162">
                  <a:moveTo>
                    <a:pt x="8" y="0"/>
                  </a:moveTo>
                  <a:lnTo>
                    <a:pt x="8" y="20"/>
                  </a:lnTo>
                  <a:lnTo>
                    <a:pt x="15" y="43"/>
                  </a:lnTo>
                  <a:lnTo>
                    <a:pt x="25" y="60"/>
                  </a:lnTo>
                  <a:lnTo>
                    <a:pt x="18" y="82"/>
                  </a:lnTo>
                  <a:lnTo>
                    <a:pt x="0" y="102"/>
                  </a:lnTo>
                  <a:lnTo>
                    <a:pt x="3" y="117"/>
                  </a:lnTo>
                  <a:lnTo>
                    <a:pt x="8" y="155"/>
                  </a:lnTo>
                  <a:lnTo>
                    <a:pt x="25" y="162"/>
                  </a:lnTo>
                  <a:lnTo>
                    <a:pt x="30" y="137"/>
                  </a:lnTo>
                  <a:lnTo>
                    <a:pt x="48" y="120"/>
                  </a:lnTo>
                  <a:lnTo>
                    <a:pt x="75" y="105"/>
                  </a:lnTo>
                  <a:lnTo>
                    <a:pt x="83" y="85"/>
                  </a:lnTo>
                  <a:lnTo>
                    <a:pt x="80" y="70"/>
                  </a:lnTo>
                  <a:lnTo>
                    <a:pt x="50" y="70"/>
                  </a:lnTo>
                  <a:lnTo>
                    <a:pt x="48" y="45"/>
                  </a:lnTo>
                  <a:lnTo>
                    <a:pt x="40" y="45"/>
                  </a:lnTo>
                  <a:lnTo>
                    <a:pt x="28" y="40"/>
                  </a:lnTo>
                  <a:lnTo>
                    <a:pt x="30" y="18"/>
                  </a:lnTo>
                  <a:lnTo>
                    <a:pt x="23" y="3"/>
                  </a:lnTo>
                  <a:lnTo>
                    <a:pt x="8"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62" name="Freeform 79"/>
            <p:cNvSpPr>
              <a:spLocks/>
            </p:cNvSpPr>
            <p:nvPr/>
          </p:nvSpPr>
          <p:spPr bwMode="auto">
            <a:xfrm>
              <a:off x="8040206" y="4563695"/>
              <a:ext cx="217539" cy="214159"/>
            </a:xfrm>
            <a:custGeom>
              <a:avLst/>
              <a:gdLst>
                <a:gd name="T0" fmla="*/ 193675 w 155"/>
                <a:gd name="T1" fmla="*/ 0 h 154"/>
                <a:gd name="T2" fmla="*/ 185737 w 155"/>
                <a:gd name="T3" fmla="*/ 39688 h 154"/>
                <a:gd name="T4" fmla="*/ 146050 w 155"/>
                <a:gd name="T5" fmla="*/ 58738 h 154"/>
                <a:gd name="T6" fmla="*/ 119062 w 155"/>
                <a:gd name="T7" fmla="*/ 98425 h 154"/>
                <a:gd name="T8" fmla="*/ 47625 w 155"/>
                <a:gd name="T9" fmla="*/ 130175 h 154"/>
                <a:gd name="T10" fmla="*/ 0 w 155"/>
                <a:gd name="T11" fmla="*/ 173038 h 154"/>
                <a:gd name="T12" fmla="*/ 12700 w 155"/>
                <a:gd name="T13" fmla="*/ 200025 h 154"/>
                <a:gd name="T14" fmla="*/ 52387 w 155"/>
                <a:gd name="T15" fmla="*/ 244475 h 154"/>
                <a:gd name="T16" fmla="*/ 107950 w 155"/>
                <a:gd name="T17" fmla="*/ 196850 h 154"/>
                <a:gd name="T18" fmla="*/ 122237 w 155"/>
                <a:gd name="T19" fmla="*/ 157163 h 154"/>
                <a:gd name="T20" fmla="*/ 161925 w 155"/>
                <a:gd name="T21" fmla="*/ 125413 h 154"/>
                <a:gd name="T22" fmla="*/ 182562 w 155"/>
                <a:gd name="T23" fmla="*/ 125413 h 154"/>
                <a:gd name="T24" fmla="*/ 198437 w 155"/>
                <a:gd name="T25" fmla="*/ 93663 h 154"/>
                <a:gd name="T26" fmla="*/ 222250 w 155"/>
                <a:gd name="T27" fmla="*/ 61913 h 154"/>
                <a:gd name="T28" fmla="*/ 246062 w 155"/>
                <a:gd name="T29" fmla="*/ 39688 h 154"/>
                <a:gd name="T30" fmla="*/ 233362 w 155"/>
                <a:gd name="T31" fmla="*/ 7938 h 154"/>
                <a:gd name="T32" fmla="*/ 222250 w 155"/>
                <a:gd name="T33" fmla="*/ 23813 h 154"/>
                <a:gd name="T34" fmla="*/ 217487 w 155"/>
                <a:gd name="T35" fmla="*/ 0 h 154"/>
                <a:gd name="T36" fmla="*/ 193675 w 155"/>
                <a:gd name="T37" fmla="*/ 0 h 1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55" h="154">
                  <a:moveTo>
                    <a:pt x="122" y="0"/>
                  </a:moveTo>
                  <a:lnTo>
                    <a:pt x="117" y="25"/>
                  </a:lnTo>
                  <a:lnTo>
                    <a:pt x="92" y="37"/>
                  </a:lnTo>
                  <a:lnTo>
                    <a:pt x="75" y="62"/>
                  </a:lnTo>
                  <a:lnTo>
                    <a:pt x="30" y="82"/>
                  </a:lnTo>
                  <a:lnTo>
                    <a:pt x="0" y="109"/>
                  </a:lnTo>
                  <a:lnTo>
                    <a:pt x="8" y="126"/>
                  </a:lnTo>
                  <a:lnTo>
                    <a:pt x="33" y="154"/>
                  </a:lnTo>
                  <a:lnTo>
                    <a:pt x="68" y="124"/>
                  </a:lnTo>
                  <a:lnTo>
                    <a:pt x="77" y="99"/>
                  </a:lnTo>
                  <a:lnTo>
                    <a:pt x="102" y="79"/>
                  </a:lnTo>
                  <a:lnTo>
                    <a:pt x="115" y="79"/>
                  </a:lnTo>
                  <a:lnTo>
                    <a:pt x="125" y="59"/>
                  </a:lnTo>
                  <a:lnTo>
                    <a:pt x="140" y="39"/>
                  </a:lnTo>
                  <a:lnTo>
                    <a:pt x="155" y="25"/>
                  </a:lnTo>
                  <a:lnTo>
                    <a:pt x="147" y="5"/>
                  </a:lnTo>
                  <a:lnTo>
                    <a:pt x="140" y="15"/>
                  </a:lnTo>
                  <a:lnTo>
                    <a:pt x="137" y="0"/>
                  </a:lnTo>
                  <a:lnTo>
                    <a:pt x="122"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63" name="Freeform 80"/>
            <p:cNvSpPr>
              <a:spLocks/>
            </p:cNvSpPr>
            <p:nvPr/>
          </p:nvSpPr>
          <p:spPr bwMode="auto">
            <a:xfrm>
              <a:off x="7422676" y="1995159"/>
              <a:ext cx="119293" cy="151579"/>
            </a:xfrm>
            <a:custGeom>
              <a:avLst/>
              <a:gdLst>
                <a:gd name="T0" fmla="*/ 20637 w 85"/>
                <a:gd name="T1" fmla="*/ 15875 h 109"/>
                <a:gd name="T2" fmla="*/ 28575 w 85"/>
                <a:gd name="T3" fmla="*/ 55562 h 109"/>
                <a:gd name="T4" fmla="*/ 31750 w 85"/>
                <a:gd name="T5" fmla="*/ 85725 h 109"/>
                <a:gd name="T6" fmla="*/ 12700 w 85"/>
                <a:gd name="T7" fmla="*/ 117475 h 109"/>
                <a:gd name="T8" fmla="*/ 0 w 85"/>
                <a:gd name="T9" fmla="*/ 146050 h 109"/>
                <a:gd name="T10" fmla="*/ 15875 w 85"/>
                <a:gd name="T11" fmla="*/ 157162 h 109"/>
                <a:gd name="T12" fmla="*/ 47625 w 85"/>
                <a:gd name="T13" fmla="*/ 146050 h 109"/>
                <a:gd name="T14" fmla="*/ 79375 w 85"/>
                <a:gd name="T15" fmla="*/ 153987 h 109"/>
                <a:gd name="T16" fmla="*/ 87312 w 85"/>
                <a:gd name="T17" fmla="*/ 165100 h 109"/>
                <a:gd name="T18" fmla="*/ 92075 w 85"/>
                <a:gd name="T19" fmla="*/ 173037 h 109"/>
                <a:gd name="T20" fmla="*/ 95250 w 85"/>
                <a:gd name="T21" fmla="*/ 173037 h 109"/>
                <a:gd name="T22" fmla="*/ 103187 w 85"/>
                <a:gd name="T23" fmla="*/ 149225 h 109"/>
                <a:gd name="T24" fmla="*/ 114300 w 85"/>
                <a:gd name="T25" fmla="*/ 133350 h 109"/>
                <a:gd name="T26" fmla="*/ 134937 w 85"/>
                <a:gd name="T27" fmla="*/ 122237 h 109"/>
                <a:gd name="T28" fmla="*/ 127000 w 85"/>
                <a:gd name="T29" fmla="*/ 85725 h 109"/>
                <a:gd name="T30" fmla="*/ 100012 w 85"/>
                <a:gd name="T31" fmla="*/ 74612 h 109"/>
                <a:gd name="T32" fmla="*/ 60325 w 85"/>
                <a:gd name="T33" fmla="*/ 58737 h 109"/>
                <a:gd name="T34" fmla="*/ 47625 w 85"/>
                <a:gd name="T35" fmla="*/ 26987 h 109"/>
                <a:gd name="T36" fmla="*/ 31750 w 85"/>
                <a:gd name="T37" fmla="*/ 0 h 109"/>
                <a:gd name="T38" fmla="*/ 20637 w 85"/>
                <a:gd name="T39" fmla="*/ 15875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5" h="109">
                  <a:moveTo>
                    <a:pt x="13" y="10"/>
                  </a:moveTo>
                  <a:lnTo>
                    <a:pt x="18" y="35"/>
                  </a:lnTo>
                  <a:lnTo>
                    <a:pt x="20" y="54"/>
                  </a:lnTo>
                  <a:lnTo>
                    <a:pt x="8" y="74"/>
                  </a:lnTo>
                  <a:lnTo>
                    <a:pt x="0" y="92"/>
                  </a:lnTo>
                  <a:lnTo>
                    <a:pt x="10" y="99"/>
                  </a:lnTo>
                  <a:lnTo>
                    <a:pt x="30" y="92"/>
                  </a:lnTo>
                  <a:lnTo>
                    <a:pt x="50" y="97"/>
                  </a:lnTo>
                  <a:lnTo>
                    <a:pt x="55" y="104"/>
                  </a:lnTo>
                  <a:lnTo>
                    <a:pt x="58" y="109"/>
                  </a:lnTo>
                  <a:lnTo>
                    <a:pt x="60" y="109"/>
                  </a:lnTo>
                  <a:lnTo>
                    <a:pt x="65" y="94"/>
                  </a:lnTo>
                  <a:lnTo>
                    <a:pt x="72" y="84"/>
                  </a:lnTo>
                  <a:lnTo>
                    <a:pt x="85" y="77"/>
                  </a:lnTo>
                  <a:lnTo>
                    <a:pt x="80" y="54"/>
                  </a:lnTo>
                  <a:lnTo>
                    <a:pt x="63" y="47"/>
                  </a:lnTo>
                  <a:lnTo>
                    <a:pt x="38" y="37"/>
                  </a:lnTo>
                  <a:lnTo>
                    <a:pt x="30" y="17"/>
                  </a:lnTo>
                  <a:lnTo>
                    <a:pt x="20" y="0"/>
                  </a:lnTo>
                  <a:lnTo>
                    <a:pt x="13" y="10"/>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64" name="Freeform 81"/>
            <p:cNvSpPr>
              <a:spLocks/>
            </p:cNvSpPr>
            <p:nvPr/>
          </p:nvSpPr>
          <p:spPr bwMode="auto">
            <a:xfrm>
              <a:off x="7279521" y="2160646"/>
              <a:ext cx="234380" cy="241975"/>
            </a:xfrm>
            <a:custGeom>
              <a:avLst/>
              <a:gdLst>
                <a:gd name="T0" fmla="*/ 193675 w 167"/>
                <a:gd name="T1" fmla="*/ 0 h 174"/>
                <a:gd name="T2" fmla="*/ 222250 w 167"/>
                <a:gd name="T3" fmla="*/ 0 h 174"/>
                <a:gd name="T4" fmla="*/ 233362 w 167"/>
                <a:gd name="T5" fmla="*/ 47625 h 174"/>
                <a:gd name="T6" fmla="*/ 241300 w 167"/>
                <a:gd name="T7" fmla="*/ 66675 h 174"/>
                <a:gd name="T8" fmla="*/ 265112 w 167"/>
                <a:gd name="T9" fmla="*/ 87313 h 174"/>
                <a:gd name="T10" fmla="*/ 230187 w 167"/>
                <a:gd name="T11" fmla="*/ 119063 h 174"/>
                <a:gd name="T12" fmla="*/ 246062 w 167"/>
                <a:gd name="T13" fmla="*/ 169863 h 174"/>
                <a:gd name="T14" fmla="*/ 238125 w 167"/>
                <a:gd name="T15" fmla="*/ 201613 h 174"/>
                <a:gd name="T16" fmla="*/ 222250 w 167"/>
                <a:gd name="T17" fmla="*/ 217488 h 174"/>
                <a:gd name="T18" fmla="*/ 209550 w 167"/>
                <a:gd name="T19" fmla="*/ 220663 h 174"/>
                <a:gd name="T20" fmla="*/ 198437 w 167"/>
                <a:gd name="T21" fmla="*/ 249238 h 174"/>
                <a:gd name="T22" fmla="*/ 177800 w 167"/>
                <a:gd name="T23" fmla="*/ 225425 h 174"/>
                <a:gd name="T24" fmla="*/ 169862 w 167"/>
                <a:gd name="T25" fmla="*/ 236538 h 174"/>
                <a:gd name="T26" fmla="*/ 130175 w 167"/>
                <a:gd name="T27" fmla="*/ 241300 h 174"/>
                <a:gd name="T28" fmla="*/ 123825 w 167"/>
                <a:gd name="T29" fmla="*/ 220663 h 174"/>
                <a:gd name="T30" fmla="*/ 111125 w 167"/>
                <a:gd name="T31" fmla="*/ 228600 h 174"/>
                <a:gd name="T32" fmla="*/ 111125 w 167"/>
                <a:gd name="T33" fmla="*/ 273050 h 174"/>
                <a:gd name="T34" fmla="*/ 92075 w 167"/>
                <a:gd name="T35" fmla="*/ 260350 h 174"/>
                <a:gd name="T36" fmla="*/ 79375 w 167"/>
                <a:gd name="T37" fmla="*/ 244475 h 174"/>
                <a:gd name="T38" fmla="*/ 71437 w 167"/>
                <a:gd name="T39" fmla="*/ 273050 h 174"/>
                <a:gd name="T40" fmla="*/ 52387 w 167"/>
                <a:gd name="T41" fmla="*/ 276225 h 174"/>
                <a:gd name="T42" fmla="*/ 36512 w 167"/>
                <a:gd name="T43" fmla="*/ 257175 h 174"/>
                <a:gd name="T44" fmla="*/ 12700 w 167"/>
                <a:gd name="T45" fmla="*/ 252413 h 174"/>
                <a:gd name="T46" fmla="*/ 0 w 167"/>
                <a:gd name="T47" fmla="*/ 241300 h 174"/>
                <a:gd name="T48" fmla="*/ 23812 w 167"/>
                <a:gd name="T49" fmla="*/ 217488 h 174"/>
                <a:gd name="T50" fmla="*/ 47625 w 167"/>
                <a:gd name="T51" fmla="*/ 204788 h 174"/>
                <a:gd name="T52" fmla="*/ 63500 w 167"/>
                <a:gd name="T53" fmla="*/ 188913 h 174"/>
                <a:gd name="T54" fmla="*/ 107950 w 167"/>
                <a:gd name="T55" fmla="*/ 193675 h 174"/>
                <a:gd name="T56" fmla="*/ 111125 w 167"/>
                <a:gd name="T57" fmla="*/ 165100 h 174"/>
                <a:gd name="T58" fmla="*/ 119062 w 167"/>
                <a:gd name="T59" fmla="*/ 142875 h 174"/>
                <a:gd name="T60" fmla="*/ 134937 w 167"/>
                <a:gd name="T61" fmla="*/ 146050 h 174"/>
                <a:gd name="T62" fmla="*/ 174625 w 167"/>
                <a:gd name="T63" fmla="*/ 142875 h 174"/>
                <a:gd name="T64" fmla="*/ 177800 w 167"/>
                <a:gd name="T65" fmla="*/ 122238 h 174"/>
                <a:gd name="T66" fmla="*/ 177800 w 167"/>
                <a:gd name="T67" fmla="*/ 87313 h 174"/>
                <a:gd name="T68" fmla="*/ 190500 w 167"/>
                <a:gd name="T69" fmla="*/ 66675 h 174"/>
                <a:gd name="T70" fmla="*/ 182562 w 167"/>
                <a:gd name="T71" fmla="*/ 19050 h 174"/>
                <a:gd name="T72" fmla="*/ 193675 w 167"/>
                <a:gd name="T73" fmla="*/ 0 h 1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67" h="174">
                  <a:moveTo>
                    <a:pt x="122" y="0"/>
                  </a:moveTo>
                  <a:lnTo>
                    <a:pt x="140" y="0"/>
                  </a:lnTo>
                  <a:lnTo>
                    <a:pt x="147" y="30"/>
                  </a:lnTo>
                  <a:lnTo>
                    <a:pt x="152" y="42"/>
                  </a:lnTo>
                  <a:lnTo>
                    <a:pt x="167" y="55"/>
                  </a:lnTo>
                  <a:lnTo>
                    <a:pt x="145" y="75"/>
                  </a:lnTo>
                  <a:lnTo>
                    <a:pt x="155" y="107"/>
                  </a:lnTo>
                  <a:lnTo>
                    <a:pt x="150" y="127"/>
                  </a:lnTo>
                  <a:lnTo>
                    <a:pt x="140" y="137"/>
                  </a:lnTo>
                  <a:lnTo>
                    <a:pt x="132" y="139"/>
                  </a:lnTo>
                  <a:lnTo>
                    <a:pt x="125" y="157"/>
                  </a:lnTo>
                  <a:lnTo>
                    <a:pt x="112" y="142"/>
                  </a:lnTo>
                  <a:lnTo>
                    <a:pt x="107" y="149"/>
                  </a:lnTo>
                  <a:lnTo>
                    <a:pt x="82" y="152"/>
                  </a:lnTo>
                  <a:lnTo>
                    <a:pt x="78" y="139"/>
                  </a:lnTo>
                  <a:lnTo>
                    <a:pt x="70" y="144"/>
                  </a:lnTo>
                  <a:lnTo>
                    <a:pt x="70" y="172"/>
                  </a:lnTo>
                  <a:lnTo>
                    <a:pt x="58" y="164"/>
                  </a:lnTo>
                  <a:lnTo>
                    <a:pt x="50" y="154"/>
                  </a:lnTo>
                  <a:lnTo>
                    <a:pt x="45" y="172"/>
                  </a:lnTo>
                  <a:lnTo>
                    <a:pt x="33" y="174"/>
                  </a:lnTo>
                  <a:lnTo>
                    <a:pt x="23" y="162"/>
                  </a:lnTo>
                  <a:lnTo>
                    <a:pt x="8" y="159"/>
                  </a:lnTo>
                  <a:lnTo>
                    <a:pt x="0" y="152"/>
                  </a:lnTo>
                  <a:lnTo>
                    <a:pt x="15" y="137"/>
                  </a:lnTo>
                  <a:lnTo>
                    <a:pt x="30" y="129"/>
                  </a:lnTo>
                  <a:lnTo>
                    <a:pt x="40" y="119"/>
                  </a:lnTo>
                  <a:lnTo>
                    <a:pt x="68" y="122"/>
                  </a:lnTo>
                  <a:lnTo>
                    <a:pt x="70" y="104"/>
                  </a:lnTo>
                  <a:lnTo>
                    <a:pt x="75" y="90"/>
                  </a:lnTo>
                  <a:lnTo>
                    <a:pt x="85" y="92"/>
                  </a:lnTo>
                  <a:lnTo>
                    <a:pt x="110" y="90"/>
                  </a:lnTo>
                  <a:lnTo>
                    <a:pt x="112" y="77"/>
                  </a:lnTo>
                  <a:lnTo>
                    <a:pt x="112" y="55"/>
                  </a:lnTo>
                  <a:lnTo>
                    <a:pt x="120" y="42"/>
                  </a:lnTo>
                  <a:lnTo>
                    <a:pt x="115" y="12"/>
                  </a:lnTo>
                  <a:lnTo>
                    <a:pt x="122" y="0"/>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65" name="Freeform 82"/>
            <p:cNvSpPr>
              <a:spLocks/>
            </p:cNvSpPr>
            <p:nvPr/>
          </p:nvSpPr>
          <p:spPr bwMode="auto">
            <a:xfrm>
              <a:off x="7304785" y="2413747"/>
              <a:ext cx="28068" cy="26423"/>
            </a:xfrm>
            <a:custGeom>
              <a:avLst/>
              <a:gdLst>
                <a:gd name="T0" fmla="*/ 0 w 20"/>
                <a:gd name="T1" fmla="*/ 11113 h 19"/>
                <a:gd name="T2" fmla="*/ 0 w 20"/>
                <a:gd name="T3" fmla="*/ 30163 h 19"/>
                <a:gd name="T4" fmla="*/ 15875 w 20"/>
                <a:gd name="T5" fmla="*/ 30163 h 19"/>
                <a:gd name="T6" fmla="*/ 31750 w 20"/>
                <a:gd name="T7" fmla="*/ 11113 h 19"/>
                <a:gd name="T8" fmla="*/ 11113 w 20"/>
                <a:gd name="T9" fmla="*/ 0 h 19"/>
                <a:gd name="T10" fmla="*/ 0 w 20"/>
                <a:gd name="T11" fmla="*/ 3175 h 19"/>
                <a:gd name="T12" fmla="*/ 0 w 20"/>
                <a:gd name="T13" fmla="*/ 11113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9">
                  <a:moveTo>
                    <a:pt x="0" y="7"/>
                  </a:moveTo>
                  <a:lnTo>
                    <a:pt x="0" y="19"/>
                  </a:lnTo>
                  <a:lnTo>
                    <a:pt x="10" y="19"/>
                  </a:lnTo>
                  <a:lnTo>
                    <a:pt x="20" y="7"/>
                  </a:lnTo>
                  <a:lnTo>
                    <a:pt x="7" y="0"/>
                  </a:lnTo>
                  <a:lnTo>
                    <a:pt x="0" y="2"/>
                  </a:lnTo>
                  <a:lnTo>
                    <a:pt x="0" y="7"/>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66" name="Freeform 83"/>
            <p:cNvSpPr>
              <a:spLocks/>
            </p:cNvSpPr>
            <p:nvPr/>
          </p:nvSpPr>
          <p:spPr bwMode="auto">
            <a:xfrm>
              <a:off x="7304785" y="2413747"/>
              <a:ext cx="28068" cy="26423"/>
            </a:xfrm>
            <a:custGeom>
              <a:avLst/>
              <a:gdLst>
                <a:gd name="T0" fmla="*/ 0 w 20"/>
                <a:gd name="T1" fmla="*/ 11113 h 19"/>
                <a:gd name="T2" fmla="*/ 0 w 20"/>
                <a:gd name="T3" fmla="*/ 30163 h 19"/>
                <a:gd name="T4" fmla="*/ 15875 w 20"/>
                <a:gd name="T5" fmla="*/ 30163 h 19"/>
                <a:gd name="T6" fmla="*/ 31750 w 20"/>
                <a:gd name="T7" fmla="*/ 11113 h 19"/>
                <a:gd name="T8" fmla="*/ 11113 w 20"/>
                <a:gd name="T9" fmla="*/ 0 h 19"/>
                <a:gd name="T10" fmla="*/ 0 w 20"/>
                <a:gd name="T11" fmla="*/ 3175 h 19"/>
                <a:gd name="T12" fmla="*/ 0 w 20"/>
                <a:gd name="T13" fmla="*/ 11113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9">
                  <a:moveTo>
                    <a:pt x="0" y="7"/>
                  </a:moveTo>
                  <a:lnTo>
                    <a:pt x="0" y="19"/>
                  </a:lnTo>
                  <a:lnTo>
                    <a:pt x="10" y="19"/>
                  </a:lnTo>
                  <a:lnTo>
                    <a:pt x="20" y="7"/>
                  </a:lnTo>
                  <a:lnTo>
                    <a:pt x="7" y="0"/>
                  </a:lnTo>
                  <a:lnTo>
                    <a:pt x="0" y="2"/>
                  </a:lnTo>
                  <a:lnTo>
                    <a:pt x="0" y="7"/>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67" name="Freeform 84"/>
            <p:cNvSpPr>
              <a:spLocks/>
            </p:cNvSpPr>
            <p:nvPr/>
          </p:nvSpPr>
          <p:spPr bwMode="auto">
            <a:xfrm>
              <a:off x="7304785" y="2413747"/>
              <a:ext cx="28068" cy="26423"/>
            </a:xfrm>
            <a:custGeom>
              <a:avLst/>
              <a:gdLst>
                <a:gd name="T0" fmla="*/ 0 w 20"/>
                <a:gd name="T1" fmla="*/ 11113 h 19"/>
                <a:gd name="T2" fmla="*/ 0 w 20"/>
                <a:gd name="T3" fmla="*/ 30163 h 19"/>
                <a:gd name="T4" fmla="*/ 15875 w 20"/>
                <a:gd name="T5" fmla="*/ 30163 h 19"/>
                <a:gd name="T6" fmla="*/ 31750 w 20"/>
                <a:gd name="T7" fmla="*/ 11113 h 19"/>
                <a:gd name="T8" fmla="*/ 11113 w 20"/>
                <a:gd name="T9" fmla="*/ 0 h 19"/>
                <a:gd name="T10" fmla="*/ 0 w 20"/>
                <a:gd name="T11" fmla="*/ 3175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19">
                  <a:moveTo>
                    <a:pt x="0" y="7"/>
                  </a:moveTo>
                  <a:lnTo>
                    <a:pt x="0" y="19"/>
                  </a:lnTo>
                  <a:lnTo>
                    <a:pt x="10" y="19"/>
                  </a:lnTo>
                  <a:lnTo>
                    <a:pt x="20" y="7"/>
                  </a:lnTo>
                  <a:lnTo>
                    <a:pt x="7" y="0"/>
                  </a:lnTo>
                  <a:lnTo>
                    <a:pt x="0" y="2"/>
                  </a:lnTo>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68" name="Freeform 85"/>
            <p:cNvSpPr>
              <a:spLocks/>
            </p:cNvSpPr>
            <p:nvPr/>
          </p:nvSpPr>
          <p:spPr bwMode="auto">
            <a:xfrm>
              <a:off x="7224787" y="2392887"/>
              <a:ext cx="54734" cy="89003"/>
            </a:xfrm>
            <a:custGeom>
              <a:avLst/>
              <a:gdLst>
                <a:gd name="T0" fmla="*/ 26988 w 39"/>
                <a:gd name="T1" fmla="*/ 7938 h 64"/>
                <a:gd name="T2" fmla="*/ 15875 w 39"/>
                <a:gd name="T3" fmla="*/ 26988 h 64"/>
                <a:gd name="T4" fmla="*/ 0 w 39"/>
                <a:gd name="T5" fmla="*/ 38100 h 64"/>
                <a:gd name="T6" fmla="*/ 11113 w 39"/>
                <a:gd name="T7" fmla="*/ 66675 h 64"/>
                <a:gd name="T8" fmla="*/ 26988 w 39"/>
                <a:gd name="T9" fmla="*/ 53975 h 64"/>
                <a:gd name="T10" fmla="*/ 39688 w 39"/>
                <a:gd name="T11" fmla="*/ 58738 h 64"/>
                <a:gd name="T12" fmla="*/ 34925 w 39"/>
                <a:gd name="T13" fmla="*/ 77788 h 64"/>
                <a:gd name="T14" fmla="*/ 47625 w 39"/>
                <a:gd name="T15" fmla="*/ 101600 h 64"/>
                <a:gd name="T16" fmla="*/ 61913 w 39"/>
                <a:gd name="T17" fmla="*/ 90488 h 64"/>
                <a:gd name="T18" fmla="*/ 61913 w 39"/>
                <a:gd name="T19" fmla="*/ 58738 h 64"/>
                <a:gd name="T20" fmla="*/ 58738 w 39"/>
                <a:gd name="T21" fmla="*/ 15875 h 64"/>
                <a:gd name="T22" fmla="*/ 50800 w 39"/>
                <a:gd name="T23" fmla="*/ 0 h 64"/>
                <a:gd name="T24" fmla="*/ 26988 w 39"/>
                <a:gd name="T25" fmla="*/ 7938 h 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64">
                  <a:moveTo>
                    <a:pt x="17" y="5"/>
                  </a:moveTo>
                  <a:lnTo>
                    <a:pt x="10" y="17"/>
                  </a:lnTo>
                  <a:lnTo>
                    <a:pt x="0" y="24"/>
                  </a:lnTo>
                  <a:lnTo>
                    <a:pt x="7" y="42"/>
                  </a:lnTo>
                  <a:lnTo>
                    <a:pt x="17" y="34"/>
                  </a:lnTo>
                  <a:lnTo>
                    <a:pt x="25" y="37"/>
                  </a:lnTo>
                  <a:lnTo>
                    <a:pt x="22" y="49"/>
                  </a:lnTo>
                  <a:lnTo>
                    <a:pt x="30" y="64"/>
                  </a:lnTo>
                  <a:lnTo>
                    <a:pt x="39" y="57"/>
                  </a:lnTo>
                  <a:lnTo>
                    <a:pt x="39" y="37"/>
                  </a:lnTo>
                  <a:lnTo>
                    <a:pt x="37" y="10"/>
                  </a:lnTo>
                  <a:lnTo>
                    <a:pt x="32" y="0"/>
                  </a:lnTo>
                  <a:lnTo>
                    <a:pt x="17" y="5"/>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69" name="Freeform 86"/>
            <p:cNvSpPr>
              <a:spLocks/>
            </p:cNvSpPr>
            <p:nvPr/>
          </p:nvSpPr>
          <p:spPr bwMode="auto">
            <a:xfrm>
              <a:off x="8135638" y="3958760"/>
              <a:ext cx="61754" cy="47283"/>
            </a:xfrm>
            <a:custGeom>
              <a:avLst/>
              <a:gdLst>
                <a:gd name="T0" fmla="*/ 19050 w 44"/>
                <a:gd name="T1" fmla="*/ 0 h 34"/>
                <a:gd name="T2" fmla="*/ 0 w 44"/>
                <a:gd name="T3" fmla="*/ 11113 h 34"/>
                <a:gd name="T4" fmla="*/ 11113 w 44"/>
                <a:gd name="T5" fmla="*/ 26988 h 34"/>
                <a:gd name="T6" fmla="*/ 34925 w 44"/>
                <a:gd name="T7" fmla="*/ 42863 h 34"/>
                <a:gd name="T8" fmla="*/ 61913 w 44"/>
                <a:gd name="T9" fmla="*/ 53975 h 34"/>
                <a:gd name="T10" fmla="*/ 69850 w 44"/>
                <a:gd name="T11" fmla="*/ 39688 h 34"/>
                <a:gd name="T12" fmla="*/ 50800 w 44"/>
                <a:gd name="T13" fmla="*/ 11113 h 34"/>
                <a:gd name="T14" fmla="*/ 19050 w 44"/>
                <a:gd name="T15" fmla="*/ 0 h 3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34">
                  <a:moveTo>
                    <a:pt x="12" y="0"/>
                  </a:moveTo>
                  <a:lnTo>
                    <a:pt x="0" y="7"/>
                  </a:lnTo>
                  <a:lnTo>
                    <a:pt x="7" y="17"/>
                  </a:lnTo>
                  <a:lnTo>
                    <a:pt x="22" y="27"/>
                  </a:lnTo>
                  <a:lnTo>
                    <a:pt x="39" y="34"/>
                  </a:lnTo>
                  <a:lnTo>
                    <a:pt x="44" y="25"/>
                  </a:lnTo>
                  <a:lnTo>
                    <a:pt x="32" y="7"/>
                  </a:lnTo>
                  <a:lnTo>
                    <a:pt x="12"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70" name="Freeform 87"/>
            <p:cNvSpPr>
              <a:spLocks/>
            </p:cNvSpPr>
            <p:nvPr/>
          </p:nvSpPr>
          <p:spPr bwMode="auto">
            <a:xfrm>
              <a:off x="4304165" y="664302"/>
              <a:ext cx="282098" cy="169658"/>
            </a:xfrm>
            <a:custGeom>
              <a:avLst/>
              <a:gdLst>
                <a:gd name="T0" fmla="*/ 125412 w 201"/>
                <a:gd name="T1" fmla="*/ 7938 h 122"/>
                <a:gd name="T2" fmla="*/ 119062 w 201"/>
                <a:gd name="T3" fmla="*/ 47625 h 122"/>
                <a:gd name="T4" fmla="*/ 82550 w 201"/>
                <a:gd name="T5" fmla="*/ 23813 h 122"/>
                <a:gd name="T6" fmla="*/ 55562 w 201"/>
                <a:gd name="T7" fmla="*/ 39688 h 122"/>
                <a:gd name="T8" fmla="*/ 39687 w 201"/>
                <a:gd name="T9" fmla="*/ 7938 h 122"/>
                <a:gd name="T10" fmla="*/ 0 w 201"/>
                <a:gd name="T11" fmla="*/ 34925 h 122"/>
                <a:gd name="T12" fmla="*/ 7937 w 201"/>
                <a:gd name="T13" fmla="*/ 55563 h 122"/>
                <a:gd name="T14" fmla="*/ 15875 w 201"/>
                <a:gd name="T15" fmla="*/ 90488 h 122"/>
                <a:gd name="T16" fmla="*/ 58737 w 201"/>
                <a:gd name="T17" fmla="*/ 93663 h 122"/>
                <a:gd name="T18" fmla="*/ 82550 w 201"/>
                <a:gd name="T19" fmla="*/ 69850 h 122"/>
                <a:gd name="T20" fmla="*/ 103187 w 201"/>
                <a:gd name="T21" fmla="*/ 74613 h 122"/>
                <a:gd name="T22" fmla="*/ 90487 w 201"/>
                <a:gd name="T23" fmla="*/ 101600 h 122"/>
                <a:gd name="T24" fmla="*/ 87312 w 201"/>
                <a:gd name="T25" fmla="*/ 125413 h 122"/>
                <a:gd name="T26" fmla="*/ 111125 w 201"/>
                <a:gd name="T27" fmla="*/ 149225 h 122"/>
                <a:gd name="T28" fmla="*/ 130175 w 201"/>
                <a:gd name="T29" fmla="*/ 180975 h 122"/>
                <a:gd name="T30" fmla="*/ 157162 w 201"/>
                <a:gd name="T31" fmla="*/ 193675 h 122"/>
                <a:gd name="T32" fmla="*/ 169862 w 201"/>
                <a:gd name="T33" fmla="*/ 141288 h 122"/>
                <a:gd name="T34" fmla="*/ 209550 w 201"/>
                <a:gd name="T35" fmla="*/ 98425 h 122"/>
                <a:gd name="T36" fmla="*/ 233362 w 201"/>
                <a:gd name="T37" fmla="*/ 114300 h 122"/>
                <a:gd name="T38" fmla="*/ 233362 w 201"/>
                <a:gd name="T39" fmla="*/ 149225 h 122"/>
                <a:gd name="T40" fmla="*/ 279400 w 201"/>
                <a:gd name="T41" fmla="*/ 141288 h 122"/>
                <a:gd name="T42" fmla="*/ 303212 w 201"/>
                <a:gd name="T43" fmla="*/ 153988 h 122"/>
                <a:gd name="T44" fmla="*/ 319087 w 201"/>
                <a:gd name="T45" fmla="*/ 117475 h 122"/>
                <a:gd name="T46" fmla="*/ 209550 w 201"/>
                <a:gd name="T47" fmla="*/ 58738 h 122"/>
                <a:gd name="T48" fmla="*/ 173037 w 201"/>
                <a:gd name="T49" fmla="*/ 0 h 122"/>
                <a:gd name="T50" fmla="*/ 125412 w 201"/>
                <a:gd name="T51" fmla="*/ 7938 h 1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01" h="122">
                  <a:moveTo>
                    <a:pt x="79" y="5"/>
                  </a:moveTo>
                  <a:lnTo>
                    <a:pt x="75" y="30"/>
                  </a:lnTo>
                  <a:lnTo>
                    <a:pt x="52" y="15"/>
                  </a:lnTo>
                  <a:lnTo>
                    <a:pt x="35" y="25"/>
                  </a:lnTo>
                  <a:lnTo>
                    <a:pt x="25" y="5"/>
                  </a:lnTo>
                  <a:lnTo>
                    <a:pt x="0" y="22"/>
                  </a:lnTo>
                  <a:lnTo>
                    <a:pt x="5" y="35"/>
                  </a:lnTo>
                  <a:lnTo>
                    <a:pt x="10" y="57"/>
                  </a:lnTo>
                  <a:lnTo>
                    <a:pt x="37" y="59"/>
                  </a:lnTo>
                  <a:lnTo>
                    <a:pt x="52" y="44"/>
                  </a:lnTo>
                  <a:lnTo>
                    <a:pt x="65" y="47"/>
                  </a:lnTo>
                  <a:lnTo>
                    <a:pt x="57" y="64"/>
                  </a:lnTo>
                  <a:lnTo>
                    <a:pt x="55" y="79"/>
                  </a:lnTo>
                  <a:lnTo>
                    <a:pt x="70" y="94"/>
                  </a:lnTo>
                  <a:lnTo>
                    <a:pt x="82" y="114"/>
                  </a:lnTo>
                  <a:lnTo>
                    <a:pt x="99" y="122"/>
                  </a:lnTo>
                  <a:lnTo>
                    <a:pt x="107" y="89"/>
                  </a:lnTo>
                  <a:lnTo>
                    <a:pt x="132" y="62"/>
                  </a:lnTo>
                  <a:lnTo>
                    <a:pt x="147" y="72"/>
                  </a:lnTo>
                  <a:lnTo>
                    <a:pt x="147" y="94"/>
                  </a:lnTo>
                  <a:lnTo>
                    <a:pt x="176" y="89"/>
                  </a:lnTo>
                  <a:lnTo>
                    <a:pt x="191" y="97"/>
                  </a:lnTo>
                  <a:lnTo>
                    <a:pt x="201" y="74"/>
                  </a:lnTo>
                  <a:lnTo>
                    <a:pt x="132" y="37"/>
                  </a:lnTo>
                  <a:lnTo>
                    <a:pt x="109" y="0"/>
                  </a:lnTo>
                  <a:lnTo>
                    <a:pt x="79" y="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71" name="Freeform 88"/>
            <p:cNvSpPr>
              <a:spLocks/>
            </p:cNvSpPr>
            <p:nvPr/>
          </p:nvSpPr>
          <p:spPr bwMode="auto">
            <a:xfrm>
              <a:off x="4492231" y="643444"/>
              <a:ext cx="161399" cy="65363"/>
            </a:xfrm>
            <a:custGeom>
              <a:avLst/>
              <a:gdLst>
                <a:gd name="T0" fmla="*/ 0 w 115"/>
                <a:gd name="T1" fmla="*/ 7937 h 47"/>
                <a:gd name="T2" fmla="*/ 12700 w 115"/>
                <a:gd name="T3" fmla="*/ 55562 h 47"/>
                <a:gd name="T4" fmla="*/ 82550 w 115"/>
                <a:gd name="T5" fmla="*/ 74612 h 47"/>
                <a:gd name="T6" fmla="*/ 138112 w 115"/>
                <a:gd name="T7" fmla="*/ 55562 h 47"/>
                <a:gd name="T8" fmla="*/ 182562 w 115"/>
                <a:gd name="T9" fmla="*/ 11112 h 47"/>
                <a:gd name="T10" fmla="*/ 103187 w 115"/>
                <a:gd name="T11" fmla="*/ 11112 h 47"/>
                <a:gd name="T12" fmla="*/ 58737 w 115"/>
                <a:gd name="T13" fmla="*/ 0 h 47"/>
                <a:gd name="T14" fmla="*/ 0 w 115"/>
                <a:gd name="T15" fmla="*/ 7937 h 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5" h="47">
                  <a:moveTo>
                    <a:pt x="0" y="5"/>
                  </a:moveTo>
                  <a:lnTo>
                    <a:pt x="8" y="35"/>
                  </a:lnTo>
                  <a:lnTo>
                    <a:pt x="52" y="47"/>
                  </a:lnTo>
                  <a:lnTo>
                    <a:pt x="87" y="35"/>
                  </a:lnTo>
                  <a:lnTo>
                    <a:pt x="115" y="7"/>
                  </a:lnTo>
                  <a:lnTo>
                    <a:pt x="65" y="7"/>
                  </a:lnTo>
                  <a:lnTo>
                    <a:pt x="37" y="0"/>
                  </a:lnTo>
                  <a:lnTo>
                    <a:pt x="0" y="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72" name="Freeform 89"/>
            <p:cNvSpPr>
              <a:spLocks/>
            </p:cNvSpPr>
            <p:nvPr/>
          </p:nvSpPr>
          <p:spPr bwMode="auto">
            <a:xfrm>
              <a:off x="1904230" y="2876832"/>
              <a:ext cx="44910" cy="79268"/>
            </a:xfrm>
            <a:custGeom>
              <a:avLst/>
              <a:gdLst>
                <a:gd name="T0" fmla="*/ 0 w 32"/>
                <a:gd name="T1" fmla="*/ 23812 h 57"/>
                <a:gd name="T2" fmla="*/ 15875 w 32"/>
                <a:gd name="T3" fmla="*/ 15875 h 57"/>
                <a:gd name="T4" fmla="*/ 50800 w 32"/>
                <a:gd name="T5" fmla="*/ 0 h 57"/>
                <a:gd name="T6" fmla="*/ 42863 w 32"/>
                <a:gd name="T7" fmla="*/ 34925 h 57"/>
                <a:gd name="T8" fmla="*/ 50800 w 32"/>
                <a:gd name="T9" fmla="*/ 74612 h 57"/>
                <a:gd name="T10" fmla="*/ 30163 w 32"/>
                <a:gd name="T11" fmla="*/ 90487 h 57"/>
                <a:gd name="T12" fmla="*/ 11113 w 32"/>
                <a:gd name="T13" fmla="*/ 90487 h 57"/>
                <a:gd name="T14" fmla="*/ 0 w 32"/>
                <a:gd name="T15" fmla="*/ 85725 h 57"/>
                <a:gd name="T16" fmla="*/ 0 w 32"/>
                <a:gd name="T17" fmla="*/ 58737 h 57"/>
                <a:gd name="T18" fmla="*/ 0 w 32"/>
                <a:gd name="T19" fmla="*/ 2381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57">
                  <a:moveTo>
                    <a:pt x="0" y="15"/>
                  </a:moveTo>
                  <a:lnTo>
                    <a:pt x="10" y="10"/>
                  </a:lnTo>
                  <a:lnTo>
                    <a:pt x="32" y="0"/>
                  </a:lnTo>
                  <a:lnTo>
                    <a:pt x="27" y="22"/>
                  </a:lnTo>
                  <a:lnTo>
                    <a:pt x="32" y="47"/>
                  </a:lnTo>
                  <a:lnTo>
                    <a:pt x="19" y="57"/>
                  </a:lnTo>
                  <a:lnTo>
                    <a:pt x="7" y="57"/>
                  </a:lnTo>
                  <a:lnTo>
                    <a:pt x="0" y="54"/>
                  </a:lnTo>
                  <a:lnTo>
                    <a:pt x="0" y="37"/>
                  </a:lnTo>
                  <a:lnTo>
                    <a:pt x="0" y="1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73" name="Freeform 90"/>
            <p:cNvSpPr>
              <a:spLocks/>
            </p:cNvSpPr>
            <p:nvPr/>
          </p:nvSpPr>
          <p:spPr bwMode="auto">
            <a:xfrm>
              <a:off x="1980019" y="3090994"/>
              <a:ext cx="79997" cy="51451"/>
            </a:xfrm>
            <a:custGeom>
              <a:avLst/>
              <a:gdLst>
                <a:gd name="T0" fmla="*/ 63500 w 57"/>
                <a:gd name="T1" fmla="*/ 0 h 37"/>
                <a:gd name="T2" fmla="*/ 0 w 57"/>
                <a:gd name="T3" fmla="*/ 0 h 37"/>
                <a:gd name="T4" fmla="*/ 0 w 57"/>
                <a:gd name="T5" fmla="*/ 19050 h 37"/>
                <a:gd name="T6" fmla="*/ 12700 w 57"/>
                <a:gd name="T7" fmla="*/ 42862 h 37"/>
                <a:gd name="T8" fmla="*/ 68262 w 57"/>
                <a:gd name="T9" fmla="*/ 58737 h 37"/>
                <a:gd name="T10" fmla="*/ 90487 w 57"/>
                <a:gd name="T11" fmla="*/ 47625 h 37"/>
                <a:gd name="T12" fmla="*/ 90487 w 57"/>
                <a:gd name="T13" fmla="*/ 19050 h 37"/>
                <a:gd name="T14" fmla="*/ 63500 w 57"/>
                <a:gd name="T15" fmla="*/ 0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 h="37">
                  <a:moveTo>
                    <a:pt x="40" y="0"/>
                  </a:moveTo>
                  <a:lnTo>
                    <a:pt x="0" y="0"/>
                  </a:lnTo>
                  <a:lnTo>
                    <a:pt x="0" y="12"/>
                  </a:lnTo>
                  <a:lnTo>
                    <a:pt x="8" y="27"/>
                  </a:lnTo>
                  <a:lnTo>
                    <a:pt x="43" y="37"/>
                  </a:lnTo>
                  <a:lnTo>
                    <a:pt x="57" y="30"/>
                  </a:lnTo>
                  <a:lnTo>
                    <a:pt x="57" y="12"/>
                  </a:lnTo>
                  <a:lnTo>
                    <a:pt x="40"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74" name="Freeform 91"/>
            <p:cNvSpPr>
              <a:spLocks/>
            </p:cNvSpPr>
            <p:nvPr/>
          </p:nvSpPr>
          <p:spPr bwMode="auto">
            <a:xfrm>
              <a:off x="2291587" y="3045101"/>
              <a:ext cx="327008" cy="329586"/>
            </a:xfrm>
            <a:custGeom>
              <a:avLst/>
              <a:gdLst>
                <a:gd name="T0" fmla="*/ 50800 w 233"/>
                <a:gd name="T1" fmla="*/ 7938 h 237"/>
                <a:gd name="T2" fmla="*/ 30162 w 233"/>
                <a:gd name="T3" fmla="*/ 36513 h 237"/>
                <a:gd name="T4" fmla="*/ 14287 w 233"/>
                <a:gd name="T5" fmla="*/ 84138 h 237"/>
                <a:gd name="T6" fmla="*/ 0 w 233"/>
                <a:gd name="T7" fmla="*/ 95250 h 237"/>
                <a:gd name="T8" fmla="*/ 22225 w 233"/>
                <a:gd name="T9" fmla="*/ 130175 h 237"/>
                <a:gd name="T10" fmla="*/ 14287 w 233"/>
                <a:gd name="T11" fmla="*/ 161925 h 237"/>
                <a:gd name="T12" fmla="*/ 66675 w 233"/>
                <a:gd name="T13" fmla="*/ 166688 h 237"/>
                <a:gd name="T14" fmla="*/ 66675 w 233"/>
                <a:gd name="T15" fmla="*/ 185738 h 237"/>
                <a:gd name="T16" fmla="*/ 109537 w 233"/>
                <a:gd name="T17" fmla="*/ 206375 h 237"/>
                <a:gd name="T18" fmla="*/ 152400 w 233"/>
                <a:gd name="T19" fmla="*/ 222250 h 237"/>
                <a:gd name="T20" fmla="*/ 152400 w 233"/>
                <a:gd name="T21" fmla="*/ 276225 h 237"/>
                <a:gd name="T22" fmla="*/ 144462 w 233"/>
                <a:gd name="T23" fmla="*/ 307975 h 237"/>
                <a:gd name="T24" fmla="*/ 149225 w 233"/>
                <a:gd name="T25" fmla="*/ 336550 h 237"/>
                <a:gd name="T26" fmla="*/ 165100 w 233"/>
                <a:gd name="T27" fmla="*/ 344488 h 237"/>
                <a:gd name="T28" fmla="*/ 180975 w 233"/>
                <a:gd name="T29" fmla="*/ 363538 h 237"/>
                <a:gd name="T30" fmla="*/ 200025 w 233"/>
                <a:gd name="T31" fmla="*/ 376238 h 237"/>
                <a:gd name="T32" fmla="*/ 231775 w 233"/>
                <a:gd name="T33" fmla="*/ 371475 h 237"/>
                <a:gd name="T34" fmla="*/ 255587 w 233"/>
                <a:gd name="T35" fmla="*/ 352425 h 237"/>
                <a:gd name="T36" fmla="*/ 255587 w 233"/>
                <a:gd name="T37" fmla="*/ 331788 h 237"/>
                <a:gd name="T38" fmla="*/ 236537 w 233"/>
                <a:gd name="T39" fmla="*/ 320675 h 237"/>
                <a:gd name="T40" fmla="*/ 231775 w 233"/>
                <a:gd name="T41" fmla="*/ 300038 h 237"/>
                <a:gd name="T42" fmla="*/ 239712 w 233"/>
                <a:gd name="T43" fmla="*/ 276225 h 237"/>
                <a:gd name="T44" fmla="*/ 252412 w 233"/>
                <a:gd name="T45" fmla="*/ 273050 h 237"/>
                <a:gd name="T46" fmla="*/ 276225 w 233"/>
                <a:gd name="T47" fmla="*/ 292100 h 237"/>
                <a:gd name="T48" fmla="*/ 290512 w 233"/>
                <a:gd name="T49" fmla="*/ 280988 h 237"/>
                <a:gd name="T50" fmla="*/ 338137 w 233"/>
                <a:gd name="T51" fmla="*/ 280988 h 237"/>
                <a:gd name="T52" fmla="*/ 346075 w 233"/>
                <a:gd name="T53" fmla="*/ 260350 h 237"/>
                <a:gd name="T54" fmla="*/ 346075 w 233"/>
                <a:gd name="T55" fmla="*/ 241300 h 237"/>
                <a:gd name="T56" fmla="*/ 334962 w 233"/>
                <a:gd name="T57" fmla="*/ 222250 h 237"/>
                <a:gd name="T58" fmla="*/ 334962 w 233"/>
                <a:gd name="T59" fmla="*/ 193675 h 237"/>
                <a:gd name="T60" fmla="*/ 350837 w 233"/>
                <a:gd name="T61" fmla="*/ 177800 h 237"/>
                <a:gd name="T62" fmla="*/ 358775 w 233"/>
                <a:gd name="T63" fmla="*/ 166688 h 237"/>
                <a:gd name="T64" fmla="*/ 369887 w 233"/>
                <a:gd name="T65" fmla="*/ 153988 h 237"/>
                <a:gd name="T66" fmla="*/ 366712 w 233"/>
                <a:gd name="T67" fmla="*/ 122238 h 237"/>
                <a:gd name="T68" fmla="*/ 358775 w 233"/>
                <a:gd name="T69" fmla="*/ 119063 h 237"/>
                <a:gd name="T70" fmla="*/ 346075 w 233"/>
                <a:gd name="T71" fmla="*/ 92075 h 237"/>
                <a:gd name="T72" fmla="*/ 334962 w 233"/>
                <a:gd name="T73" fmla="*/ 76200 h 237"/>
                <a:gd name="T74" fmla="*/ 342900 w 233"/>
                <a:gd name="T75" fmla="*/ 68263 h 237"/>
                <a:gd name="T76" fmla="*/ 342900 w 233"/>
                <a:gd name="T77" fmla="*/ 52388 h 237"/>
                <a:gd name="T78" fmla="*/ 298450 w 233"/>
                <a:gd name="T79" fmla="*/ 52388 h 237"/>
                <a:gd name="T80" fmla="*/ 263525 w 233"/>
                <a:gd name="T81" fmla="*/ 55563 h 237"/>
                <a:gd name="T82" fmla="*/ 247650 w 233"/>
                <a:gd name="T83" fmla="*/ 71438 h 237"/>
                <a:gd name="T84" fmla="*/ 223837 w 233"/>
                <a:gd name="T85" fmla="*/ 68263 h 237"/>
                <a:gd name="T86" fmla="*/ 165100 w 233"/>
                <a:gd name="T87" fmla="*/ 63500 h 237"/>
                <a:gd name="T88" fmla="*/ 160337 w 233"/>
                <a:gd name="T89" fmla="*/ 47625 h 237"/>
                <a:gd name="T90" fmla="*/ 141287 w 233"/>
                <a:gd name="T91" fmla="*/ 44450 h 237"/>
                <a:gd name="T92" fmla="*/ 117475 w 233"/>
                <a:gd name="T93" fmla="*/ 36513 h 237"/>
                <a:gd name="T94" fmla="*/ 114300 w 233"/>
                <a:gd name="T95" fmla="*/ 15875 h 237"/>
                <a:gd name="T96" fmla="*/ 93662 w 233"/>
                <a:gd name="T97" fmla="*/ 12700 h 237"/>
                <a:gd name="T98" fmla="*/ 93662 w 233"/>
                <a:gd name="T99" fmla="*/ 0 h 237"/>
                <a:gd name="T100" fmla="*/ 82550 w 233"/>
                <a:gd name="T101" fmla="*/ 12700 h 237"/>
                <a:gd name="T102" fmla="*/ 50800 w 233"/>
                <a:gd name="T103" fmla="*/ 7938 h 2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33" h="237">
                  <a:moveTo>
                    <a:pt x="32" y="5"/>
                  </a:moveTo>
                  <a:lnTo>
                    <a:pt x="19" y="23"/>
                  </a:lnTo>
                  <a:lnTo>
                    <a:pt x="9" y="53"/>
                  </a:lnTo>
                  <a:lnTo>
                    <a:pt x="0" y="60"/>
                  </a:lnTo>
                  <a:lnTo>
                    <a:pt x="14" y="82"/>
                  </a:lnTo>
                  <a:lnTo>
                    <a:pt x="9" y="102"/>
                  </a:lnTo>
                  <a:lnTo>
                    <a:pt x="42" y="105"/>
                  </a:lnTo>
                  <a:lnTo>
                    <a:pt x="42" y="117"/>
                  </a:lnTo>
                  <a:lnTo>
                    <a:pt x="69" y="130"/>
                  </a:lnTo>
                  <a:lnTo>
                    <a:pt x="96" y="140"/>
                  </a:lnTo>
                  <a:lnTo>
                    <a:pt x="96" y="174"/>
                  </a:lnTo>
                  <a:lnTo>
                    <a:pt x="91" y="194"/>
                  </a:lnTo>
                  <a:lnTo>
                    <a:pt x="94" y="212"/>
                  </a:lnTo>
                  <a:lnTo>
                    <a:pt x="104" y="217"/>
                  </a:lnTo>
                  <a:lnTo>
                    <a:pt x="114" y="229"/>
                  </a:lnTo>
                  <a:lnTo>
                    <a:pt x="126" y="237"/>
                  </a:lnTo>
                  <a:lnTo>
                    <a:pt x="146" y="234"/>
                  </a:lnTo>
                  <a:lnTo>
                    <a:pt x="161" y="222"/>
                  </a:lnTo>
                  <a:lnTo>
                    <a:pt x="161" y="209"/>
                  </a:lnTo>
                  <a:lnTo>
                    <a:pt x="149" y="202"/>
                  </a:lnTo>
                  <a:lnTo>
                    <a:pt x="146" y="189"/>
                  </a:lnTo>
                  <a:lnTo>
                    <a:pt x="151" y="174"/>
                  </a:lnTo>
                  <a:lnTo>
                    <a:pt x="159" y="172"/>
                  </a:lnTo>
                  <a:lnTo>
                    <a:pt x="174" y="184"/>
                  </a:lnTo>
                  <a:lnTo>
                    <a:pt x="183" y="177"/>
                  </a:lnTo>
                  <a:lnTo>
                    <a:pt x="213" y="177"/>
                  </a:lnTo>
                  <a:lnTo>
                    <a:pt x="218" y="164"/>
                  </a:lnTo>
                  <a:lnTo>
                    <a:pt x="218" y="152"/>
                  </a:lnTo>
                  <a:lnTo>
                    <a:pt x="211" y="140"/>
                  </a:lnTo>
                  <a:lnTo>
                    <a:pt x="211" y="122"/>
                  </a:lnTo>
                  <a:lnTo>
                    <a:pt x="221" y="112"/>
                  </a:lnTo>
                  <a:lnTo>
                    <a:pt x="226" y="105"/>
                  </a:lnTo>
                  <a:lnTo>
                    <a:pt x="233" y="97"/>
                  </a:lnTo>
                  <a:lnTo>
                    <a:pt x="231" y="77"/>
                  </a:lnTo>
                  <a:lnTo>
                    <a:pt x="226" y="75"/>
                  </a:lnTo>
                  <a:lnTo>
                    <a:pt x="218" y="58"/>
                  </a:lnTo>
                  <a:lnTo>
                    <a:pt x="211" y="48"/>
                  </a:lnTo>
                  <a:lnTo>
                    <a:pt x="216" y="43"/>
                  </a:lnTo>
                  <a:lnTo>
                    <a:pt x="216" y="33"/>
                  </a:lnTo>
                  <a:lnTo>
                    <a:pt x="188" y="33"/>
                  </a:lnTo>
                  <a:lnTo>
                    <a:pt x="166" y="35"/>
                  </a:lnTo>
                  <a:lnTo>
                    <a:pt x="156" y="45"/>
                  </a:lnTo>
                  <a:lnTo>
                    <a:pt x="141" y="43"/>
                  </a:lnTo>
                  <a:lnTo>
                    <a:pt x="104" y="40"/>
                  </a:lnTo>
                  <a:lnTo>
                    <a:pt x="101" y="30"/>
                  </a:lnTo>
                  <a:lnTo>
                    <a:pt x="89" y="28"/>
                  </a:lnTo>
                  <a:lnTo>
                    <a:pt x="74" y="23"/>
                  </a:lnTo>
                  <a:lnTo>
                    <a:pt x="72" y="10"/>
                  </a:lnTo>
                  <a:lnTo>
                    <a:pt x="59" y="8"/>
                  </a:lnTo>
                  <a:lnTo>
                    <a:pt x="59" y="0"/>
                  </a:lnTo>
                  <a:lnTo>
                    <a:pt x="52" y="8"/>
                  </a:lnTo>
                  <a:lnTo>
                    <a:pt x="32" y="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75" name="Freeform 92"/>
            <p:cNvSpPr>
              <a:spLocks/>
            </p:cNvSpPr>
            <p:nvPr/>
          </p:nvSpPr>
          <p:spPr bwMode="auto">
            <a:xfrm>
              <a:off x="2503510" y="5005929"/>
              <a:ext cx="58946" cy="62580"/>
            </a:xfrm>
            <a:custGeom>
              <a:avLst/>
              <a:gdLst>
                <a:gd name="T0" fmla="*/ 63500 w 42"/>
                <a:gd name="T1" fmla="*/ 11113 h 45"/>
                <a:gd name="T2" fmla="*/ 44450 w 42"/>
                <a:gd name="T3" fmla="*/ 71438 h 45"/>
                <a:gd name="T4" fmla="*/ 0 w 42"/>
                <a:gd name="T5" fmla="*/ 47625 h 45"/>
                <a:gd name="T6" fmla="*/ 12700 w 42"/>
                <a:gd name="T7" fmla="*/ 11113 h 45"/>
                <a:gd name="T8" fmla="*/ 31750 w 42"/>
                <a:gd name="T9" fmla="*/ 0 h 45"/>
                <a:gd name="T10" fmla="*/ 66675 w 42"/>
                <a:gd name="T11" fmla="*/ 11113 h 45"/>
                <a:gd name="T12" fmla="*/ 63500 w 42"/>
                <a:gd name="T13" fmla="*/ 11113 h 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5">
                  <a:moveTo>
                    <a:pt x="40" y="7"/>
                  </a:moveTo>
                  <a:lnTo>
                    <a:pt x="28" y="45"/>
                  </a:lnTo>
                  <a:lnTo>
                    <a:pt x="0" y="30"/>
                  </a:lnTo>
                  <a:lnTo>
                    <a:pt x="8" y="7"/>
                  </a:lnTo>
                  <a:lnTo>
                    <a:pt x="20" y="0"/>
                  </a:lnTo>
                  <a:lnTo>
                    <a:pt x="42" y="7"/>
                  </a:lnTo>
                  <a:lnTo>
                    <a:pt x="40" y="7"/>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76" name="Freeform 93"/>
            <p:cNvSpPr>
              <a:spLocks/>
            </p:cNvSpPr>
            <p:nvPr/>
          </p:nvSpPr>
          <p:spPr bwMode="auto">
            <a:xfrm>
              <a:off x="2691577" y="4259141"/>
              <a:ext cx="133328" cy="148804"/>
            </a:xfrm>
            <a:custGeom>
              <a:avLst/>
              <a:gdLst>
                <a:gd name="T0" fmla="*/ 36513 w 95"/>
                <a:gd name="T1" fmla="*/ 0 h 107"/>
                <a:gd name="T2" fmla="*/ 47625 w 95"/>
                <a:gd name="T3" fmla="*/ 15875 h 107"/>
                <a:gd name="T4" fmla="*/ 76200 w 95"/>
                <a:gd name="T5" fmla="*/ 26987 h 107"/>
                <a:gd name="T6" fmla="*/ 134938 w 95"/>
                <a:gd name="T7" fmla="*/ 82550 h 107"/>
                <a:gd name="T8" fmla="*/ 146050 w 95"/>
                <a:gd name="T9" fmla="*/ 106362 h 107"/>
                <a:gd name="T10" fmla="*/ 150813 w 95"/>
                <a:gd name="T11" fmla="*/ 125412 h 107"/>
                <a:gd name="T12" fmla="*/ 134938 w 95"/>
                <a:gd name="T13" fmla="*/ 138112 h 107"/>
                <a:gd name="T14" fmla="*/ 127000 w 95"/>
                <a:gd name="T15" fmla="*/ 146050 h 107"/>
                <a:gd name="T16" fmla="*/ 127000 w 95"/>
                <a:gd name="T17" fmla="*/ 157162 h 107"/>
                <a:gd name="T18" fmla="*/ 103188 w 95"/>
                <a:gd name="T19" fmla="*/ 161925 h 107"/>
                <a:gd name="T20" fmla="*/ 95250 w 95"/>
                <a:gd name="T21" fmla="*/ 169862 h 107"/>
                <a:gd name="T22" fmla="*/ 84138 w 95"/>
                <a:gd name="T23" fmla="*/ 161925 h 107"/>
                <a:gd name="T24" fmla="*/ 55563 w 95"/>
                <a:gd name="T25" fmla="*/ 153987 h 107"/>
                <a:gd name="T26" fmla="*/ 36513 w 95"/>
                <a:gd name="T27" fmla="*/ 141287 h 107"/>
                <a:gd name="T28" fmla="*/ 23813 w 95"/>
                <a:gd name="T29" fmla="*/ 153987 h 107"/>
                <a:gd name="T30" fmla="*/ 12700 w 95"/>
                <a:gd name="T31" fmla="*/ 157162 h 107"/>
                <a:gd name="T32" fmla="*/ 4763 w 95"/>
                <a:gd name="T33" fmla="*/ 122237 h 107"/>
                <a:gd name="T34" fmla="*/ 0 w 95"/>
                <a:gd name="T35" fmla="*/ 79375 h 107"/>
                <a:gd name="T36" fmla="*/ 4763 w 95"/>
                <a:gd name="T37" fmla="*/ 47625 h 107"/>
                <a:gd name="T38" fmla="*/ 20638 w 95"/>
                <a:gd name="T39" fmla="*/ 19050 h 107"/>
                <a:gd name="T40" fmla="*/ 36513 w 95"/>
                <a:gd name="T41" fmla="*/ 0 h 10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5" h="107">
                  <a:moveTo>
                    <a:pt x="23" y="0"/>
                  </a:moveTo>
                  <a:lnTo>
                    <a:pt x="30" y="10"/>
                  </a:lnTo>
                  <a:lnTo>
                    <a:pt x="48" y="17"/>
                  </a:lnTo>
                  <a:lnTo>
                    <a:pt x="85" y="52"/>
                  </a:lnTo>
                  <a:lnTo>
                    <a:pt x="92" y="67"/>
                  </a:lnTo>
                  <a:lnTo>
                    <a:pt x="95" y="79"/>
                  </a:lnTo>
                  <a:lnTo>
                    <a:pt x="85" y="87"/>
                  </a:lnTo>
                  <a:lnTo>
                    <a:pt x="80" y="92"/>
                  </a:lnTo>
                  <a:lnTo>
                    <a:pt x="80" y="99"/>
                  </a:lnTo>
                  <a:lnTo>
                    <a:pt x="65" y="102"/>
                  </a:lnTo>
                  <a:lnTo>
                    <a:pt x="60" y="107"/>
                  </a:lnTo>
                  <a:lnTo>
                    <a:pt x="53" y="102"/>
                  </a:lnTo>
                  <a:lnTo>
                    <a:pt x="35" y="97"/>
                  </a:lnTo>
                  <a:lnTo>
                    <a:pt x="23" y="89"/>
                  </a:lnTo>
                  <a:lnTo>
                    <a:pt x="15" y="97"/>
                  </a:lnTo>
                  <a:lnTo>
                    <a:pt x="8" y="99"/>
                  </a:lnTo>
                  <a:lnTo>
                    <a:pt x="3" y="77"/>
                  </a:lnTo>
                  <a:lnTo>
                    <a:pt x="0" y="50"/>
                  </a:lnTo>
                  <a:lnTo>
                    <a:pt x="3" y="30"/>
                  </a:lnTo>
                  <a:lnTo>
                    <a:pt x="13" y="12"/>
                  </a:lnTo>
                  <a:lnTo>
                    <a:pt x="23"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77" name="Freeform 94"/>
            <p:cNvSpPr>
              <a:spLocks/>
            </p:cNvSpPr>
            <p:nvPr/>
          </p:nvSpPr>
          <p:spPr bwMode="auto">
            <a:xfrm>
              <a:off x="2385617" y="3675070"/>
              <a:ext cx="305958" cy="379648"/>
            </a:xfrm>
            <a:custGeom>
              <a:avLst/>
              <a:gdLst>
                <a:gd name="T0" fmla="*/ 319088 w 218"/>
                <a:gd name="T1" fmla="*/ 334962 h 273"/>
                <a:gd name="T2" fmla="*/ 330200 w 218"/>
                <a:gd name="T3" fmla="*/ 331787 h 273"/>
                <a:gd name="T4" fmla="*/ 342900 w 218"/>
                <a:gd name="T5" fmla="*/ 311150 h 273"/>
                <a:gd name="T6" fmla="*/ 346075 w 218"/>
                <a:gd name="T7" fmla="*/ 276225 h 273"/>
                <a:gd name="T8" fmla="*/ 334963 w 218"/>
                <a:gd name="T9" fmla="*/ 268287 h 273"/>
                <a:gd name="T10" fmla="*/ 330200 w 218"/>
                <a:gd name="T11" fmla="*/ 247650 h 273"/>
                <a:gd name="T12" fmla="*/ 315913 w 218"/>
                <a:gd name="T13" fmla="*/ 244475 h 273"/>
                <a:gd name="T14" fmla="*/ 315913 w 218"/>
                <a:gd name="T15" fmla="*/ 225425 h 273"/>
                <a:gd name="T16" fmla="*/ 276225 w 218"/>
                <a:gd name="T17" fmla="*/ 225425 h 273"/>
                <a:gd name="T18" fmla="*/ 268288 w 218"/>
                <a:gd name="T19" fmla="*/ 212725 h 273"/>
                <a:gd name="T20" fmla="*/ 260350 w 218"/>
                <a:gd name="T21" fmla="*/ 212725 h 273"/>
                <a:gd name="T22" fmla="*/ 255588 w 218"/>
                <a:gd name="T23" fmla="*/ 173037 h 273"/>
                <a:gd name="T24" fmla="*/ 271463 w 218"/>
                <a:gd name="T25" fmla="*/ 161925 h 273"/>
                <a:gd name="T26" fmla="*/ 255588 w 218"/>
                <a:gd name="T27" fmla="*/ 157162 h 273"/>
                <a:gd name="T28" fmla="*/ 252413 w 218"/>
                <a:gd name="T29" fmla="*/ 130175 h 273"/>
                <a:gd name="T30" fmla="*/ 239713 w 218"/>
                <a:gd name="T31" fmla="*/ 125412 h 273"/>
                <a:gd name="T32" fmla="*/ 207963 w 218"/>
                <a:gd name="T33" fmla="*/ 122237 h 273"/>
                <a:gd name="T34" fmla="*/ 204788 w 218"/>
                <a:gd name="T35" fmla="*/ 106362 h 273"/>
                <a:gd name="T36" fmla="*/ 184150 w 218"/>
                <a:gd name="T37" fmla="*/ 101600 h 273"/>
                <a:gd name="T38" fmla="*/ 180975 w 218"/>
                <a:gd name="T39" fmla="*/ 93662 h 273"/>
                <a:gd name="T40" fmla="*/ 138113 w 218"/>
                <a:gd name="T41" fmla="*/ 93662 h 273"/>
                <a:gd name="T42" fmla="*/ 133350 w 218"/>
                <a:gd name="T43" fmla="*/ 87312 h 273"/>
                <a:gd name="T44" fmla="*/ 122238 w 218"/>
                <a:gd name="T45" fmla="*/ 63500 h 273"/>
                <a:gd name="T46" fmla="*/ 117475 w 218"/>
                <a:gd name="T47" fmla="*/ 3175 h 273"/>
                <a:gd name="T48" fmla="*/ 77788 w 218"/>
                <a:gd name="T49" fmla="*/ 0 h 273"/>
                <a:gd name="T50" fmla="*/ 77788 w 218"/>
                <a:gd name="T51" fmla="*/ 23812 h 273"/>
                <a:gd name="T52" fmla="*/ 61913 w 218"/>
                <a:gd name="T53" fmla="*/ 19050 h 273"/>
                <a:gd name="T54" fmla="*/ 53975 w 218"/>
                <a:gd name="T55" fmla="*/ 34925 h 273"/>
                <a:gd name="T56" fmla="*/ 46038 w 218"/>
                <a:gd name="T57" fmla="*/ 42862 h 273"/>
                <a:gd name="T58" fmla="*/ 26988 w 218"/>
                <a:gd name="T59" fmla="*/ 50800 h 273"/>
                <a:gd name="T60" fmla="*/ 7938 w 218"/>
                <a:gd name="T61" fmla="*/ 47625 h 273"/>
                <a:gd name="T62" fmla="*/ 26988 w 218"/>
                <a:gd name="T63" fmla="*/ 79375 h 273"/>
                <a:gd name="T64" fmla="*/ 26988 w 218"/>
                <a:gd name="T65" fmla="*/ 109537 h 273"/>
                <a:gd name="T66" fmla="*/ 11113 w 218"/>
                <a:gd name="T67" fmla="*/ 122237 h 273"/>
                <a:gd name="T68" fmla="*/ 11113 w 218"/>
                <a:gd name="T69" fmla="*/ 157162 h 273"/>
                <a:gd name="T70" fmla="*/ 7938 w 218"/>
                <a:gd name="T71" fmla="*/ 209550 h 273"/>
                <a:gd name="T72" fmla="*/ 19050 w 218"/>
                <a:gd name="T73" fmla="*/ 225425 h 273"/>
                <a:gd name="T74" fmla="*/ 7938 w 218"/>
                <a:gd name="T75" fmla="*/ 228600 h 273"/>
                <a:gd name="T76" fmla="*/ 0 w 218"/>
                <a:gd name="T77" fmla="*/ 252412 h 273"/>
                <a:gd name="T78" fmla="*/ 15875 w 218"/>
                <a:gd name="T79" fmla="*/ 268287 h 273"/>
                <a:gd name="T80" fmla="*/ 19050 w 218"/>
                <a:gd name="T81" fmla="*/ 295275 h 273"/>
                <a:gd name="T82" fmla="*/ 46038 w 218"/>
                <a:gd name="T83" fmla="*/ 319087 h 273"/>
                <a:gd name="T84" fmla="*/ 46038 w 218"/>
                <a:gd name="T85" fmla="*/ 382587 h 273"/>
                <a:gd name="T86" fmla="*/ 66675 w 218"/>
                <a:gd name="T87" fmla="*/ 422275 h 273"/>
                <a:gd name="T88" fmla="*/ 85725 w 218"/>
                <a:gd name="T89" fmla="*/ 433387 h 273"/>
                <a:gd name="T90" fmla="*/ 106363 w 218"/>
                <a:gd name="T91" fmla="*/ 398462 h 273"/>
                <a:gd name="T92" fmla="*/ 130175 w 218"/>
                <a:gd name="T93" fmla="*/ 417512 h 273"/>
                <a:gd name="T94" fmla="*/ 165100 w 218"/>
                <a:gd name="T95" fmla="*/ 430212 h 273"/>
                <a:gd name="T96" fmla="*/ 196850 w 218"/>
                <a:gd name="T97" fmla="*/ 401637 h 273"/>
                <a:gd name="T98" fmla="*/ 207963 w 218"/>
                <a:gd name="T99" fmla="*/ 355600 h 273"/>
                <a:gd name="T100" fmla="*/ 215900 w 218"/>
                <a:gd name="T101" fmla="*/ 331787 h 273"/>
                <a:gd name="T102" fmla="*/ 252413 w 218"/>
                <a:gd name="T103" fmla="*/ 315912 h 273"/>
                <a:gd name="T104" fmla="*/ 271463 w 218"/>
                <a:gd name="T105" fmla="*/ 300037 h 273"/>
                <a:gd name="T106" fmla="*/ 307975 w 218"/>
                <a:gd name="T107" fmla="*/ 311150 h 273"/>
                <a:gd name="T108" fmla="*/ 319088 w 218"/>
                <a:gd name="T109" fmla="*/ 334962 h 27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18" h="273">
                  <a:moveTo>
                    <a:pt x="201" y="211"/>
                  </a:moveTo>
                  <a:lnTo>
                    <a:pt x="208" y="209"/>
                  </a:lnTo>
                  <a:lnTo>
                    <a:pt x="216" y="196"/>
                  </a:lnTo>
                  <a:lnTo>
                    <a:pt x="218" y="174"/>
                  </a:lnTo>
                  <a:lnTo>
                    <a:pt x="211" y="169"/>
                  </a:lnTo>
                  <a:lnTo>
                    <a:pt x="208" y="156"/>
                  </a:lnTo>
                  <a:lnTo>
                    <a:pt x="199" y="154"/>
                  </a:lnTo>
                  <a:lnTo>
                    <a:pt x="199" y="142"/>
                  </a:lnTo>
                  <a:lnTo>
                    <a:pt x="174" y="142"/>
                  </a:lnTo>
                  <a:lnTo>
                    <a:pt x="169" y="134"/>
                  </a:lnTo>
                  <a:lnTo>
                    <a:pt x="164" y="134"/>
                  </a:lnTo>
                  <a:lnTo>
                    <a:pt x="161" y="109"/>
                  </a:lnTo>
                  <a:lnTo>
                    <a:pt x="171" y="102"/>
                  </a:lnTo>
                  <a:lnTo>
                    <a:pt x="161" y="99"/>
                  </a:lnTo>
                  <a:lnTo>
                    <a:pt x="159" y="82"/>
                  </a:lnTo>
                  <a:lnTo>
                    <a:pt x="151" y="79"/>
                  </a:lnTo>
                  <a:lnTo>
                    <a:pt x="131" y="77"/>
                  </a:lnTo>
                  <a:lnTo>
                    <a:pt x="129" y="67"/>
                  </a:lnTo>
                  <a:lnTo>
                    <a:pt x="116" y="64"/>
                  </a:lnTo>
                  <a:lnTo>
                    <a:pt x="114" y="59"/>
                  </a:lnTo>
                  <a:lnTo>
                    <a:pt x="87" y="59"/>
                  </a:lnTo>
                  <a:lnTo>
                    <a:pt x="84" y="55"/>
                  </a:lnTo>
                  <a:lnTo>
                    <a:pt x="77" y="40"/>
                  </a:lnTo>
                  <a:lnTo>
                    <a:pt x="74" y="2"/>
                  </a:lnTo>
                  <a:lnTo>
                    <a:pt x="49" y="0"/>
                  </a:lnTo>
                  <a:lnTo>
                    <a:pt x="49" y="15"/>
                  </a:lnTo>
                  <a:lnTo>
                    <a:pt x="39" y="12"/>
                  </a:lnTo>
                  <a:lnTo>
                    <a:pt x="34" y="22"/>
                  </a:lnTo>
                  <a:lnTo>
                    <a:pt x="29" y="27"/>
                  </a:lnTo>
                  <a:lnTo>
                    <a:pt x="17" y="32"/>
                  </a:lnTo>
                  <a:lnTo>
                    <a:pt x="5" y="30"/>
                  </a:lnTo>
                  <a:lnTo>
                    <a:pt x="17" y="50"/>
                  </a:lnTo>
                  <a:lnTo>
                    <a:pt x="17" y="69"/>
                  </a:lnTo>
                  <a:lnTo>
                    <a:pt x="7" y="77"/>
                  </a:lnTo>
                  <a:lnTo>
                    <a:pt x="7" y="99"/>
                  </a:lnTo>
                  <a:lnTo>
                    <a:pt x="5" y="132"/>
                  </a:lnTo>
                  <a:lnTo>
                    <a:pt x="12" y="142"/>
                  </a:lnTo>
                  <a:lnTo>
                    <a:pt x="5" y="144"/>
                  </a:lnTo>
                  <a:lnTo>
                    <a:pt x="0" y="159"/>
                  </a:lnTo>
                  <a:lnTo>
                    <a:pt x="10" y="169"/>
                  </a:lnTo>
                  <a:lnTo>
                    <a:pt x="12" y="186"/>
                  </a:lnTo>
                  <a:lnTo>
                    <a:pt x="29" y="201"/>
                  </a:lnTo>
                  <a:lnTo>
                    <a:pt x="29" y="241"/>
                  </a:lnTo>
                  <a:lnTo>
                    <a:pt x="42" y="266"/>
                  </a:lnTo>
                  <a:lnTo>
                    <a:pt x="54" y="273"/>
                  </a:lnTo>
                  <a:lnTo>
                    <a:pt x="67" y="251"/>
                  </a:lnTo>
                  <a:lnTo>
                    <a:pt x="82" y="263"/>
                  </a:lnTo>
                  <a:lnTo>
                    <a:pt x="104" y="271"/>
                  </a:lnTo>
                  <a:lnTo>
                    <a:pt x="124" y="253"/>
                  </a:lnTo>
                  <a:lnTo>
                    <a:pt x="131" y="224"/>
                  </a:lnTo>
                  <a:lnTo>
                    <a:pt x="136" y="209"/>
                  </a:lnTo>
                  <a:lnTo>
                    <a:pt x="159" y="199"/>
                  </a:lnTo>
                  <a:lnTo>
                    <a:pt x="171" y="189"/>
                  </a:lnTo>
                  <a:lnTo>
                    <a:pt x="194" y="196"/>
                  </a:lnTo>
                  <a:lnTo>
                    <a:pt x="201" y="211"/>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78" name="Freeform 95"/>
            <p:cNvSpPr>
              <a:spLocks/>
            </p:cNvSpPr>
            <p:nvPr/>
          </p:nvSpPr>
          <p:spPr bwMode="auto">
            <a:xfrm>
              <a:off x="2332289" y="3896186"/>
              <a:ext cx="178242" cy="1151462"/>
            </a:xfrm>
            <a:custGeom>
              <a:avLst/>
              <a:gdLst>
                <a:gd name="T0" fmla="*/ 111125 w 127"/>
                <a:gd name="T1" fmla="*/ 1219200 h 828"/>
                <a:gd name="T2" fmla="*/ 79375 w 127"/>
                <a:gd name="T3" fmla="*/ 1163638 h 828"/>
                <a:gd name="T4" fmla="*/ 92075 w 127"/>
                <a:gd name="T5" fmla="*/ 1073150 h 828"/>
                <a:gd name="T6" fmla="*/ 95250 w 127"/>
                <a:gd name="T7" fmla="*/ 931863 h 828"/>
                <a:gd name="T8" fmla="*/ 84138 w 127"/>
                <a:gd name="T9" fmla="*/ 852488 h 828"/>
                <a:gd name="T10" fmla="*/ 63500 w 127"/>
                <a:gd name="T11" fmla="*/ 773113 h 828"/>
                <a:gd name="T12" fmla="*/ 87313 w 127"/>
                <a:gd name="T13" fmla="*/ 722313 h 828"/>
                <a:gd name="T14" fmla="*/ 79375 w 127"/>
                <a:gd name="T15" fmla="*/ 635000 h 828"/>
                <a:gd name="T16" fmla="*/ 79375 w 127"/>
                <a:gd name="T17" fmla="*/ 600075 h 828"/>
                <a:gd name="T18" fmla="*/ 95250 w 127"/>
                <a:gd name="T19" fmla="*/ 552450 h 828"/>
                <a:gd name="T20" fmla="*/ 79375 w 127"/>
                <a:gd name="T21" fmla="*/ 517525 h 828"/>
                <a:gd name="T22" fmla="*/ 92075 w 127"/>
                <a:gd name="T23" fmla="*/ 457200 h 828"/>
                <a:gd name="T24" fmla="*/ 84138 w 127"/>
                <a:gd name="T25" fmla="*/ 387350 h 828"/>
                <a:gd name="T26" fmla="*/ 95250 w 127"/>
                <a:gd name="T27" fmla="*/ 339725 h 828"/>
                <a:gd name="T28" fmla="*/ 122238 w 127"/>
                <a:gd name="T29" fmla="*/ 300038 h 828"/>
                <a:gd name="T30" fmla="*/ 127000 w 127"/>
                <a:gd name="T31" fmla="*/ 260350 h 828"/>
                <a:gd name="T32" fmla="*/ 142875 w 127"/>
                <a:gd name="T33" fmla="*/ 217488 h 828"/>
                <a:gd name="T34" fmla="*/ 127000 w 127"/>
                <a:gd name="T35" fmla="*/ 169863 h 828"/>
                <a:gd name="T36" fmla="*/ 106363 w 127"/>
                <a:gd name="T37" fmla="*/ 66675 h 828"/>
                <a:gd name="T38" fmla="*/ 76200 w 127"/>
                <a:gd name="T39" fmla="*/ 15875 h 828"/>
                <a:gd name="T40" fmla="*/ 39688 w 127"/>
                <a:gd name="T41" fmla="*/ 19050 h 828"/>
                <a:gd name="T42" fmla="*/ 55563 w 127"/>
                <a:gd name="T43" fmla="*/ 74613 h 828"/>
                <a:gd name="T44" fmla="*/ 44450 w 127"/>
                <a:gd name="T45" fmla="*/ 201613 h 828"/>
                <a:gd name="T46" fmla="*/ 55563 w 127"/>
                <a:gd name="T47" fmla="*/ 217488 h 828"/>
                <a:gd name="T48" fmla="*/ 47625 w 127"/>
                <a:gd name="T49" fmla="*/ 284163 h 828"/>
                <a:gd name="T50" fmla="*/ 23813 w 127"/>
                <a:gd name="T51" fmla="*/ 363538 h 828"/>
                <a:gd name="T52" fmla="*/ 28575 w 127"/>
                <a:gd name="T53" fmla="*/ 417513 h 828"/>
                <a:gd name="T54" fmla="*/ 28575 w 127"/>
                <a:gd name="T55" fmla="*/ 520700 h 828"/>
                <a:gd name="T56" fmla="*/ 7938 w 127"/>
                <a:gd name="T57" fmla="*/ 663575 h 828"/>
                <a:gd name="T58" fmla="*/ 20638 w 127"/>
                <a:gd name="T59" fmla="*/ 852488 h 828"/>
                <a:gd name="T60" fmla="*/ 28575 w 127"/>
                <a:gd name="T61" fmla="*/ 879475 h 828"/>
                <a:gd name="T62" fmla="*/ 39688 w 127"/>
                <a:gd name="T63" fmla="*/ 969963 h 828"/>
                <a:gd name="T64" fmla="*/ 23813 w 127"/>
                <a:gd name="T65" fmla="*/ 1041400 h 828"/>
                <a:gd name="T66" fmla="*/ 23813 w 127"/>
                <a:gd name="T67" fmla="*/ 1100138 h 828"/>
                <a:gd name="T68" fmla="*/ 55563 w 127"/>
                <a:gd name="T69" fmla="*/ 1179513 h 828"/>
                <a:gd name="T70" fmla="*/ 79375 w 127"/>
                <a:gd name="T71" fmla="*/ 1219200 h 828"/>
                <a:gd name="T72" fmla="*/ 106363 w 127"/>
                <a:gd name="T73" fmla="*/ 1243013 h 828"/>
                <a:gd name="T74" fmla="*/ 142875 w 127"/>
                <a:gd name="T75" fmla="*/ 1274763 h 828"/>
                <a:gd name="T76" fmla="*/ 169863 w 127"/>
                <a:gd name="T77" fmla="*/ 1314450 h 828"/>
                <a:gd name="T78" fmla="*/ 201613 w 127"/>
                <a:gd name="T79" fmla="*/ 1266825 h 8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7" h="828">
                  <a:moveTo>
                    <a:pt x="122" y="766"/>
                  </a:moveTo>
                  <a:lnTo>
                    <a:pt x="70" y="768"/>
                  </a:lnTo>
                  <a:lnTo>
                    <a:pt x="65" y="743"/>
                  </a:lnTo>
                  <a:lnTo>
                    <a:pt x="50" y="733"/>
                  </a:lnTo>
                  <a:lnTo>
                    <a:pt x="48" y="679"/>
                  </a:lnTo>
                  <a:lnTo>
                    <a:pt x="58" y="676"/>
                  </a:lnTo>
                  <a:lnTo>
                    <a:pt x="60" y="661"/>
                  </a:lnTo>
                  <a:lnTo>
                    <a:pt x="60" y="587"/>
                  </a:lnTo>
                  <a:lnTo>
                    <a:pt x="53" y="567"/>
                  </a:lnTo>
                  <a:lnTo>
                    <a:pt x="53" y="537"/>
                  </a:lnTo>
                  <a:lnTo>
                    <a:pt x="48" y="505"/>
                  </a:lnTo>
                  <a:lnTo>
                    <a:pt x="40" y="487"/>
                  </a:lnTo>
                  <a:lnTo>
                    <a:pt x="43" y="472"/>
                  </a:lnTo>
                  <a:lnTo>
                    <a:pt x="55" y="455"/>
                  </a:lnTo>
                  <a:lnTo>
                    <a:pt x="38" y="420"/>
                  </a:lnTo>
                  <a:lnTo>
                    <a:pt x="50" y="400"/>
                  </a:lnTo>
                  <a:lnTo>
                    <a:pt x="58" y="388"/>
                  </a:lnTo>
                  <a:lnTo>
                    <a:pt x="50" y="378"/>
                  </a:lnTo>
                  <a:lnTo>
                    <a:pt x="50" y="350"/>
                  </a:lnTo>
                  <a:lnTo>
                    <a:pt x="60" y="348"/>
                  </a:lnTo>
                  <a:lnTo>
                    <a:pt x="60" y="328"/>
                  </a:lnTo>
                  <a:lnTo>
                    <a:pt x="50" y="326"/>
                  </a:lnTo>
                  <a:lnTo>
                    <a:pt x="50" y="296"/>
                  </a:lnTo>
                  <a:lnTo>
                    <a:pt x="58" y="288"/>
                  </a:lnTo>
                  <a:lnTo>
                    <a:pt x="55" y="273"/>
                  </a:lnTo>
                  <a:lnTo>
                    <a:pt x="53" y="244"/>
                  </a:lnTo>
                  <a:lnTo>
                    <a:pt x="58" y="231"/>
                  </a:lnTo>
                  <a:lnTo>
                    <a:pt x="60" y="214"/>
                  </a:lnTo>
                  <a:lnTo>
                    <a:pt x="72" y="206"/>
                  </a:lnTo>
                  <a:lnTo>
                    <a:pt x="77" y="189"/>
                  </a:lnTo>
                  <a:lnTo>
                    <a:pt x="70" y="176"/>
                  </a:lnTo>
                  <a:lnTo>
                    <a:pt x="80" y="164"/>
                  </a:lnTo>
                  <a:lnTo>
                    <a:pt x="80" y="139"/>
                  </a:lnTo>
                  <a:lnTo>
                    <a:pt x="90" y="137"/>
                  </a:lnTo>
                  <a:lnTo>
                    <a:pt x="92" y="114"/>
                  </a:lnTo>
                  <a:lnTo>
                    <a:pt x="80" y="107"/>
                  </a:lnTo>
                  <a:lnTo>
                    <a:pt x="67" y="82"/>
                  </a:lnTo>
                  <a:lnTo>
                    <a:pt x="67" y="42"/>
                  </a:lnTo>
                  <a:lnTo>
                    <a:pt x="50" y="27"/>
                  </a:lnTo>
                  <a:lnTo>
                    <a:pt x="48" y="10"/>
                  </a:lnTo>
                  <a:lnTo>
                    <a:pt x="38" y="0"/>
                  </a:lnTo>
                  <a:lnTo>
                    <a:pt x="25" y="12"/>
                  </a:lnTo>
                  <a:lnTo>
                    <a:pt x="30" y="37"/>
                  </a:lnTo>
                  <a:lnTo>
                    <a:pt x="35" y="47"/>
                  </a:lnTo>
                  <a:lnTo>
                    <a:pt x="35" y="117"/>
                  </a:lnTo>
                  <a:lnTo>
                    <a:pt x="28" y="127"/>
                  </a:lnTo>
                  <a:lnTo>
                    <a:pt x="28" y="137"/>
                  </a:lnTo>
                  <a:lnTo>
                    <a:pt x="35" y="137"/>
                  </a:lnTo>
                  <a:lnTo>
                    <a:pt x="35" y="179"/>
                  </a:lnTo>
                  <a:lnTo>
                    <a:pt x="30" y="179"/>
                  </a:lnTo>
                  <a:lnTo>
                    <a:pt x="28" y="229"/>
                  </a:lnTo>
                  <a:lnTo>
                    <a:pt x="15" y="229"/>
                  </a:lnTo>
                  <a:lnTo>
                    <a:pt x="23" y="241"/>
                  </a:lnTo>
                  <a:lnTo>
                    <a:pt x="18" y="263"/>
                  </a:lnTo>
                  <a:lnTo>
                    <a:pt x="13" y="326"/>
                  </a:lnTo>
                  <a:lnTo>
                    <a:pt x="18" y="328"/>
                  </a:lnTo>
                  <a:lnTo>
                    <a:pt x="10" y="405"/>
                  </a:lnTo>
                  <a:lnTo>
                    <a:pt x="5" y="418"/>
                  </a:lnTo>
                  <a:lnTo>
                    <a:pt x="0" y="425"/>
                  </a:lnTo>
                  <a:lnTo>
                    <a:pt x="13" y="537"/>
                  </a:lnTo>
                  <a:lnTo>
                    <a:pt x="5" y="554"/>
                  </a:lnTo>
                  <a:lnTo>
                    <a:pt x="18" y="554"/>
                  </a:lnTo>
                  <a:lnTo>
                    <a:pt x="23" y="557"/>
                  </a:lnTo>
                  <a:lnTo>
                    <a:pt x="25" y="611"/>
                  </a:lnTo>
                  <a:lnTo>
                    <a:pt x="18" y="629"/>
                  </a:lnTo>
                  <a:lnTo>
                    <a:pt x="15" y="656"/>
                  </a:lnTo>
                  <a:lnTo>
                    <a:pt x="28" y="664"/>
                  </a:lnTo>
                  <a:lnTo>
                    <a:pt x="15" y="693"/>
                  </a:lnTo>
                  <a:lnTo>
                    <a:pt x="25" y="726"/>
                  </a:lnTo>
                  <a:lnTo>
                    <a:pt x="35" y="743"/>
                  </a:lnTo>
                  <a:lnTo>
                    <a:pt x="48" y="748"/>
                  </a:lnTo>
                  <a:lnTo>
                    <a:pt x="50" y="768"/>
                  </a:lnTo>
                  <a:lnTo>
                    <a:pt x="55" y="778"/>
                  </a:lnTo>
                  <a:lnTo>
                    <a:pt x="67" y="783"/>
                  </a:lnTo>
                  <a:lnTo>
                    <a:pt x="75" y="793"/>
                  </a:lnTo>
                  <a:lnTo>
                    <a:pt x="90" y="803"/>
                  </a:lnTo>
                  <a:lnTo>
                    <a:pt x="100" y="813"/>
                  </a:lnTo>
                  <a:lnTo>
                    <a:pt x="107" y="828"/>
                  </a:lnTo>
                  <a:lnTo>
                    <a:pt x="115" y="805"/>
                  </a:lnTo>
                  <a:lnTo>
                    <a:pt x="127" y="798"/>
                  </a:lnTo>
                  <a:lnTo>
                    <a:pt x="122" y="766"/>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79" name="Freeform 96"/>
            <p:cNvSpPr>
              <a:spLocks/>
            </p:cNvSpPr>
            <p:nvPr/>
          </p:nvSpPr>
          <p:spPr bwMode="auto">
            <a:xfrm>
              <a:off x="2754733" y="3232842"/>
              <a:ext cx="84206" cy="109860"/>
            </a:xfrm>
            <a:custGeom>
              <a:avLst/>
              <a:gdLst>
                <a:gd name="T0" fmla="*/ 15875 w 60"/>
                <a:gd name="T1" fmla="*/ 3175 h 79"/>
                <a:gd name="T2" fmla="*/ 7938 w 60"/>
                <a:gd name="T3" fmla="*/ 19050 h 79"/>
                <a:gd name="T4" fmla="*/ 7938 w 60"/>
                <a:gd name="T5" fmla="*/ 98425 h 79"/>
                <a:gd name="T6" fmla="*/ 0 w 60"/>
                <a:gd name="T7" fmla="*/ 109537 h 79"/>
                <a:gd name="T8" fmla="*/ 12700 w 60"/>
                <a:gd name="T9" fmla="*/ 122237 h 79"/>
                <a:gd name="T10" fmla="*/ 39688 w 60"/>
                <a:gd name="T11" fmla="*/ 125412 h 79"/>
                <a:gd name="T12" fmla="*/ 47625 w 60"/>
                <a:gd name="T13" fmla="*/ 106362 h 79"/>
                <a:gd name="T14" fmla="*/ 55563 w 60"/>
                <a:gd name="T15" fmla="*/ 90487 h 79"/>
                <a:gd name="T16" fmla="*/ 71438 w 60"/>
                <a:gd name="T17" fmla="*/ 74612 h 79"/>
                <a:gd name="T18" fmla="*/ 95250 w 60"/>
                <a:gd name="T19" fmla="*/ 74612 h 79"/>
                <a:gd name="T20" fmla="*/ 87313 w 60"/>
                <a:gd name="T21" fmla="*/ 53975 h 79"/>
                <a:gd name="T22" fmla="*/ 71438 w 60"/>
                <a:gd name="T23" fmla="*/ 42862 h 79"/>
                <a:gd name="T24" fmla="*/ 66675 w 60"/>
                <a:gd name="T25" fmla="*/ 26987 h 79"/>
                <a:gd name="T26" fmla="*/ 50800 w 60"/>
                <a:gd name="T27" fmla="*/ 19050 h 79"/>
                <a:gd name="T28" fmla="*/ 31750 w 60"/>
                <a:gd name="T29" fmla="*/ 15875 h 79"/>
                <a:gd name="T30" fmla="*/ 28575 w 60"/>
                <a:gd name="T31" fmla="*/ 0 h 79"/>
                <a:gd name="T32" fmla="*/ 15875 w 60"/>
                <a:gd name="T33" fmla="*/ 3175 h 7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0" h="79">
                  <a:moveTo>
                    <a:pt x="10" y="2"/>
                  </a:moveTo>
                  <a:lnTo>
                    <a:pt x="5" y="12"/>
                  </a:lnTo>
                  <a:lnTo>
                    <a:pt x="5" y="62"/>
                  </a:lnTo>
                  <a:lnTo>
                    <a:pt x="0" y="69"/>
                  </a:lnTo>
                  <a:lnTo>
                    <a:pt x="8" y="77"/>
                  </a:lnTo>
                  <a:lnTo>
                    <a:pt x="25" y="79"/>
                  </a:lnTo>
                  <a:lnTo>
                    <a:pt x="30" y="67"/>
                  </a:lnTo>
                  <a:lnTo>
                    <a:pt x="35" y="57"/>
                  </a:lnTo>
                  <a:lnTo>
                    <a:pt x="45" y="47"/>
                  </a:lnTo>
                  <a:lnTo>
                    <a:pt x="60" y="47"/>
                  </a:lnTo>
                  <a:lnTo>
                    <a:pt x="55" y="34"/>
                  </a:lnTo>
                  <a:lnTo>
                    <a:pt x="45" y="27"/>
                  </a:lnTo>
                  <a:lnTo>
                    <a:pt x="42" y="17"/>
                  </a:lnTo>
                  <a:lnTo>
                    <a:pt x="32" y="12"/>
                  </a:lnTo>
                  <a:lnTo>
                    <a:pt x="20" y="10"/>
                  </a:lnTo>
                  <a:lnTo>
                    <a:pt x="18" y="0"/>
                  </a:lnTo>
                  <a:lnTo>
                    <a:pt x="10" y="2"/>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80" name="Freeform 97"/>
            <p:cNvSpPr>
              <a:spLocks/>
            </p:cNvSpPr>
            <p:nvPr/>
          </p:nvSpPr>
          <p:spPr bwMode="auto">
            <a:xfrm>
              <a:off x="2691578" y="4919705"/>
              <a:ext cx="91223" cy="61191"/>
            </a:xfrm>
            <a:custGeom>
              <a:avLst/>
              <a:gdLst>
                <a:gd name="T0" fmla="*/ 31750 w 65"/>
                <a:gd name="T1" fmla="*/ 19050 h 44"/>
                <a:gd name="T2" fmla="*/ 0 w 65"/>
                <a:gd name="T3" fmla="*/ 23813 h 44"/>
                <a:gd name="T4" fmla="*/ 0 w 65"/>
                <a:gd name="T5" fmla="*/ 50800 h 44"/>
                <a:gd name="T6" fmla="*/ 4763 w 65"/>
                <a:gd name="T7" fmla="*/ 69850 h 44"/>
                <a:gd name="T8" fmla="*/ 23813 w 65"/>
                <a:gd name="T9" fmla="*/ 50800 h 44"/>
                <a:gd name="T10" fmla="*/ 39688 w 65"/>
                <a:gd name="T11" fmla="*/ 58738 h 44"/>
                <a:gd name="T12" fmla="*/ 79375 w 65"/>
                <a:gd name="T13" fmla="*/ 47625 h 44"/>
                <a:gd name="T14" fmla="*/ 103188 w 65"/>
                <a:gd name="T15" fmla="*/ 34925 h 44"/>
                <a:gd name="T16" fmla="*/ 76200 w 65"/>
                <a:gd name="T17" fmla="*/ 19050 h 44"/>
                <a:gd name="T18" fmla="*/ 55563 w 65"/>
                <a:gd name="T19" fmla="*/ 0 h 44"/>
                <a:gd name="T20" fmla="*/ 55563 w 65"/>
                <a:gd name="T21" fmla="*/ 19050 h 44"/>
                <a:gd name="T22" fmla="*/ 31750 w 65"/>
                <a:gd name="T23" fmla="*/ 19050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5" h="44">
                  <a:moveTo>
                    <a:pt x="20" y="12"/>
                  </a:moveTo>
                  <a:lnTo>
                    <a:pt x="0" y="15"/>
                  </a:lnTo>
                  <a:lnTo>
                    <a:pt x="0" y="32"/>
                  </a:lnTo>
                  <a:lnTo>
                    <a:pt x="3" y="44"/>
                  </a:lnTo>
                  <a:lnTo>
                    <a:pt x="15" y="32"/>
                  </a:lnTo>
                  <a:lnTo>
                    <a:pt x="25" y="37"/>
                  </a:lnTo>
                  <a:lnTo>
                    <a:pt x="50" y="30"/>
                  </a:lnTo>
                  <a:lnTo>
                    <a:pt x="65" y="22"/>
                  </a:lnTo>
                  <a:lnTo>
                    <a:pt x="48" y="12"/>
                  </a:lnTo>
                  <a:lnTo>
                    <a:pt x="35" y="0"/>
                  </a:lnTo>
                  <a:lnTo>
                    <a:pt x="35" y="12"/>
                  </a:lnTo>
                  <a:lnTo>
                    <a:pt x="20" y="12"/>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81" name="Freeform 98"/>
            <p:cNvSpPr>
              <a:spLocks/>
            </p:cNvSpPr>
            <p:nvPr/>
          </p:nvSpPr>
          <p:spPr bwMode="auto">
            <a:xfrm>
              <a:off x="2902098" y="1134345"/>
              <a:ext cx="61754" cy="30592"/>
            </a:xfrm>
            <a:custGeom>
              <a:avLst/>
              <a:gdLst>
                <a:gd name="T0" fmla="*/ 22225 w 44"/>
                <a:gd name="T1" fmla="*/ 0 h 22"/>
                <a:gd name="T2" fmla="*/ 0 w 44"/>
                <a:gd name="T3" fmla="*/ 34925 h 22"/>
                <a:gd name="T4" fmla="*/ 34925 w 44"/>
                <a:gd name="T5" fmla="*/ 34925 h 22"/>
                <a:gd name="T6" fmla="*/ 69850 w 44"/>
                <a:gd name="T7" fmla="*/ 19050 h 22"/>
                <a:gd name="T8" fmla="*/ 22225 w 44"/>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22">
                  <a:moveTo>
                    <a:pt x="14" y="0"/>
                  </a:moveTo>
                  <a:lnTo>
                    <a:pt x="0" y="22"/>
                  </a:lnTo>
                  <a:lnTo>
                    <a:pt x="22" y="22"/>
                  </a:lnTo>
                  <a:lnTo>
                    <a:pt x="44" y="12"/>
                  </a:lnTo>
                  <a:lnTo>
                    <a:pt x="14" y="0"/>
                  </a:lnTo>
                  <a:close/>
                </a:path>
              </a:pathLst>
            </a:custGeom>
            <a:grpFill/>
            <a:ln w="3175">
              <a:solidFill>
                <a:schemeClr val="bg1"/>
              </a:solidFill>
              <a:prstDash val="solid"/>
              <a:round/>
              <a:headEnd/>
              <a:tailEnd/>
            </a:ln>
          </p:spPr>
          <p:txBody>
            <a:bodyPr/>
            <a:lstStyle/>
            <a:p>
              <a:pPr defTabSz="457189" fontAlgn="base">
                <a:spcBef>
                  <a:spcPct val="0"/>
                </a:spcBef>
                <a:spcAft>
                  <a:spcPct val="0"/>
                </a:spcAft>
                <a:defRPr/>
              </a:pPr>
              <a:endParaRPr lang="fr-FR" sz="751" kern="0">
                <a:solidFill>
                  <a:prstClr val="black"/>
                </a:solidFill>
                <a:latin typeface="Arial"/>
                <a:ea typeface="MS PGothic" panose="020B0600070205080204" pitchFamily="34" charset="-128"/>
                <a:cs typeface="Arial" charset="0"/>
              </a:endParaRPr>
            </a:p>
          </p:txBody>
        </p:sp>
        <p:sp>
          <p:nvSpPr>
            <p:cNvPr id="1182" name="Freeform 99"/>
            <p:cNvSpPr>
              <a:spLocks/>
            </p:cNvSpPr>
            <p:nvPr/>
          </p:nvSpPr>
          <p:spPr bwMode="auto">
            <a:xfrm>
              <a:off x="312694" y="1088453"/>
              <a:ext cx="812609" cy="667516"/>
            </a:xfrm>
            <a:custGeom>
              <a:avLst/>
              <a:gdLst>
                <a:gd name="T0" fmla="*/ 438150 w 579"/>
                <a:gd name="T1" fmla="*/ 20638 h 480"/>
                <a:gd name="T2" fmla="*/ 363537 w 579"/>
                <a:gd name="T3" fmla="*/ 47625 h 480"/>
                <a:gd name="T4" fmla="*/ 273050 w 579"/>
                <a:gd name="T5" fmla="*/ 107950 h 480"/>
                <a:gd name="T6" fmla="*/ 165100 w 579"/>
                <a:gd name="T7" fmla="*/ 146050 h 480"/>
                <a:gd name="T8" fmla="*/ 300037 w 579"/>
                <a:gd name="T9" fmla="*/ 222250 h 480"/>
                <a:gd name="T10" fmla="*/ 201612 w 579"/>
                <a:gd name="T11" fmla="*/ 241300 h 480"/>
                <a:gd name="T12" fmla="*/ 153987 w 579"/>
                <a:gd name="T13" fmla="*/ 225425 h 480"/>
                <a:gd name="T14" fmla="*/ 106362 w 579"/>
                <a:gd name="T15" fmla="*/ 246063 h 480"/>
                <a:gd name="T16" fmla="*/ 122237 w 579"/>
                <a:gd name="T17" fmla="*/ 280988 h 480"/>
                <a:gd name="T18" fmla="*/ 133350 w 579"/>
                <a:gd name="T19" fmla="*/ 323850 h 480"/>
                <a:gd name="T20" fmla="*/ 233362 w 579"/>
                <a:gd name="T21" fmla="*/ 300038 h 480"/>
                <a:gd name="T22" fmla="*/ 228600 w 579"/>
                <a:gd name="T23" fmla="*/ 328613 h 480"/>
                <a:gd name="T24" fmla="*/ 177800 w 579"/>
                <a:gd name="T25" fmla="*/ 363538 h 480"/>
                <a:gd name="T26" fmla="*/ 146050 w 579"/>
                <a:gd name="T27" fmla="*/ 371475 h 480"/>
                <a:gd name="T28" fmla="*/ 103187 w 579"/>
                <a:gd name="T29" fmla="*/ 419100 h 480"/>
                <a:gd name="T30" fmla="*/ 74612 w 579"/>
                <a:gd name="T31" fmla="*/ 466725 h 480"/>
                <a:gd name="T32" fmla="*/ 66675 w 579"/>
                <a:gd name="T33" fmla="*/ 493713 h 480"/>
                <a:gd name="T34" fmla="*/ 122237 w 579"/>
                <a:gd name="T35" fmla="*/ 517525 h 480"/>
                <a:gd name="T36" fmla="*/ 133350 w 579"/>
                <a:gd name="T37" fmla="*/ 533400 h 480"/>
                <a:gd name="T38" fmla="*/ 127000 w 579"/>
                <a:gd name="T39" fmla="*/ 588963 h 480"/>
                <a:gd name="T40" fmla="*/ 185737 w 579"/>
                <a:gd name="T41" fmla="*/ 584200 h 480"/>
                <a:gd name="T42" fmla="*/ 225425 w 579"/>
                <a:gd name="T43" fmla="*/ 620713 h 480"/>
                <a:gd name="T44" fmla="*/ 31750 w 579"/>
                <a:gd name="T45" fmla="*/ 727075 h 480"/>
                <a:gd name="T46" fmla="*/ 0 w 579"/>
                <a:gd name="T47" fmla="*/ 762000 h 480"/>
                <a:gd name="T48" fmla="*/ 260350 w 579"/>
                <a:gd name="T49" fmla="*/ 644525 h 480"/>
                <a:gd name="T50" fmla="*/ 300037 w 579"/>
                <a:gd name="T51" fmla="*/ 615950 h 480"/>
                <a:gd name="T52" fmla="*/ 331787 w 579"/>
                <a:gd name="T53" fmla="*/ 565150 h 480"/>
                <a:gd name="T54" fmla="*/ 425450 w 579"/>
                <a:gd name="T55" fmla="*/ 458788 h 480"/>
                <a:gd name="T56" fmla="*/ 403225 w 579"/>
                <a:gd name="T57" fmla="*/ 525463 h 480"/>
                <a:gd name="T58" fmla="*/ 395287 w 579"/>
                <a:gd name="T59" fmla="*/ 557213 h 480"/>
                <a:gd name="T60" fmla="*/ 425450 w 579"/>
                <a:gd name="T61" fmla="*/ 573088 h 480"/>
                <a:gd name="T62" fmla="*/ 461962 w 579"/>
                <a:gd name="T63" fmla="*/ 549275 h 480"/>
                <a:gd name="T64" fmla="*/ 485775 w 579"/>
                <a:gd name="T65" fmla="*/ 522288 h 480"/>
                <a:gd name="T66" fmla="*/ 512762 w 579"/>
                <a:gd name="T67" fmla="*/ 477838 h 480"/>
                <a:gd name="T68" fmla="*/ 555625 w 579"/>
                <a:gd name="T69" fmla="*/ 482600 h 480"/>
                <a:gd name="T70" fmla="*/ 584200 w 579"/>
                <a:gd name="T71" fmla="*/ 509588 h 480"/>
                <a:gd name="T72" fmla="*/ 679450 w 579"/>
                <a:gd name="T73" fmla="*/ 522288 h 480"/>
                <a:gd name="T74" fmla="*/ 709612 w 579"/>
                <a:gd name="T75" fmla="*/ 549275 h 480"/>
                <a:gd name="T76" fmla="*/ 738187 w 579"/>
                <a:gd name="T77" fmla="*/ 568325 h 480"/>
                <a:gd name="T78" fmla="*/ 769937 w 579"/>
                <a:gd name="T79" fmla="*/ 600075 h 480"/>
                <a:gd name="T80" fmla="*/ 793750 w 579"/>
                <a:gd name="T81" fmla="*/ 600075 h 480"/>
                <a:gd name="T82" fmla="*/ 820737 w 579"/>
                <a:gd name="T83" fmla="*/ 600075 h 480"/>
                <a:gd name="T84" fmla="*/ 828675 w 579"/>
                <a:gd name="T85" fmla="*/ 615950 h 480"/>
                <a:gd name="T86" fmla="*/ 839787 w 579"/>
                <a:gd name="T87" fmla="*/ 655638 h 480"/>
                <a:gd name="T88" fmla="*/ 855662 w 579"/>
                <a:gd name="T89" fmla="*/ 679450 h 480"/>
                <a:gd name="T90" fmla="*/ 900112 w 579"/>
                <a:gd name="T91" fmla="*/ 690563 h 480"/>
                <a:gd name="T92" fmla="*/ 884237 w 579"/>
                <a:gd name="T93" fmla="*/ 663575 h 480"/>
                <a:gd name="T94" fmla="*/ 855662 w 579"/>
                <a:gd name="T95" fmla="*/ 608013 h 480"/>
                <a:gd name="T96" fmla="*/ 809625 w 579"/>
                <a:gd name="T97" fmla="*/ 530225 h 480"/>
                <a:gd name="T98" fmla="*/ 785812 w 579"/>
                <a:gd name="T99" fmla="*/ 546100 h 480"/>
                <a:gd name="T100" fmla="*/ 762000 w 579"/>
                <a:gd name="T101" fmla="*/ 560388 h 480"/>
                <a:gd name="T102" fmla="*/ 730250 w 579"/>
                <a:gd name="T103" fmla="*/ 509588 h 480"/>
                <a:gd name="T104" fmla="*/ 695325 w 579"/>
                <a:gd name="T105" fmla="*/ 509588 h 480"/>
                <a:gd name="T106" fmla="*/ 788987 w 579"/>
                <a:gd name="T107" fmla="*/ 52388 h 480"/>
                <a:gd name="T108" fmla="*/ 690562 w 579"/>
                <a:gd name="T109" fmla="*/ 63500 h 480"/>
                <a:gd name="T110" fmla="*/ 584200 w 579"/>
                <a:gd name="T111" fmla="*/ 47625 h 480"/>
                <a:gd name="T112" fmla="*/ 525462 w 579"/>
                <a:gd name="T113" fmla="*/ 36513 h 480"/>
                <a:gd name="T114" fmla="*/ 481012 w 579"/>
                <a:gd name="T115" fmla="*/ 4763 h 48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79" h="480">
                  <a:moveTo>
                    <a:pt x="291" y="0"/>
                  </a:moveTo>
                  <a:lnTo>
                    <a:pt x="276" y="13"/>
                  </a:lnTo>
                  <a:lnTo>
                    <a:pt x="239" y="13"/>
                  </a:lnTo>
                  <a:lnTo>
                    <a:pt x="229" y="30"/>
                  </a:lnTo>
                  <a:lnTo>
                    <a:pt x="186" y="35"/>
                  </a:lnTo>
                  <a:lnTo>
                    <a:pt x="172" y="68"/>
                  </a:lnTo>
                  <a:lnTo>
                    <a:pt x="109" y="78"/>
                  </a:lnTo>
                  <a:lnTo>
                    <a:pt x="104" y="92"/>
                  </a:lnTo>
                  <a:lnTo>
                    <a:pt x="137" y="117"/>
                  </a:lnTo>
                  <a:lnTo>
                    <a:pt x="189" y="140"/>
                  </a:lnTo>
                  <a:lnTo>
                    <a:pt x="152" y="145"/>
                  </a:lnTo>
                  <a:lnTo>
                    <a:pt x="127" y="152"/>
                  </a:lnTo>
                  <a:lnTo>
                    <a:pt x="117" y="137"/>
                  </a:lnTo>
                  <a:lnTo>
                    <a:pt x="97" y="142"/>
                  </a:lnTo>
                  <a:lnTo>
                    <a:pt x="97" y="152"/>
                  </a:lnTo>
                  <a:lnTo>
                    <a:pt x="67" y="155"/>
                  </a:lnTo>
                  <a:lnTo>
                    <a:pt x="57" y="167"/>
                  </a:lnTo>
                  <a:lnTo>
                    <a:pt x="77" y="177"/>
                  </a:lnTo>
                  <a:lnTo>
                    <a:pt x="72" y="194"/>
                  </a:lnTo>
                  <a:lnTo>
                    <a:pt x="84" y="204"/>
                  </a:lnTo>
                  <a:lnTo>
                    <a:pt x="122" y="204"/>
                  </a:lnTo>
                  <a:lnTo>
                    <a:pt x="147" y="189"/>
                  </a:lnTo>
                  <a:lnTo>
                    <a:pt x="157" y="197"/>
                  </a:lnTo>
                  <a:lnTo>
                    <a:pt x="144" y="207"/>
                  </a:lnTo>
                  <a:lnTo>
                    <a:pt x="142" y="229"/>
                  </a:lnTo>
                  <a:lnTo>
                    <a:pt x="112" y="229"/>
                  </a:lnTo>
                  <a:lnTo>
                    <a:pt x="107" y="247"/>
                  </a:lnTo>
                  <a:lnTo>
                    <a:pt x="92" y="234"/>
                  </a:lnTo>
                  <a:lnTo>
                    <a:pt x="67" y="247"/>
                  </a:lnTo>
                  <a:lnTo>
                    <a:pt x="65" y="264"/>
                  </a:lnTo>
                  <a:lnTo>
                    <a:pt x="40" y="279"/>
                  </a:lnTo>
                  <a:lnTo>
                    <a:pt x="47" y="294"/>
                  </a:lnTo>
                  <a:lnTo>
                    <a:pt x="65" y="299"/>
                  </a:lnTo>
                  <a:lnTo>
                    <a:pt x="42" y="311"/>
                  </a:lnTo>
                  <a:lnTo>
                    <a:pt x="57" y="329"/>
                  </a:lnTo>
                  <a:lnTo>
                    <a:pt x="77" y="326"/>
                  </a:lnTo>
                  <a:lnTo>
                    <a:pt x="84" y="311"/>
                  </a:lnTo>
                  <a:lnTo>
                    <a:pt x="84" y="336"/>
                  </a:lnTo>
                  <a:lnTo>
                    <a:pt x="77" y="351"/>
                  </a:lnTo>
                  <a:lnTo>
                    <a:pt x="80" y="371"/>
                  </a:lnTo>
                  <a:lnTo>
                    <a:pt x="107" y="361"/>
                  </a:lnTo>
                  <a:lnTo>
                    <a:pt x="117" y="368"/>
                  </a:lnTo>
                  <a:lnTo>
                    <a:pt x="137" y="361"/>
                  </a:lnTo>
                  <a:lnTo>
                    <a:pt x="142" y="391"/>
                  </a:lnTo>
                  <a:lnTo>
                    <a:pt x="70" y="435"/>
                  </a:lnTo>
                  <a:lnTo>
                    <a:pt x="20" y="458"/>
                  </a:lnTo>
                  <a:lnTo>
                    <a:pt x="0" y="470"/>
                  </a:lnTo>
                  <a:lnTo>
                    <a:pt x="0" y="480"/>
                  </a:lnTo>
                  <a:lnTo>
                    <a:pt x="77" y="465"/>
                  </a:lnTo>
                  <a:lnTo>
                    <a:pt x="164" y="406"/>
                  </a:lnTo>
                  <a:lnTo>
                    <a:pt x="174" y="398"/>
                  </a:lnTo>
                  <a:lnTo>
                    <a:pt x="189" y="388"/>
                  </a:lnTo>
                  <a:lnTo>
                    <a:pt x="214" y="373"/>
                  </a:lnTo>
                  <a:lnTo>
                    <a:pt x="209" y="356"/>
                  </a:lnTo>
                  <a:lnTo>
                    <a:pt x="236" y="331"/>
                  </a:lnTo>
                  <a:lnTo>
                    <a:pt x="268" y="289"/>
                  </a:lnTo>
                  <a:lnTo>
                    <a:pt x="298" y="296"/>
                  </a:lnTo>
                  <a:lnTo>
                    <a:pt x="254" y="331"/>
                  </a:lnTo>
                  <a:lnTo>
                    <a:pt x="261" y="341"/>
                  </a:lnTo>
                  <a:lnTo>
                    <a:pt x="249" y="351"/>
                  </a:lnTo>
                  <a:lnTo>
                    <a:pt x="261" y="361"/>
                  </a:lnTo>
                  <a:lnTo>
                    <a:pt x="268" y="361"/>
                  </a:lnTo>
                  <a:lnTo>
                    <a:pt x="276" y="358"/>
                  </a:lnTo>
                  <a:lnTo>
                    <a:pt x="291" y="346"/>
                  </a:lnTo>
                  <a:lnTo>
                    <a:pt x="301" y="334"/>
                  </a:lnTo>
                  <a:lnTo>
                    <a:pt x="306" y="329"/>
                  </a:lnTo>
                  <a:lnTo>
                    <a:pt x="321" y="321"/>
                  </a:lnTo>
                  <a:lnTo>
                    <a:pt x="323" y="301"/>
                  </a:lnTo>
                  <a:lnTo>
                    <a:pt x="346" y="294"/>
                  </a:lnTo>
                  <a:lnTo>
                    <a:pt x="350" y="304"/>
                  </a:lnTo>
                  <a:lnTo>
                    <a:pt x="368" y="306"/>
                  </a:lnTo>
                  <a:lnTo>
                    <a:pt x="368" y="321"/>
                  </a:lnTo>
                  <a:lnTo>
                    <a:pt x="423" y="326"/>
                  </a:lnTo>
                  <a:lnTo>
                    <a:pt x="428" y="329"/>
                  </a:lnTo>
                  <a:lnTo>
                    <a:pt x="430" y="341"/>
                  </a:lnTo>
                  <a:lnTo>
                    <a:pt x="447" y="346"/>
                  </a:lnTo>
                  <a:lnTo>
                    <a:pt x="450" y="358"/>
                  </a:lnTo>
                  <a:lnTo>
                    <a:pt x="465" y="358"/>
                  </a:lnTo>
                  <a:lnTo>
                    <a:pt x="470" y="371"/>
                  </a:lnTo>
                  <a:lnTo>
                    <a:pt x="485" y="378"/>
                  </a:lnTo>
                  <a:lnTo>
                    <a:pt x="492" y="366"/>
                  </a:lnTo>
                  <a:lnTo>
                    <a:pt x="500" y="378"/>
                  </a:lnTo>
                  <a:lnTo>
                    <a:pt x="510" y="383"/>
                  </a:lnTo>
                  <a:lnTo>
                    <a:pt x="517" y="378"/>
                  </a:lnTo>
                  <a:lnTo>
                    <a:pt x="525" y="381"/>
                  </a:lnTo>
                  <a:lnTo>
                    <a:pt x="522" y="388"/>
                  </a:lnTo>
                  <a:lnTo>
                    <a:pt x="522" y="403"/>
                  </a:lnTo>
                  <a:lnTo>
                    <a:pt x="529" y="413"/>
                  </a:lnTo>
                  <a:lnTo>
                    <a:pt x="539" y="413"/>
                  </a:lnTo>
                  <a:lnTo>
                    <a:pt x="539" y="428"/>
                  </a:lnTo>
                  <a:lnTo>
                    <a:pt x="554" y="435"/>
                  </a:lnTo>
                  <a:lnTo>
                    <a:pt x="567" y="435"/>
                  </a:lnTo>
                  <a:lnTo>
                    <a:pt x="579" y="423"/>
                  </a:lnTo>
                  <a:lnTo>
                    <a:pt x="557" y="418"/>
                  </a:lnTo>
                  <a:lnTo>
                    <a:pt x="549" y="388"/>
                  </a:lnTo>
                  <a:lnTo>
                    <a:pt x="539" y="383"/>
                  </a:lnTo>
                  <a:lnTo>
                    <a:pt x="534" y="363"/>
                  </a:lnTo>
                  <a:lnTo>
                    <a:pt x="510" y="334"/>
                  </a:lnTo>
                  <a:lnTo>
                    <a:pt x="500" y="331"/>
                  </a:lnTo>
                  <a:lnTo>
                    <a:pt x="495" y="344"/>
                  </a:lnTo>
                  <a:lnTo>
                    <a:pt x="485" y="344"/>
                  </a:lnTo>
                  <a:lnTo>
                    <a:pt x="480" y="353"/>
                  </a:lnTo>
                  <a:lnTo>
                    <a:pt x="465" y="344"/>
                  </a:lnTo>
                  <a:lnTo>
                    <a:pt x="460" y="321"/>
                  </a:lnTo>
                  <a:lnTo>
                    <a:pt x="452" y="314"/>
                  </a:lnTo>
                  <a:lnTo>
                    <a:pt x="438" y="321"/>
                  </a:lnTo>
                  <a:lnTo>
                    <a:pt x="517" y="50"/>
                  </a:lnTo>
                  <a:lnTo>
                    <a:pt x="497" y="33"/>
                  </a:lnTo>
                  <a:lnTo>
                    <a:pt x="455" y="38"/>
                  </a:lnTo>
                  <a:lnTo>
                    <a:pt x="435" y="40"/>
                  </a:lnTo>
                  <a:lnTo>
                    <a:pt x="423" y="28"/>
                  </a:lnTo>
                  <a:lnTo>
                    <a:pt x="368" y="30"/>
                  </a:lnTo>
                  <a:lnTo>
                    <a:pt x="350" y="8"/>
                  </a:lnTo>
                  <a:lnTo>
                    <a:pt x="331" y="23"/>
                  </a:lnTo>
                  <a:lnTo>
                    <a:pt x="306" y="20"/>
                  </a:lnTo>
                  <a:lnTo>
                    <a:pt x="303" y="3"/>
                  </a:lnTo>
                  <a:lnTo>
                    <a:pt x="291" y="0"/>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83" name="Freeform 100"/>
            <p:cNvSpPr>
              <a:spLocks/>
            </p:cNvSpPr>
            <p:nvPr/>
          </p:nvSpPr>
          <p:spPr bwMode="auto">
            <a:xfrm>
              <a:off x="1132321" y="1932578"/>
              <a:ext cx="1392242" cy="774592"/>
            </a:xfrm>
            <a:custGeom>
              <a:avLst/>
              <a:gdLst>
                <a:gd name="T0" fmla="*/ 849313 w 992"/>
                <a:gd name="T1" fmla="*/ 19050 h 557"/>
                <a:gd name="T2" fmla="*/ 1027113 w 992"/>
                <a:gd name="T3" fmla="*/ 26988 h 557"/>
                <a:gd name="T4" fmla="*/ 1141413 w 992"/>
                <a:gd name="T5" fmla="*/ 138113 h 557"/>
                <a:gd name="T6" fmla="*/ 1120775 w 992"/>
                <a:gd name="T7" fmla="*/ 265113 h 557"/>
                <a:gd name="T8" fmla="*/ 1247775 w 992"/>
                <a:gd name="T9" fmla="*/ 204788 h 557"/>
                <a:gd name="T10" fmla="*/ 1346200 w 992"/>
                <a:gd name="T11" fmla="*/ 146050 h 557"/>
                <a:gd name="T12" fmla="*/ 1495425 w 992"/>
                <a:gd name="T13" fmla="*/ 98425 h 557"/>
                <a:gd name="T14" fmla="*/ 1555750 w 992"/>
                <a:gd name="T15" fmla="*/ 138113 h 557"/>
                <a:gd name="T16" fmla="*/ 1535113 w 992"/>
                <a:gd name="T17" fmla="*/ 169863 h 557"/>
                <a:gd name="T18" fmla="*/ 1495425 w 992"/>
                <a:gd name="T19" fmla="*/ 201613 h 557"/>
                <a:gd name="T20" fmla="*/ 1460500 w 992"/>
                <a:gd name="T21" fmla="*/ 244475 h 557"/>
                <a:gd name="T22" fmla="*/ 1404938 w 992"/>
                <a:gd name="T23" fmla="*/ 284163 h 557"/>
                <a:gd name="T24" fmla="*/ 1354138 w 992"/>
                <a:gd name="T25" fmla="*/ 327025 h 557"/>
                <a:gd name="T26" fmla="*/ 1314450 w 992"/>
                <a:gd name="T27" fmla="*/ 403225 h 557"/>
                <a:gd name="T28" fmla="*/ 1303338 w 992"/>
                <a:gd name="T29" fmla="*/ 441325 h 557"/>
                <a:gd name="T30" fmla="*/ 1279525 w 992"/>
                <a:gd name="T31" fmla="*/ 533400 h 557"/>
                <a:gd name="T32" fmla="*/ 1200150 w 992"/>
                <a:gd name="T33" fmla="*/ 560388 h 557"/>
                <a:gd name="T34" fmla="*/ 1144588 w 992"/>
                <a:gd name="T35" fmla="*/ 611188 h 557"/>
                <a:gd name="T36" fmla="*/ 1136650 w 992"/>
                <a:gd name="T37" fmla="*/ 722313 h 557"/>
                <a:gd name="T38" fmla="*/ 1157288 w 992"/>
                <a:gd name="T39" fmla="*/ 785813 h 557"/>
                <a:gd name="T40" fmla="*/ 1141413 w 992"/>
                <a:gd name="T41" fmla="*/ 863600 h 557"/>
                <a:gd name="T42" fmla="*/ 1085850 w 992"/>
                <a:gd name="T43" fmla="*/ 769938 h 557"/>
                <a:gd name="T44" fmla="*/ 1041400 w 992"/>
                <a:gd name="T45" fmla="*/ 679450 h 557"/>
                <a:gd name="T46" fmla="*/ 919163 w 992"/>
                <a:gd name="T47" fmla="*/ 674688 h 557"/>
                <a:gd name="T48" fmla="*/ 881063 w 992"/>
                <a:gd name="T49" fmla="*/ 722313 h 557"/>
                <a:gd name="T50" fmla="*/ 825500 w 992"/>
                <a:gd name="T51" fmla="*/ 687388 h 557"/>
                <a:gd name="T52" fmla="*/ 781050 w 992"/>
                <a:gd name="T53" fmla="*/ 687388 h 557"/>
                <a:gd name="T54" fmla="*/ 727075 w 992"/>
                <a:gd name="T55" fmla="*/ 741363 h 557"/>
                <a:gd name="T56" fmla="*/ 666750 w 992"/>
                <a:gd name="T57" fmla="*/ 820738 h 557"/>
                <a:gd name="T58" fmla="*/ 596900 w 992"/>
                <a:gd name="T59" fmla="*/ 769938 h 557"/>
                <a:gd name="T60" fmla="*/ 541338 w 992"/>
                <a:gd name="T61" fmla="*/ 687388 h 557"/>
                <a:gd name="T62" fmla="*/ 488950 w 992"/>
                <a:gd name="T63" fmla="*/ 674688 h 557"/>
                <a:gd name="T64" fmla="*/ 446088 w 992"/>
                <a:gd name="T65" fmla="*/ 639763 h 557"/>
                <a:gd name="T66" fmla="*/ 395288 w 992"/>
                <a:gd name="T67" fmla="*/ 627063 h 557"/>
                <a:gd name="T68" fmla="*/ 315913 w 992"/>
                <a:gd name="T69" fmla="*/ 658813 h 557"/>
                <a:gd name="T70" fmla="*/ 217488 w 992"/>
                <a:gd name="T71" fmla="*/ 608013 h 557"/>
                <a:gd name="T72" fmla="*/ 153988 w 992"/>
                <a:gd name="T73" fmla="*/ 563563 h 557"/>
                <a:gd name="T74" fmla="*/ 66675 w 992"/>
                <a:gd name="T75" fmla="*/ 520700 h 557"/>
                <a:gd name="T76" fmla="*/ 39688 w 992"/>
                <a:gd name="T77" fmla="*/ 454025 h 557"/>
                <a:gd name="T78" fmla="*/ 7938 w 992"/>
                <a:gd name="T79" fmla="*/ 379413 h 557"/>
                <a:gd name="T80" fmla="*/ 7938 w 992"/>
                <a:gd name="T81" fmla="*/ 268288 h 557"/>
                <a:gd name="T82" fmla="*/ 15875 w 992"/>
                <a:gd name="T83" fmla="*/ 209550 h 557"/>
                <a:gd name="T84" fmla="*/ 44450 w 992"/>
                <a:gd name="T85" fmla="*/ 138113 h 557"/>
                <a:gd name="T86" fmla="*/ 50800 w 992"/>
                <a:gd name="T87" fmla="*/ 50800 h 557"/>
                <a:gd name="T88" fmla="*/ 95250 w 992"/>
                <a:gd name="T89" fmla="*/ 42863 h 5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992" h="557">
                  <a:moveTo>
                    <a:pt x="70" y="2"/>
                  </a:moveTo>
                  <a:lnTo>
                    <a:pt x="537" y="0"/>
                  </a:lnTo>
                  <a:lnTo>
                    <a:pt x="535" y="12"/>
                  </a:lnTo>
                  <a:lnTo>
                    <a:pt x="567" y="12"/>
                  </a:lnTo>
                  <a:lnTo>
                    <a:pt x="617" y="17"/>
                  </a:lnTo>
                  <a:lnTo>
                    <a:pt x="647" y="17"/>
                  </a:lnTo>
                  <a:lnTo>
                    <a:pt x="671" y="37"/>
                  </a:lnTo>
                  <a:lnTo>
                    <a:pt x="701" y="52"/>
                  </a:lnTo>
                  <a:lnTo>
                    <a:pt x="719" y="87"/>
                  </a:lnTo>
                  <a:lnTo>
                    <a:pt x="736" y="122"/>
                  </a:lnTo>
                  <a:lnTo>
                    <a:pt x="716" y="152"/>
                  </a:lnTo>
                  <a:lnTo>
                    <a:pt x="706" y="167"/>
                  </a:lnTo>
                  <a:lnTo>
                    <a:pt x="734" y="179"/>
                  </a:lnTo>
                  <a:lnTo>
                    <a:pt x="771" y="144"/>
                  </a:lnTo>
                  <a:lnTo>
                    <a:pt x="786" y="129"/>
                  </a:lnTo>
                  <a:lnTo>
                    <a:pt x="826" y="132"/>
                  </a:lnTo>
                  <a:lnTo>
                    <a:pt x="833" y="104"/>
                  </a:lnTo>
                  <a:lnTo>
                    <a:pt x="848" y="92"/>
                  </a:lnTo>
                  <a:lnTo>
                    <a:pt x="920" y="97"/>
                  </a:lnTo>
                  <a:lnTo>
                    <a:pt x="932" y="80"/>
                  </a:lnTo>
                  <a:lnTo>
                    <a:pt x="942" y="62"/>
                  </a:lnTo>
                  <a:lnTo>
                    <a:pt x="952" y="32"/>
                  </a:lnTo>
                  <a:lnTo>
                    <a:pt x="977" y="37"/>
                  </a:lnTo>
                  <a:lnTo>
                    <a:pt x="980" y="87"/>
                  </a:lnTo>
                  <a:lnTo>
                    <a:pt x="992" y="94"/>
                  </a:lnTo>
                  <a:lnTo>
                    <a:pt x="982" y="104"/>
                  </a:lnTo>
                  <a:lnTo>
                    <a:pt x="967" y="107"/>
                  </a:lnTo>
                  <a:lnTo>
                    <a:pt x="960" y="117"/>
                  </a:lnTo>
                  <a:lnTo>
                    <a:pt x="945" y="117"/>
                  </a:lnTo>
                  <a:lnTo>
                    <a:pt x="942" y="127"/>
                  </a:lnTo>
                  <a:lnTo>
                    <a:pt x="930" y="127"/>
                  </a:lnTo>
                  <a:lnTo>
                    <a:pt x="922" y="142"/>
                  </a:lnTo>
                  <a:lnTo>
                    <a:pt x="920" y="154"/>
                  </a:lnTo>
                  <a:lnTo>
                    <a:pt x="932" y="167"/>
                  </a:lnTo>
                  <a:lnTo>
                    <a:pt x="917" y="176"/>
                  </a:lnTo>
                  <a:lnTo>
                    <a:pt x="885" y="179"/>
                  </a:lnTo>
                  <a:lnTo>
                    <a:pt x="878" y="194"/>
                  </a:lnTo>
                  <a:lnTo>
                    <a:pt x="873" y="204"/>
                  </a:lnTo>
                  <a:lnTo>
                    <a:pt x="853" y="206"/>
                  </a:lnTo>
                  <a:lnTo>
                    <a:pt x="845" y="219"/>
                  </a:lnTo>
                  <a:lnTo>
                    <a:pt x="840" y="249"/>
                  </a:lnTo>
                  <a:lnTo>
                    <a:pt x="828" y="254"/>
                  </a:lnTo>
                  <a:lnTo>
                    <a:pt x="821" y="261"/>
                  </a:lnTo>
                  <a:lnTo>
                    <a:pt x="813" y="273"/>
                  </a:lnTo>
                  <a:lnTo>
                    <a:pt x="821" y="278"/>
                  </a:lnTo>
                  <a:lnTo>
                    <a:pt x="821" y="316"/>
                  </a:lnTo>
                  <a:lnTo>
                    <a:pt x="808" y="323"/>
                  </a:lnTo>
                  <a:lnTo>
                    <a:pt x="806" y="336"/>
                  </a:lnTo>
                  <a:lnTo>
                    <a:pt x="786" y="336"/>
                  </a:lnTo>
                  <a:lnTo>
                    <a:pt x="776" y="346"/>
                  </a:lnTo>
                  <a:lnTo>
                    <a:pt x="756" y="353"/>
                  </a:lnTo>
                  <a:lnTo>
                    <a:pt x="751" y="370"/>
                  </a:lnTo>
                  <a:lnTo>
                    <a:pt x="736" y="373"/>
                  </a:lnTo>
                  <a:lnTo>
                    <a:pt x="721" y="385"/>
                  </a:lnTo>
                  <a:lnTo>
                    <a:pt x="716" y="403"/>
                  </a:lnTo>
                  <a:lnTo>
                    <a:pt x="716" y="433"/>
                  </a:lnTo>
                  <a:lnTo>
                    <a:pt x="716" y="455"/>
                  </a:lnTo>
                  <a:lnTo>
                    <a:pt x="724" y="457"/>
                  </a:lnTo>
                  <a:lnTo>
                    <a:pt x="724" y="487"/>
                  </a:lnTo>
                  <a:lnTo>
                    <a:pt x="729" y="495"/>
                  </a:lnTo>
                  <a:lnTo>
                    <a:pt x="736" y="539"/>
                  </a:lnTo>
                  <a:lnTo>
                    <a:pt x="729" y="557"/>
                  </a:lnTo>
                  <a:lnTo>
                    <a:pt x="719" y="544"/>
                  </a:lnTo>
                  <a:lnTo>
                    <a:pt x="701" y="534"/>
                  </a:lnTo>
                  <a:lnTo>
                    <a:pt x="694" y="510"/>
                  </a:lnTo>
                  <a:lnTo>
                    <a:pt x="684" y="485"/>
                  </a:lnTo>
                  <a:lnTo>
                    <a:pt x="686" y="455"/>
                  </a:lnTo>
                  <a:lnTo>
                    <a:pt x="674" y="442"/>
                  </a:lnTo>
                  <a:lnTo>
                    <a:pt x="656" y="428"/>
                  </a:lnTo>
                  <a:lnTo>
                    <a:pt x="637" y="433"/>
                  </a:lnTo>
                  <a:lnTo>
                    <a:pt x="619" y="423"/>
                  </a:lnTo>
                  <a:lnTo>
                    <a:pt x="579" y="425"/>
                  </a:lnTo>
                  <a:lnTo>
                    <a:pt x="567" y="435"/>
                  </a:lnTo>
                  <a:lnTo>
                    <a:pt x="574" y="455"/>
                  </a:lnTo>
                  <a:lnTo>
                    <a:pt x="555" y="455"/>
                  </a:lnTo>
                  <a:lnTo>
                    <a:pt x="535" y="450"/>
                  </a:lnTo>
                  <a:lnTo>
                    <a:pt x="532" y="425"/>
                  </a:lnTo>
                  <a:lnTo>
                    <a:pt x="520" y="433"/>
                  </a:lnTo>
                  <a:lnTo>
                    <a:pt x="515" y="450"/>
                  </a:lnTo>
                  <a:lnTo>
                    <a:pt x="505" y="447"/>
                  </a:lnTo>
                  <a:lnTo>
                    <a:pt x="492" y="433"/>
                  </a:lnTo>
                  <a:lnTo>
                    <a:pt x="480" y="440"/>
                  </a:lnTo>
                  <a:lnTo>
                    <a:pt x="470" y="450"/>
                  </a:lnTo>
                  <a:lnTo>
                    <a:pt x="458" y="467"/>
                  </a:lnTo>
                  <a:lnTo>
                    <a:pt x="448" y="480"/>
                  </a:lnTo>
                  <a:lnTo>
                    <a:pt x="428" y="487"/>
                  </a:lnTo>
                  <a:lnTo>
                    <a:pt x="420" y="517"/>
                  </a:lnTo>
                  <a:lnTo>
                    <a:pt x="395" y="517"/>
                  </a:lnTo>
                  <a:lnTo>
                    <a:pt x="390" y="492"/>
                  </a:lnTo>
                  <a:lnTo>
                    <a:pt x="376" y="485"/>
                  </a:lnTo>
                  <a:lnTo>
                    <a:pt x="371" y="460"/>
                  </a:lnTo>
                  <a:lnTo>
                    <a:pt x="361" y="445"/>
                  </a:lnTo>
                  <a:lnTo>
                    <a:pt x="341" y="433"/>
                  </a:lnTo>
                  <a:lnTo>
                    <a:pt x="336" y="455"/>
                  </a:lnTo>
                  <a:lnTo>
                    <a:pt x="318" y="455"/>
                  </a:lnTo>
                  <a:lnTo>
                    <a:pt x="308" y="425"/>
                  </a:lnTo>
                  <a:lnTo>
                    <a:pt x="298" y="423"/>
                  </a:lnTo>
                  <a:lnTo>
                    <a:pt x="296" y="408"/>
                  </a:lnTo>
                  <a:lnTo>
                    <a:pt x="281" y="403"/>
                  </a:lnTo>
                  <a:lnTo>
                    <a:pt x="276" y="385"/>
                  </a:lnTo>
                  <a:lnTo>
                    <a:pt x="264" y="395"/>
                  </a:lnTo>
                  <a:lnTo>
                    <a:pt x="249" y="395"/>
                  </a:lnTo>
                  <a:lnTo>
                    <a:pt x="246" y="408"/>
                  </a:lnTo>
                  <a:lnTo>
                    <a:pt x="219" y="408"/>
                  </a:lnTo>
                  <a:lnTo>
                    <a:pt x="199" y="415"/>
                  </a:lnTo>
                  <a:lnTo>
                    <a:pt x="172" y="408"/>
                  </a:lnTo>
                  <a:lnTo>
                    <a:pt x="152" y="390"/>
                  </a:lnTo>
                  <a:lnTo>
                    <a:pt x="137" y="383"/>
                  </a:lnTo>
                  <a:lnTo>
                    <a:pt x="132" y="373"/>
                  </a:lnTo>
                  <a:lnTo>
                    <a:pt x="95" y="370"/>
                  </a:lnTo>
                  <a:lnTo>
                    <a:pt x="97" y="355"/>
                  </a:lnTo>
                  <a:lnTo>
                    <a:pt x="72" y="348"/>
                  </a:lnTo>
                  <a:lnTo>
                    <a:pt x="57" y="336"/>
                  </a:lnTo>
                  <a:lnTo>
                    <a:pt x="42" y="328"/>
                  </a:lnTo>
                  <a:lnTo>
                    <a:pt x="45" y="303"/>
                  </a:lnTo>
                  <a:lnTo>
                    <a:pt x="23" y="298"/>
                  </a:lnTo>
                  <a:lnTo>
                    <a:pt x="25" y="286"/>
                  </a:lnTo>
                  <a:lnTo>
                    <a:pt x="30" y="268"/>
                  </a:lnTo>
                  <a:lnTo>
                    <a:pt x="20" y="254"/>
                  </a:lnTo>
                  <a:lnTo>
                    <a:pt x="5" y="239"/>
                  </a:lnTo>
                  <a:lnTo>
                    <a:pt x="0" y="186"/>
                  </a:lnTo>
                  <a:lnTo>
                    <a:pt x="13" y="179"/>
                  </a:lnTo>
                  <a:lnTo>
                    <a:pt x="5" y="169"/>
                  </a:lnTo>
                  <a:lnTo>
                    <a:pt x="3" y="162"/>
                  </a:lnTo>
                  <a:lnTo>
                    <a:pt x="8" y="152"/>
                  </a:lnTo>
                  <a:lnTo>
                    <a:pt x="10" y="132"/>
                  </a:lnTo>
                  <a:lnTo>
                    <a:pt x="20" y="127"/>
                  </a:lnTo>
                  <a:lnTo>
                    <a:pt x="20" y="94"/>
                  </a:lnTo>
                  <a:lnTo>
                    <a:pt x="28" y="87"/>
                  </a:lnTo>
                  <a:lnTo>
                    <a:pt x="35" y="52"/>
                  </a:lnTo>
                  <a:lnTo>
                    <a:pt x="45" y="50"/>
                  </a:lnTo>
                  <a:lnTo>
                    <a:pt x="32" y="32"/>
                  </a:lnTo>
                  <a:lnTo>
                    <a:pt x="32" y="17"/>
                  </a:lnTo>
                  <a:lnTo>
                    <a:pt x="50" y="15"/>
                  </a:lnTo>
                  <a:lnTo>
                    <a:pt x="60" y="27"/>
                  </a:lnTo>
                  <a:lnTo>
                    <a:pt x="67" y="37"/>
                  </a:lnTo>
                  <a:lnTo>
                    <a:pt x="70" y="2"/>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84" name="Freeform 101"/>
            <p:cNvSpPr>
              <a:spLocks/>
            </p:cNvSpPr>
            <p:nvPr/>
          </p:nvSpPr>
          <p:spPr bwMode="auto">
            <a:xfrm>
              <a:off x="927415" y="1071765"/>
              <a:ext cx="1883456" cy="1109740"/>
            </a:xfrm>
            <a:custGeom>
              <a:avLst/>
              <a:gdLst>
                <a:gd name="T0" fmla="*/ 1987550 w 1342"/>
                <a:gd name="T1" fmla="*/ 584200 h 798"/>
                <a:gd name="T2" fmla="*/ 1995488 w 1342"/>
                <a:gd name="T3" fmla="*/ 663575 h 798"/>
                <a:gd name="T4" fmla="*/ 2066925 w 1342"/>
                <a:gd name="T5" fmla="*/ 725488 h 798"/>
                <a:gd name="T6" fmla="*/ 2063750 w 1342"/>
                <a:gd name="T7" fmla="*/ 788988 h 798"/>
                <a:gd name="T8" fmla="*/ 2098675 w 1342"/>
                <a:gd name="T9" fmla="*/ 785813 h 798"/>
                <a:gd name="T10" fmla="*/ 2130425 w 1342"/>
                <a:gd name="T11" fmla="*/ 863600 h 798"/>
                <a:gd name="T12" fmla="*/ 2027238 w 1342"/>
                <a:gd name="T13" fmla="*/ 919163 h 798"/>
                <a:gd name="T14" fmla="*/ 1833563 w 1342"/>
                <a:gd name="T15" fmla="*/ 947738 h 798"/>
                <a:gd name="T16" fmla="*/ 1854200 w 1342"/>
                <a:gd name="T17" fmla="*/ 963613 h 798"/>
                <a:gd name="T18" fmla="*/ 1976438 w 1342"/>
                <a:gd name="T19" fmla="*/ 1093788 h 798"/>
                <a:gd name="T20" fmla="*/ 1905000 w 1342"/>
                <a:gd name="T21" fmla="*/ 1081088 h 798"/>
                <a:gd name="T22" fmla="*/ 1787525 w 1342"/>
                <a:gd name="T23" fmla="*/ 1120775 h 798"/>
                <a:gd name="T24" fmla="*/ 1711325 w 1342"/>
                <a:gd name="T25" fmla="*/ 1109663 h 798"/>
                <a:gd name="T26" fmla="*/ 1543050 w 1342"/>
                <a:gd name="T27" fmla="*/ 1192213 h 798"/>
                <a:gd name="T28" fmla="*/ 1352550 w 1342"/>
                <a:gd name="T29" fmla="*/ 1247775 h 798"/>
                <a:gd name="T30" fmla="*/ 1344613 w 1342"/>
                <a:gd name="T31" fmla="*/ 1065213 h 798"/>
                <a:gd name="T32" fmla="*/ 1131888 w 1342"/>
                <a:gd name="T33" fmla="*/ 1001713 h 798"/>
                <a:gd name="T34" fmla="*/ 306388 w 1342"/>
                <a:gd name="T35" fmla="*/ 939800 h 798"/>
                <a:gd name="T36" fmla="*/ 236538 w 1342"/>
                <a:gd name="T37" fmla="*/ 804863 h 798"/>
                <a:gd name="T38" fmla="*/ 192088 w 1342"/>
                <a:gd name="T39" fmla="*/ 733425 h 798"/>
                <a:gd name="T40" fmla="*/ 176213 w 1342"/>
                <a:gd name="T41" fmla="*/ 635000 h 798"/>
                <a:gd name="T42" fmla="*/ 98425 w 1342"/>
                <a:gd name="T43" fmla="*/ 544513 h 798"/>
                <a:gd name="T44" fmla="*/ 42863 w 1342"/>
                <a:gd name="T45" fmla="*/ 565150 h 798"/>
                <a:gd name="T46" fmla="*/ 125413 w 1342"/>
                <a:gd name="T47" fmla="*/ 98425 h 798"/>
                <a:gd name="T48" fmla="*/ 311150 w 1342"/>
                <a:gd name="T49" fmla="*/ 122238 h 798"/>
                <a:gd name="T50" fmla="*/ 374650 w 1342"/>
                <a:gd name="T51" fmla="*/ 103188 h 798"/>
                <a:gd name="T52" fmla="*/ 473075 w 1342"/>
                <a:gd name="T53" fmla="*/ 50800 h 798"/>
                <a:gd name="T54" fmla="*/ 563563 w 1342"/>
                <a:gd name="T55" fmla="*/ 106363 h 798"/>
                <a:gd name="T56" fmla="*/ 808038 w 1342"/>
                <a:gd name="T57" fmla="*/ 150813 h 798"/>
                <a:gd name="T58" fmla="*/ 946150 w 1342"/>
                <a:gd name="T59" fmla="*/ 209550 h 798"/>
                <a:gd name="T60" fmla="*/ 1147763 w 1342"/>
                <a:gd name="T61" fmla="*/ 185738 h 798"/>
                <a:gd name="T62" fmla="*/ 1254125 w 1342"/>
                <a:gd name="T63" fmla="*/ 165100 h 798"/>
                <a:gd name="T64" fmla="*/ 1258888 w 1342"/>
                <a:gd name="T65" fmla="*/ 47625 h 798"/>
                <a:gd name="T66" fmla="*/ 1336675 w 1342"/>
                <a:gd name="T67" fmla="*/ 63500 h 798"/>
                <a:gd name="T68" fmla="*/ 1411288 w 1342"/>
                <a:gd name="T69" fmla="*/ 114300 h 798"/>
                <a:gd name="T70" fmla="*/ 1458913 w 1342"/>
                <a:gd name="T71" fmla="*/ 173038 h 798"/>
                <a:gd name="T72" fmla="*/ 1585913 w 1342"/>
                <a:gd name="T73" fmla="*/ 142875 h 798"/>
                <a:gd name="T74" fmla="*/ 1482725 w 1342"/>
                <a:gd name="T75" fmla="*/ 236538 h 798"/>
                <a:gd name="T76" fmla="*/ 1373188 w 1342"/>
                <a:gd name="T77" fmla="*/ 257175 h 798"/>
                <a:gd name="T78" fmla="*/ 1389063 w 1342"/>
                <a:gd name="T79" fmla="*/ 339725 h 798"/>
                <a:gd name="T80" fmla="*/ 1250950 w 1342"/>
                <a:gd name="T81" fmla="*/ 438150 h 798"/>
                <a:gd name="T82" fmla="*/ 1203325 w 1342"/>
                <a:gd name="T83" fmla="*/ 579438 h 798"/>
                <a:gd name="T84" fmla="*/ 1373188 w 1342"/>
                <a:gd name="T85" fmla="*/ 709613 h 798"/>
                <a:gd name="T86" fmla="*/ 1443038 w 1342"/>
                <a:gd name="T87" fmla="*/ 852488 h 798"/>
                <a:gd name="T88" fmla="*/ 1522413 w 1342"/>
                <a:gd name="T89" fmla="*/ 892175 h 798"/>
                <a:gd name="T90" fmla="*/ 1546225 w 1342"/>
                <a:gd name="T91" fmla="*/ 741363 h 798"/>
                <a:gd name="T92" fmla="*/ 1593850 w 1342"/>
                <a:gd name="T93" fmla="*/ 631825 h 798"/>
                <a:gd name="T94" fmla="*/ 1573213 w 1342"/>
                <a:gd name="T95" fmla="*/ 579438 h 798"/>
                <a:gd name="T96" fmla="*/ 1609725 w 1342"/>
                <a:gd name="T97" fmla="*/ 446088 h 798"/>
                <a:gd name="T98" fmla="*/ 1771650 w 1342"/>
                <a:gd name="T99" fmla="*/ 454025 h 798"/>
                <a:gd name="T100" fmla="*/ 1819275 w 1342"/>
                <a:gd name="T101" fmla="*/ 592138 h 798"/>
                <a:gd name="T102" fmla="*/ 1944688 w 1342"/>
                <a:gd name="T103" fmla="*/ 525463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42" h="798">
                  <a:moveTo>
                    <a:pt x="1225" y="331"/>
                  </a:moveTo>
                  <a:lnTo>
                    <a:pt x="1235" y="343"/>
                  </a:lnTo>
                  <a:lnTo>
                    <a:pt x="1240" y="368"/>
                  </a:lnTo>
                  <a:lnTo>
                    <a:pt x="1252" y="368"/>
                  </a:lnTo>
                  <a:lnTo>
                    <a:pt x="1257" y="400"/>
                  </a:lnTo>
                  <a:lnTo>
                    <a:pt x="1267" y="398"/>
                  </a:lnTo>
                  <a:lnTo>
                    <a:pt x="1267" y="410"/>
                  </a:lnTo>
                  <a:lnTo>
                    <a:pt x="1257" y="418"/>
                  </a:lnTo>
                  <a:lnTo>
                    <a:pt x="1260" y="430"/>
                  </a:lnTo>
                  <a:lnTo>
                    <a:pt x="1272" y="433"/>
                  </a:lnTo>
                  <a:lnTo>
                    <a:pt x="1277" y="462"/>
                  </a:lnTo>
                  <a:lnTo>
                    <a:pt x="1302" y="457"/>
                  </a:lnTo>
                  <a:lnTo>
                    <a:pt x="1297" y="470"/>
                  </a:lnTo>
                  <a:lnTo>
                    <a:pt x="1317" y="467"/>
                  </a:lnTo>
                  <a:lnTo>
                    <a:pt x="1305" y="485"/>
                  </a:lnTo>
                  <a:lnTo>
                    <a:pt x="1300" y="497"/>
                  </a:lnTo>
                  <a:lnTo>
                    <a:pt x="1275" y="502"/>
                  </a:lnTo>
                  <a:lnTo>
                    <a:pt x="1285" y="510"/>
                  </a:lnTo>
                  <a:lnTo>
                    <a:pt x="1305" y="502"/>
                  </a:lnTo>
                  <a:lnTo>
                    <a:pt x="1322" y="495"/>
                  </a:lnTo>
                  <a:lnTo>
                    <a:pt x="1337" y="495"/>
                  </a:lnTo>
                  <a:lnTo>
                    <a:pt x="1342" y="510"/>
                  </a:lnTo>
                  <a:lnTo>
                    <a:pt x="1342" y="532"/>
                  </a:lnTo>
                  <a:lnTo>
                    <a:pt x="1342" y="544"/>
                  </a:lnTo>
                  <a:lnTo>
                    <a:pt x="1342" y="554"/>
                  </a:lnTo>
                  <a:lnTo>
                    <a:pt x="1320" y="559"/>
                  </a:lnTo>
                  <a:lnTo>
                    <a:pt x="1302" y="559"/>
                  </a:lnTo>
                  <a:lnTo>
                    <a:pt x="1277" y="579"/>
                  </a:lnTo>
                  <a:lnTo>
                    <a:pt x="1235" y="584"/>
                  </a:lnTo>
                  <a:lnTo>
                    <a:pt x="1193" y="584"/>
                  </a:lnTo>
                  <a:lnTo>
                    <a:pt x="1170" y="582"/>
                  </a:lnTo>
                  <a:lnTo>
                    <a:pt x="1155" y="597"/>
                  </a:lnTo>
                  <a:lnTo>
                    <a:pt x="1131" y="607"/>
                  </a:lnTo>
                  <a:lnTo>
                    <a:pt x="1111" y="634"/>
                  </a:lnTo>
                  <a:lnTo>
                    <a:pt x="1148" y="619"/>
                  </a:lnTo>
                  <a:lnTo>
                    <a:pt x="1168" y="607"/>
                  </a:lnTo>
                  <a:lnTo>
                    <a:pt x="1190" y="619"/>
                  </a:lnTo>
                  <a:lnTo>
                    <a:pt x="1175" y="641"/>
                  </a:lnTo>
                  <a:lnTo>
                    <a:pt x="1198" y="664"/>
                  </a:lnTo>
                  <a:lnTo>
                    <a:pt x="1245" y="689"/>
                  </a:lnTo>
                  <a:lnTo>
                    <a:pt x="1200" y="713"/>
                  </a:lnTo>
                  <a:lnTo>
                    <a:pt x="1158" y="741"/>
                  </a:lnTo>
                  <a:lnTo>
                    <a:pt x="1148" y="731"/>
                  </a:lnTo>
                  <a:lnTo>
                    <a:pt x="1200" y="681"/>
                  </a:lnTo>
                  <a:lnTo>
                    <a:pt x="1198" y="674"/>
                  </a:lnTo>
                  <a:lnTo>
                    <a:pt x="1183" y="674"/>
                  </a:lnTo>
                  <a:lnTo>
                    <a:pt x="1138" y="713"/>
                  </a:lnTo>
                  <a:lnTo>
                    <a:pt x="1126" y="706"/>
                  </a:lnTo>
                  <a:lnTo>
                    <a:pt x="1123" y="656"/>
                  </a:lnTo>
                  <a:lnTo>
                    <a:pt x="1098" y="651"/>
                  </a:lnTo>
                  <a:lnTo>
                    <a:pt x="1088" y="681"/>
                  </a:lnTo>
                  <a:lnTo>
                    <a:pt x="1078" y="699"/>
                  </a:lnTo>
                  <a:lnTo>
                    <a:pt x="1066" y="716"/>
                  </a:lnTo>
                  <a:lnTo>
                    <a:pt x="994" y="711"/>
                  </a:lnTo>
                  <a:lnTo>
                    <a:pt x="979" y="723"/>
                  </a:lnTo>
                  <a:lnTo>
                    <a:pt x="972" y="751"/>
                  </a:lnTo>
                  <a:lnTo>
                    <a:pt x="932" y="748"/>
                  </a:lnTo>
                  <a:lnTo>
                    <a:pt x="917" y="763"/>
                  </a:lnTo>
                  <a:lnTo>
                    <a:pt x="880" y="798"/>
                  </a:lnTo>
                  <a:lnTo>
                    <a:pt x="852" y="786"/>
                  </a:lnTo>
                  <a:lnTo>
                    <a:pt x="862" y="771"/>
                  </a:lnTo>
                  <a:lnTo>
                    <a:pt x="882" y="741"/>
                  </a:lnTo>
                  <a:lnTo>
                    <a:pt x="865" y="706"/>
                  </a:lnTo>
                  <a:lnTo>
                    <a:pt x="847" y="671"/>
                  </a:lnTo>
                  <a:lnTo>
                    <a:pt x="817" y="656"/>
                  </a:lnTo>
                  <a:lnTo>
                    <a:pt x="793" y="636"/>
                  </a:lnTo>
                  <a:lnTo>
                    <a:pt x="763" y="636"/>
                  </a:lnTo>
                  <a:lnTo>
                    <a:pt x="713" y="631"/>
                  </a:lnTo>
                  <a:lnTo>
                    <a:pt x="681" y="631"/>
                  </a:lnTo>
                  <a:lnTo>
                    <a:pt x="683" y="619"/>
                  </a:lnTo>
                  <a:lnTo>
                    <a:pt x="216" y="621"/>
                  </a:lnTo>
                  <a:lnTo>
                    <a:pt x="193" y="592"/>
                  </a:lnTo>
                  <a:lnTo>
                    <a:pt x="171" y="577"/>
                  </a:lnTo>
                  <a:lnTo>
                    <a:pt x="151" y="557"/>
                  </a:lnTo>
                  <a:lnTo>
                    <a:pt x="151" y="530"/>
                  </a:lnTo>
                  <a:lnTo>
                    <a:pt x="149" y="507"/>
                  </a:lnTo>
                  <a:lnTo>
                    <a:pt x="131" y="510"/>
                  </a:lnTo>
                  <a:lnTo>
                    <a:pt x="129" y="492"/>
                  </a:lnTo>
                  <a:lnTo>
                    <a:pt x="119" y="487"/>
                  </a:lnTo>
                  <a:lnTo>
                    <a:pt x="121" y="462"/>
                  </a:lnTo>
                  <a:lnTo>
                    <a:pt x="129" y="447"/>
                  </a:lnTo>
                  <a:lnTo>
                    <a:pt x="141" y="435"/>
                  </a:lnTo>
                  <a:lnTo>
                    <a:pt x="119" y="430"/>
                  </a:lnTo>
                  <a:lnTo>
                    <a:pt x="111" y="400"/>
                  </a:lnTo>
                  <a:lnTo>
                    <a:pt x="101" y="395"/>
                  </a:lnTo>
                  <a:lnTo>
                    <a:pt x="96" y="375"/>
                  </a:lnTo>
                  <a:lnTo>
                    <a:pt x="72" y="346"/>
                  </a:lnTo>
                  <a:lnTo>
                    <a:pt x="62" y="343"/>
                  </a:lnTo>
                  <a:lnTo>
                    <a:pt x="57" y="356"/>
                  </a:lnTo>
                  <a:lnTo>
                    <a:pt x="47" y="356"/>
                  </a:lnTo>
                  <a:lnTo>
                    <a:pt x="42" y="365"/>
                  </a:lnTo>
                  <a:lnTo>
                    <a:pt x="27" y="356"/>
                  </a:lnTo>
                  <a:lnTo>
                    <a:pt x="22" y="333"/>
                  </a:lnTo>
                  <a:lnTo>
                    <a:pt x="14" y="326"/>
                  </a:lnTo>
                  <a:lnTo>
                    <a:pt x="0" y="333"/>
                  </a:lnTo>
                  <a:lnTo>
                    <a:pt x="79" y="62"/>
                  </a:lnTo>
                  <a:lnTo>
                    <a:pt x="129" y="72"/>
                  </a:lnTo>
                  <a:lnTo>
                    <a:pt x="174" y="95"/>
                  </a:lnTo>
                  <a:lnTo>
                    <a:pt x="193" y="95"/>
                  </a:lnTo>
                  <a:lnTo>
                    <a:pt x="196" y="77"/>
                  </a:lnTo>
                  <a:lnTo>
                    <a:pt x="211" y="65"/>
                  </a:lnTo>
                  <a:lnTo>
                    <a:pt x="253" y="35"/>
                  </a:lnTo>
                  <a:lnTo>
                    <a:pt x="268" y="42"/>
                  </a:lnTo>
                  <a:lnTo>
                    <a:pt x="236" y="65"/>
                  </a:lnTo>
                  <a:lnTo>
                    <a:pt x="268" y="62"/>
                  </a:lnTo>
                  <a:lnTo>
                    <a:pt x="280" y="50"/>
                  </a:lnTo>
                  <a:lnTo>
                    <a:pt x="288" y="35"/>
                  </a:lnTo>
                  <a:lnTo>
                    <a:pt x="298" y="32"/>
                  </a:lnTo>
                  <a:lnTo>
                    <a:pt x="315" y="57"/>
                  </a:lnTo>
                  <a:lnTo>
                    <a:pt x="335" y="60"/>
                  </a:lnTo>
                  <a:lnTo>
                    <a:pt x="345" y="50"/>
                  </a:lnTo>
                  <a:lnTo>
                    <a:pt x="355" y="67"/>
                  </a:lnTo>
                  <a:lnTo>
                    <a:pt x="370" y="57"/>
                  </a:lnTo>
                  <a:lnTo>
                    <a:pt x="437" y="77"/>
                  </a:lnTo>
                  <a:lnTo>
                    <a:pt x="479" y="80"/>
                  </a:lnTo>
                  <a:lnTo>
                    <a:pt x="509" y="95"/>
                  </a:lnTo>
                  <a:lnTo>
                    <a:pt x="504" y="117"/>
                  </a:lnTo>
                  <a:lnTo>
                    <a:pt x="544" y="104"/>
                  </a:lnTo>
                  <a:lnTo>
                    <a:pt x="574" y="134"/>
                  </a:lnTo>
                  <a:lnTo>
                    <a:pt x="596" y="132"/>
                  </a:lnTo>
                  <a:lnTo>
                    <a:pt x="594" y="117"/>
                  </a:lnTo>
                  <a:lnTo>
                    <a:pt x="619" y="92"/>
                  </a:lnTo>
                  <a:lnTo>
                    <a:pt x="643" y="112"/>
                  </a:lnTo>
                  <a:lnTo>
                    <a:pt x="723" y="117"/>
                  </a:lnTo>
                  <a:lnTo>
                    <a:pt x="735" y="99"/>
                  </a:lnTo>
                  <a:lnTo>
                    <a:pt x="758" y="97"/>
                  </a:lnTo>
                  <a:lnTo>
                    <a:pt x="770" y="114"/>
                  </a:lnTo>
                  <a:lnTo>
                    <a:pt x="790" y="104"/>
                  </a:lnTo>
                  <a:lnTo>
                    <a:pt x="807" y="92"/>
                  </a:lnTo>
                  <a:lnTo>
                    <a:pt x="798" y="57"/>
                  </a:lnTo>
                  <a:lnTo>
                    <a:pt x="775" y="40"/>
                  </a:lnTo>
                  <a:lnTo>
                    <a:pt x="793" y="30"/>
                  </a:lnTo>
                  <a:lnTo>
                    <a:pt x="802" y="15"/>
                  </a:lnTo>
                  <a:lnTo>
                    <a:pt x="825" y="0"/>
                  </a:lnTo>
                  <a:lnTo>
                    <a:pt x="850" y="20"/>
                  </a:lnTo>
                  <a:lnTo>
                    <a:pt x="842" y="40"/>
                  </a:lnTo>
                  <a:lnTo>
                    <a:pt x="847" y="57"/>
                  </a:lnTo>
                  <a:lnTo>
                    <a:pt x="862" y="72"/>
                  </a:lnTo>
                  <a:lnTo>
                    <a:pt x="870" y="97"/>
                  </a:lnTo>
                  <a:lnTo>
                    <a:pt x="889" y="72"/>
                  </a:lnTo>
                  <a:lnTo>
                    <a:pt x="899" y="95"/>
                  </a:lnTo>
                  <a:lnTo>
                    <a:pt x="899" y="127"/>
                  </a:lnTo>
                  <a:lnTo>
                    <a:pt x="914" y="127"/>
                  </a:lnTo>
                  <a:lnTo>
                    <a:pt x="919" y="109"/>
                  </a:lnTo>
                  <a:lnTo>
                    <a:pt x="942" y="87"/>
                  </a:lnTo>
                  <a:lnTo>
                    <a:pt x="952" y="57"/>
                  </a:lnTo>
                  <a:lnTo>
                    <a:pt x="989" y="62"/>
                  </a:lnTo>
                  <a:lnTo>
                    <a:pt x="999" y="90"/>
                  </a:lnTo>
                  <a:lnTo>
                    <a:pt x="984" y="99"/>
                  </a:lnTo>
                  <a:lnTo>
                    <a:pt x="991" y="134"/>
                  </a:lnTo>
                  <a:lnTo>
                    <a:pt x="942" y="159"/>
                  </a:lnTo>
                  <a:lnTo>
                    <a:pt x="934" y="149"/>
                  </a:lnTo>
                  <a:lnTo>
                    <a:pt x="909" y="149"/>
                  </a:lnTo>
                  <a:lnTo>
                    <a:pt x="904" y="172"/>
                  </a:lnTo>
                  <a:lnTo>
                    <a:pt x="875" y="172"/>
                  </a:lnTo>
                  <a:lnTo>
                    <a:pt x="865" y="162"/>
                  </a:lnTo>
                  <a:lnTo>
                    <a:pt x="852" y="164"/>
                  </a:lnTo>
                  <a:lnTo>
                    <a:pt x="855" y="177"/>
                  </a:lnTo>
                  <a:lnTo>
                    <a:pt x="882" y="186"/>
                  </a:lnTo>
                  <a:lnTo>
                    <a:pt x="875" y="214"/>
                  </a:lnTo>
                  <a:lnTo>
                    <a:pt x="860" y="226"/>
                  </a:lnTo>
                  <a:lnTo>
                    <a:pt x="835" y="229"/>
                  </a:lnTo>
                  <a:lnTo>
                    <a:pt x="822" y="251"/>
                  </a:lnTo>
                  <a:lnTo>
                    <a:pt x="788" y="276"/>
                  </a:lnTo>
                  <a:lnTo>
                    <a:pt x="760" y="301"/>
                  </a:lnTo>
                  <a:lnTo>
                    <a:pt x="738" y="336"/>
                  </a:lnTo>
                  <a:lnTo>
                    <a:pt x="735" y="363"/>
                  </a:lnTo>
                  <a:lnTo>
                    <a:pt x="758" y="365"/>
                  </a:lnTo>
                  <a:lnTo>
                    <a:pt x="768" y="410"/>
                  </a:lnTo>
                  <a:lnTo>
                    <a:pt x="815" y="415"/>
                  </a:lnTo>
                  <a:lnTo>
                    <a:pt x="847" y="445"/>
                  </a:lnTo>
                  <a:lnTo>
                    <a:pt x="865" y="447"/>
                  </a:lnTo>
                  <a:lnTo>
                    <a:pt x="882" y="467"/>
                  </a:lnTo>
                  <a:lnTo>
                    <a:pt x="917" y="465"/>
                  </a:lnTo>
                  <a:lnTo>
                    <a:pt x="912" y="502"/>
                  </a:lnTo>
                  <a:lnTo>
                    <a:pt x="909" y="537"/>
                  </a:lnTo>
                  <a:lnTo>
                    <a:pt x="922" y="562"/>
                  </a:lnTo>
                  <a:lnTo>
                    <a:pt x="934" y="564"/>
                  </a:lnTo>
                  <a:lnTo>
                    <a:pt x="947" y="549"/>
                  </a:lnTo>
                  <a:lnTo>
                    <a:pt x="959" y="562"/>
                  </a:lnTo>
                  <a:lnTo>
                    <a:pt x="967" y="547"/>
                  </a:lnTo>
                  <a:lnTo>
                    <a:pt x="974" y="510"/>
                  </a:lnTo>
                  <a:lnTo>
                    <a:pt x="972" y="495"/>
                  </a:lnTo>
                  <a:lnTo>
                    <a:pt x="974" y="467"/>
                  </a:lnTo>
                  <a:lnTo>
                    <a:pt x="1001" y="455"/>
                  </a:lnTo>
                  <a:lnTo>
                    <a:pt x="1004" y="443"/>
                  </a:lnTo>
                  <a:lnTo>
                    <a:pt x="1006" y="413"/>
                  </a:lnTo>
                  <a:lnTo>
                    <a:pt x="1004" y="398"/>
                  </a:lnTo>
                  <a:lnTo>
                    <a:pt x="1004" y="383"/>
                  </a:lnTo>
                  <a:lnTo>
                    <a:pt x="999" y="373"/>
                  </a:lnTo>
                  <a:lnTo>
                    <a:pt x="996" y="368"/>
                  </a:lnTo>
                  <a:lnTo>
                    <a:pt x="991" y="365"/>
                  </a:lnTo>
                  <a:lnTo>
                    <a:pt x="1009" y="358"/>
                  </a:lnTo>
                  <a:lnTo>
                    <a:pt x="1014" y="323"/>
                  </a:lnTo>
                  <a:lnTo>
                    <a:pt x="1011" y="308"/>
                  </a:lnTo>
                  <a:lnTo>
                    <a:pt x="1014" y="281"/>
                  </a:lnTo>
                  <a:lnTo>
                    <a:pt x="1034" y="254"/>
                  </a:lnTo>
                  <a:lnTo>
                    <a:pt x="1061" y="269"/>
                  </a:lnTo>
                  <a:lnTo>
                    <a:pt x="1098" y="269"/>
                  </a:lnTo>
                  <a:lnTo>
                    <a:pt x="1116" y="286"/>
                  </a:lnTo>
                  <a:lnTo>
                    <a:pt x="1131" y="301"/>
                  </a:lnTo>
                  <a:lnTo>
                    <a:pt x="1155" y="311"/>
                  </a:lnTo>
                  <a:lnTo>
                    <a:pt x="1146" y="326"/>
                  </a:lnTo>
                  <a:lnTo>
                    <a:pt x="1146" y="373"/>
                  </a:lnTo>
                  <a:lnTo>
                    <a:pt x="1173" y="380"/>
                  </a:lnTo>
                  <a:lnTo>
                    <a:pt x="1200" y="370"/>
                  </a:lnTo>
                  <a:lnTo>
                    <a:pt x="1210" y="356"/>
                  </a:lnTo>
                  <a:lnTo>
                    <a:pt x="1225" y="331"/>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85" name="Freeform 102"/>
            <p:cNvSpPr>
              <a:spLocks/>
            </p:cNvSpPr>
            <p:nvPr/>
          </p:nvSpPr>
          <p:spPr bwMode="auto">
            <a:xfrm>
              <a:off x="573741" y="1632196"/>
              <a:ext cx="46313" cy="48672"/>
            </a:xfrm>
            <a:custGeom>
              <a:avLst/>
              <a:gdLst>
                <a:gd name="T0" fmla="*/ 15875 w 33"/>
                <a:gd name="T1" fmla="*/ 15875 h 35"/>
                <a:gd name="T2" fmla="*/ 23812 w 33"/>
                <a:gd name="T3" fmla="*/ 0 h 35"/>
                <a:gd name="T4" fmla="*/ 52387 w 33"/>
                <a:gd name="T5" fmla="*/ 0 h 35"/>
                <a:gd name="T6" fmla="*/ 52387 w 33"/>
                <a:gd name="T7" fmla="*/ 23813 h 35"/>
                <a:gd name="T8" fmla="*/ 20637 w 33"/>
                <a:gd name="T9" fmla="*/ 55563 h 35"/>
                <a:gd name="T10" fmla="*/ 0 w 33"/>
                <a:gd name="T11" fmla="*/ 31750 h 35"/>
                <a:gd name="T12" fmla="*/ 15875 w 33"/>
                <a:gd name="T13" fmla="*/ 15875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5">
                  <a:moveTo>
                    <a:pt x="10" y="10"/>
                  </a:moveTo>
                  <a:lnTo>
                    <a:pt x="15" y="0"/>
                  </a:lnTo>
                  <a:lnTo>
                    <a:pt x="33" y="0"/>
                  </a:lnTo>
                  <a:lnTo>
                    <a:pt x="33" y="15"/>
                  </a:lnTo>
                  <a:lnTo>
                    <a:pt x="13" y="35"/>
                  </a:lnTo>
                  <a:lnTo>
                    <a:pt x="0" y="20"/>
                  </a:lnTo>
                  <a:lnTo>
                    <a:pt x="10" y="1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86" name="Freeform 103"/>
            <p:cNvSpPr>
              <a:spLocks/>
            </p:cNvSpPr>
            <p:nvPr/>
          </p:nvSpPr>
          <p:spPr bwMode="auto">
            <a:xfrm>
              <a:off x="2716840" y="1863042"/>
              <a:ext cx="138945" cy="146018"/>
            </a:xfrm>
            <a:custGeom>
              <a:avLst/>
              <a:gdLst>
                <a:gd name="T0" fmla="*/ 85725 w 99"/>
                <a:gd name="T1" fmla="*/ 0 h 105"/>
                <a:gd name="T2" fmla="*/ 66675 w 99"/>
                <a:gd name="T3" fmla="*/ 7938 h 105"/>
                <a:gd name="T4" fmla="*/ 55563 w 99"/>
                <a:gd name="T5" fmla="*/ 28575 h 105"/>
                <a:gd name="T6" fmla="*/ 34925 w 99"/>
                <a:gd name="T7" fmla="*/ 47625 h 105"/>
                <a:gd name="T8" fmla="*/ 11113 w 99"/>
                <a:gd name="T9" fmla="*/ 60325 h 105"/>
                <a:gd name="T10" fmla="*/ 0 w 99"/>
                <a:gd name="T11" fmla="*/ 87313 h 105"/>
                <a:gd name="T12" fmla="*/ 0 w 99"/>
                <a:gd name="T13" fmla="*/ 127000 h 105"/>
                <a:gd name="T14" fmla="*/ 31750 w 99"/>
                <a:gd name="T15" fmla="*/ 130175 h 105"/>
                <a:gd name="T16" fmla="*/ 58738 w 99"/>
                <a:gd name="T17" fmla="*/ 119063 h 105"/>
                <a:gd name="T18" fmla="*/ 79375 w 99"/>
                <a:gd name="T19" fmla="*/ 119063 h 105"/>
                <a:gd name="T20" fmla="*/ 85725 w 99"/>
                <a:gd name="T21" fmla="*/ 158750 h 105"/>
                <a:gd name="T22" fmla="*/ 106363 w 99"/>
                <a:gd name="T23" fmla="*/ 166688 h 105"/>
                <a:gd name="T24" fmla="*/ 106363 w 99"/>
                <a:gd name="T25" fmla="*/ 138113 h 105"/>
                <a:gd name="T26" fmla="*/ 122238 w 99"/>
                <a:gd name="T27" fmla="*/ 142875 h 105"/>
                <a:gd name="T28" fmla="*/ 130175 w 99"/>
                <a:gd name="T29" fmla="*/ 166688 h 105"/>
                <a:gd name="T30" fmla="*/ 141288 w 99"/>
                <a:gd name="T31" fmla="*/ 130175 h 105"/>
                <a:gd name="T32" fmla="*/ 157163 w 99"/>
                <a:gd name="T33" fmla="*/ 98425 h 105"/>
                <a:gd name="T34" fmla="*/ 149225 w 99"/>
                <a:gd name="T35" fmla="*/ 60325 h 105"/>
                <a:gd name="T36" fmla="*/ 130175 w 99"/>
                <a:gd name="T37" fmla="*/ 52388 h 105"/>
                <a:gd name="T38" fmla="*/ 106363 w 99"/>
                <a:gd name="T39" fmla="*/ 52388 h 105"/>
                <a:gd name="T40" fmla="*/ 93663 w 99"/>
                <a:gd name="T41" fmla="*/ 28575 h 105"/>
                <a:gd name="T42" fmla="*/ 98425 w 99"/>
                <a:gd name="T43" fmla="*/ 7938 h 105"/>
                <a:gd name="T44" fmla="*/ 79375 w 99"/>
                <a:gd name="T45" fmla="*/ 0 h 105"/>
                <a:gd name="T46" fmla="*/ 85725 w 99"/>
                <a:gd name="T47" fmla="*/ 0 h 1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9" h="105">
                  <a:moveTo>
                    <a:pt x="54" y="0"/>
                  </a:moveTo>
                  <a:lnTo>
                    <a:pt x="42" y="5"/>
                  </a:lnTo>
                  <a:lnTo>
                    <a:pt x="35" y="18"/>
                  </a:lnTo>
                  <a:lnTo>
                    <a:pt x="22" y="30"/>
                  </a:lnTo>
                  <a:lnTo>
                    <a:pt x="7" y="38"/>
                  </a:lnTo>
                  <a:lnTo>
                    <a:pt x="0" y="55"/>
                  </a:lnTo>
                  <a:lnTo>
                    <a:pt x="0" y="80"/>
                  </a:lnTo>
                  <a:lnTo>
                    <a:pt x="20" y="82"/>
                  </a:lnTo>
                  <a:lnTo>
                    <a:pt x="37" y="75"/>
                  </a:lnTo>
                  <a:lnTo>
                    <a:pt x="50" y="75"/>
                  </a:lnTo>
                  <a:lnTo>
                    <a:pt x="54" y="100"/>
                  </a:lnTo>
                  <a:lnTo>
                    <a:pt x="67" y="105"/>
                  </a:lnTo>
                  <a:lnTo>
                    <a:pt x="67" y="87"/>
                  </a:lnTo>
                  <a:lnTo>
                    <a:pt x="77" y="90"/>
                  </a:lnTo>
                  <a:lnTo>
                    <a:pt x="82" y="105"/>
                  </a:lnTo>
                  <a:lnTo>
                    <a:pt x="89" y="82"/>
                  </a:lnTo>
                  <a:lnTo>
                    <a:pt x="99" y="62"/>
                  </a:lnTo>
                  <a:lnTo>
                    <a:pt x="94" y="38"/>
                  </a:lnTo>
                  <a:lnTo>
                    <a:pt x="82" y="33"/>
                  </a:lnTo>
                  <a:lnTo>
                    <a:pt x="67" y="33"/>
                  </a:lnTo>
                  <a:lnTo>
                    <a:pt x="59" y="18"/>
                  </a:lnTo>
                  <a:lnTo>
                    <a:pt x="62" y="5"/>
                  </a:lnTo>
                  <a:lnTo>
                    <a:pt x="50" y="0"/>
                  </a:lnTo>
                  <a:lnTo>
                    <a:pt x="54"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87" name="Freeform 104"/>
            <p:cNvSpPr>
              <a:spLocks/>
            </p:cNvSpPr>
            <p:nvPr/>
          </p:nvSpPr>
          <p:spPr bwMode="auto">
            <a:xfrm>
              <a:off x="2716840" y="1863042"/>
              <a:ext cx="138945" cy="146018"/>
            </a:xfrm>
            <a:custGeom>
              <a:avLst/>
              <a:gdLst>
                <a:gd name="T0" fmla="*/ 85725 w 99"/>
                <a:gd name="T1" fmla="*/ 0 h 105"/>
                <a:gd name="T2" fmla="*/ 66675 w 99"/>
                <a:gd name="T3" fmla="*/ 7938 h 105"/>
                <a:gd name="T4" fmla="*/ 55563 w 99"/>
                <a:gd name="T5" fmla="*/ 28575 h 105"/>
                <a:gd name="T6" fmla="*/ 34925 w 99"/>
                <a:gd name="T7" fmla="*/ 47625 h 105"/>
                <a:gd name="T8" fmla="*/ 11113 w 99"/>
                <a:gd name="T9" fmla="*/ 60325 h 105"/>
                <a:gd name="T10" fmla="*/ 0 w 99"/>
                <a:gd name="T11" fmla="*/ 87313 h 105"/>
                <a:gd name="T12" fmla="*/ 0 w 99"/>
                <a:gd name="T13" fmla="*/ 127000 h 105"/>
                <a:gd name="T14" fmla="*/ 31750 w 99"/>
                <a:gd name="T15" fmla="*/ 130175 h 105"/>
                <a:gd name="T16" fmla="*/ 58738 w 99"/>
                <a:gd name="T17" fmla="*/ 119063 h 105"/>
                <a:gd name="T18" fmla="*/ 79375 w 99"/>
                <a:gd name="T19" fmla="*/ 119063 h 105"/>
                <a:gd name="T20" fmla="*/ 85725 w 99"/>
                <a:gd name="T21" fmla="*/ 158750 h 105"/>
                <a:gd name="T22" fmla="*/ 106363 w 99"/>
                <a:gd name="T23" fmla="*/ 166688 h 105"/>
                <a:gd name="T24" fmla="*/ 106363 w 99"/>
                <a:gd name="T25" fmla="*/ 138113 h 105"/>
                <a:gd name="T26" fmla="*/ 122238 w 99"/>
                <a:gd name="T27" fmla="*/ 142875 h 105"/>
                <a:gd name="T28" fmla="*/ 130175 w 99"/>
                <a:gd name="T29" fmla="*/ 166688 h 105"/>
                <a:gd name="T30" fmla="*/ 141288 w 99"/>
                <a:gd name="T31" fmla="*/ 130175 h 105"/>
                <a:gd name="T32" fmla="*/ 157163 w 99"/>
                <a:gd name="T33" fmla="*/ 98425 h 105"/>
                <a:gd name="T34" fmla="*/ 149225 w 99"/>
                <a:gd name="T35" fmla="*/ 60325 h 105"/>
                <a:gd name="T36" fmla="*/ 130175 w 99"/>
                <a:gd name="T37" fmla="*/ 52388 h 105"/>
                <a:gd name="T38" fmla="*/ 106363 w 99"/>
                <a:gd name="T39" fmla="*/ 52388 h 105"/>
                <a:gd name="T40" fmla="*/ 93663 w 99"/>
                <a:gd name="T41" fmla="*/ 28575 h 105"/>
                <a:gd name="T42" fmla="*/ 98425 w 99"/>
                <a:gd name="T43" fmla="*/ 7938 h 105"/>
                <a:gd name="T44" fmla="*/ 79375 w 99"/>
                <a:gd name="T45" fmla="*/ 0 h 105"/>
                <a:gd name="T46" fmla="*/ 85725 w 99"/>
                <a:gd name="T47" fmla="*/ 0 h 1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9" h="105">
                  <a:moveTo>
                    <a:pt x="54" y="0"/>
                  </a:moveTo>
                  <a:lnTo>
                    <a:pt x="42" y="5"/>
                  </a:lnTo>
                  <a:lnTo>
                    <a:pt x="35" y="18"/>
                  </a:lnTo>
                  <a:lnTo>
                    <a:pt x="22" y="30"/>
                  </a:lnTo>
                  <a:lnTo>
                    <a:pt x="7" y="38"/>
                  </a:lnTo>
                  <a:lnTo>
                    <a:pt x="0" y="55"/>
                  </a:lnTo>
                  <a:lnTo>
                    <a:pt x="0" y="80"/>
                  </a:lnTo>
                  <a:lnTo>
                    <a:pt x="20" y="82"/>
                  </a:lnTo>
                  <a:lnTo>
                    <a:pt x="37" y="75"/>
                  </a:lnTo>
                  <a:lnTo>
                    <a:pt x="50" y="75"/>
                  </a:lnTo>
                  <a:lnTo>
                    <a:pt x="54" y="100"/>
                  </a:lnTo>
                  <a:lnTo>
                    <a:pt x="67" y="105"/>
                  </a:lnTo>
                  <a:lnTo>
                    <a:pt x="67" y="87"/>
                  </a:lnTo>
                  <a:lnTo>
                    <a:pt x="77" y="90"/>
                  </a:lnTo>
                  <a:lnTo>
                    <a:pt x="82" y="105"/>
                  </a:lnTo>
                  <a:lnTo>
                    <a:pt x="89" y="82"/>
                  </a:lnTo>
                  <a:lnTo>
                    <a:pt x="99" y="62"/>
                  </a:lnTo>
                  <a:lnTo>
                    <a:pt x="94" y="38"/>
                  </a:lnTo>
                  <a:lnTo>
                    <a:pt x="82" y="33"/>
                  </a:lnTo>
                  <a:lnTo>
                    <a:pt x="67" y="33"/>
                  </a:lnTo>
                  <a:lnTo>
                    <a:pt x="59" y="18"/>
                  </a:lnTo>
                  <a:lnTo>
                    <a:pt x="62" y="5"/>
                  </a:lnTo>
                  <a:lnTo>
                    <a:pt x="50" y="0"/>
                  </a:lnTo>
                  <a:lnTo>
                    <a:pt x="54" y="0"/>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88" name="Freeform 105"/>
            <p:cNvSpPr>
              <a:spLocks/>
            </p:cNvSpPr>
            <p:nvPr/>
          </p:nvSpPr>
          <p:spPr bwMode="auto">
            <a:xfrm>
              <a:off x="2716840" y="1863042"/>
              <a:ext cx="138945" cy="146018"/>
            </a:xfrm>
            <a:custGeom>
              <a:avLst/>
              <a:gdLst>
                <a:gd name="T0" fmla="*/ 85725 w 99"/>
                <a:gd name="T1" fmla="*/ 0 h 105"/>
                <a:gd name="T2" fmla="*/ 66675 w 99"/>
                <a:gd name="T3" fmla="*/ 7938 h 105"/>
                <a:gd name="T4" fmla="*/ 55563 w 99"/>
                <a:gd name="T5" fmla="*/ 28575 h 105"/>
                <a:gd name="T6" fmla="*/ 34925 w 99"/>
                <a:gd name="T7" fmla="*/ 47625 h 105"/>
                <a:gd name="T8" fmla="*/ 11113 w 99"/>
                <a:gd name="T9" fmla="*/ 60325 h 105"/>
                <a:gd name="T10" fmla="*/ 0 w 99"/>
                <a:gd name="T11" fmla="*/ 87313 h 105"/>
                <a:gd name="T12" fmla="*/ 0 w 99"/>
                <a:gd name="T13" fmla="*/ 127000 h 105"/>
                <a:gd name="T14" fmla="*/ 31750 w 99"/>
                <a:gd name="T15" fmla="*/ 130175 h 105"/>
                <a:gd name="T16" fmla="*/ 58738 w 99"/>
                <a:gd name="T17" fmla="*/ 119063 h 105"/>
                <a:gd name="T18" fmla="*/ 79375 w 99"/>
                <a:gd name="T19" fmla="*/ 119063 h 105"/>
                <a:gd name="T20" fmla="*/ 85725 w 99"/>
                <a:gd name="T21" fmla="*/ 158750 h 105"/>
                <a:gd name="T22" fmla="*/ 106363 w 99"/>
                <a:gd name="T23" fmla="*/ 166688 h 105"/>
                <a:gd name="T24" fmla="*/ 106363 w 99"/>
                <a:gd name="T25" fmla="*/ 138113 h 105"/>
                <a:gd name="T26" fmla="*/ 122238 w 99"/>
                <a:gd name="T27" fmla="*/ 142875 h 105"/>
                <a:gd name="T28" fmla="*/ 130175 w 99"/>
                <a:gd name="T29" fmla="*/ 166688 h 105"/>
                <a:gd name="T30" fmla="*/ 141288 w 99"/>
                <a:gd name="T31" fmla="*/ 130175 h 105"/>
                <a:gd name="T32" fmla="*/ 157163 w 99"/>
                <a:gd name="T33" fmla="*/ 98425 h 105"/>
                <a:gd name="T34" fmla="*/ 149225 w 99"/>
                <a:gd name="T35" fmla="*/ 60325 h 105"/>
                <a:gd name="T36" fmla="*/ 130175 w 99"/>
                <a:gd name="T37" fmla="*/ 52388 h 105"/>
                <a:gd name="T38" fmla="*/ 106363 w 99"/>
                <a:gd name="T39" fmla="*/ 52388 h 105"/>
                <a:gd name="T40" fmla="*/ 93663 w 99"/>
                <a:gd name="T41" fmla="*/ 28575 h 105"/>
                <a:gd name="T42" fmla="*/ 98425 w 99"/>
                <a:gd name="T43" fmla="*/ 7938 h 105"/>
                <a:gd name="T44" fmla="*/ 79375 w 99"/>
                <a:gd name="T45" fmla="*/ 0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9" h="105">
                  <a:moveTo>
                    <a:pt x="54" y="0"/>
                  </a:moveTo>
                  <a:lnTo>
                    <a:pt x="42" y="5"/>
                  </a:lnTo>
                  <a:lnTo>
                    <a:pt x="35" y="18"/>
                  </a:lnTo>
                  <a:lnTo>
                    <a:pt x="22" y="30"/>
                  </a:lnTo>
                  <a:lnTo>
                    <a:pt x="7" y="38"/>
                  </a:lnTo>
                  <a:lnTo>
                    <a:pt x="0" y="55"/>
                  </a:lnTo>
                  <a:lnTo>
                    <a:pt x="0" y="80"/>
                  </a:lnTo>
                  <a:lnTo>
                    <a:pt x="20" y="82"/>
                  </a:lnTo>
                  <a:lnTo>
                    <a:pt x="37" y="75"/>
                  </a:lnTo>
                  <a:lnTo>
                    <a:pt x="50" y="75"/>
                  </a:lnTo>
                  <a:lnTo>
                    <a:pt x="54" y="100"/>
                  </a:lnTo>
                  <a:lnTo>
                    <a:pt x="67" y="105"/>
                  </a:lnTo>
                  <a:lnTo>
                    <a:pt x="67" y="87"/>
                  </a:lnTo>
                  <a:lnTo>
                    <a:pt x="77" y="90"/>
                  </a:lnTo>
                  <a:lnTo>
                    <a:pt x="82" y="105"/>
                  </a:lnTo>
                  <a:lnTo>
                    <a:pt x="89" y="82"/>
                  </a:lnTo>
                  <a:lnTo>
                    <a:pt x="99" y="62"/>
                  </a:lnTo>
                  <a:lnTo>
                    <a:pt x="94" y="38"/>
                  </a:lnTo>
                  <a:lnTo>
                    <a:pt x="82" y="33"/>
                  </a:lnTo>
                  <a:lnTo>
                    <a:pt x="67" y="33"/>
                  </a:lnTo>
                  <a:lnTo>
                    <a:pt x="59" y="18"/>
                  </a:lnTo>
                  <a:lnTo>
                    <a:pt x="62" y="5"/>
                  </a:lnTo>
                  <a:lnTo>
                    <a:pt x="50" y="0"/>
                  </a:lnTo>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89" name="Freeform 106"/>
            <p:cNvSpPr>
              <a:spLocks/>
            </p:cNvSpPr>
            <p:nvPr/>
          </p:nvSpPr>
          <p:spPr bwMode="auto">
            <a:xfrm>
              <a:off x="2841747" y="1974303"/>
              <a:ext cx="21053" cy="37547"/>
            </a:xfrm>
            <a:custGeom>
              <a:avLst/>
              <a:gdLst>
                <a:gd name="T0" fmla="*/ 23812 w 15"/>
                <a:gd name="T1" fmla="*/ 0 h 27"/>
                <a:gd name="T2" fmla="*/ 23812 w 15"/>
                <a:gd name="T3" fmla="*/ 15875 h 27"/>
                <a:gd name="T4" fmla="*/ 20637 w 15"/>
                <a:gd name="T5" fmla="*/ 39688 h 27"/>
                <a:gd name="T6" fmla="*/ 0 w 15"/>
                <a:gd name="T7" fmla="*/ 42863 h 27"/>
                <a:gd name="T8" fmla="*/ 23812 w 15"/>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27">
                  <a:moveTo>
                    <a:pt x="15" y="0"/>
                  </a:moveTo>
                  <a:lnTo>
                    <a:pt x="15" y="10"/>
                  </a:lnTo>
                  <a:lnTo>
                    <a:pt x="13" y="25"/>
                  </a:lnTo>
                  <a:lnTo>
                    <a:pt x="0" y="27"/>
                  </a:lnTo>
                  <a:lnTo>
                    <a:pt x="15"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90" name="Freeform 107"/>
            <p:cNvSpPr>
              <a:spLocks/>
            </p:cNvSpPr>
            <p:nvPr/>
          </p:nvSpPr>
          <p:spPr bwMode="auto">
            <a:xfrm>
              <a:off x="1408804" y="920182"/>
              <a:ext cx="239996" cy="165488"/>
            </a:xfrm>
            <a:custGeom>
              <a:avLst/>
              <a:gdLst>
                <a:gd name="T0" fmla="*/ 85725 w 171"/>
                <a:gd name="T1" fmla="*/ 7938 h 119"/>
                <a:gd name="T2" fmla="*/ 50800 w 171"/>
                <a:gd name="T3" fmla="*/ 61913 h 119"/>
                <a:gd name="T4" fmla="*/ 30163 w 171"/>
                <a:gd name="T5" fmla="*/ 98425 h 119"/>
                <a:gd name="T6" fmla="*/ 0 w 171"/>
                <a:gd name="T7" fmla="*/ 138113 h 119"/>
                <a:gd name="T8" fmla="*/ 22225 w 171"/>
                <a:gd name="T9" fmla="*/ 165100 h 119"/>
                <a:gd name="T10" fmla="*/ 61913 w 171"/>
                <a:gd name="T11" fmla="*/ 188913 h 119"/>
                <a:gd name="T12" fmla="*/ 138113 w 171"/>
                <a:gd name="T13" fmla="*/ 153988 h 119"/>
                <a:gd name="T14" fmla="*/ 173038 w 171"/>
                <a:gd name="T15" fmla="*/ 125413 h 119"/>
                <a:gd name="T16" fmla="*/ 231775 w 171"/>
                <a:gd name="T17" fmla="*/ 109538 h 119"/>
                <a:gd name="T18" fmla="*/ 271463 w 171"/>
                <a:gd name="T19" fmla="*/ 82550 h 119"/>
                <a:gd name="T20" fmla="*/ 223838 w 171"/>
                <a:gd name="T21" fmla="*/ 39688 h 119"/>
                <a:gd name="T22" fmla="*/ 160338 w 171"/>
                <a:gd name="T23" fmla="*/ 23813 h 119"/>
                <a:gd name="T24" fmla="*/ 138113 w 171"/>
                <a:gd name="T25" fmla="*/ 0 h 119"/>
                <a:gd name="T26" fmla="*/ 106363 w 171"/>
                <a:gd name="T27" fmla="*/ 31750 h 119"/>
                <a:gd name="T28" fmla="*/ 85725 w 171"/>
                <a:gd name="T29" fmla="*/ 7938 h 1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1" h="119">
                  <a:moveTo>
                    <a:pt x="54" y="5"/>
                  </a:moveTo>
                  <a:lnTo>
                    <a:pt x="32" y="39"/>
                  </a:lnTo>
                  <a:lnTo>
                    <a:pt x="19" y="62"/>
                  </a:lnTo>
                  <a:lnTo>
                    <a:pt x="0" y="87"/>
                  </a:lnTo>
                  <a:lnTo>
                    <a:pt x="14" y="104"/>
                  </a:lnTo>
                  <a:lnTo>
                    <a:pt x="39" y="119"/>
                  </a:lnTo>
                  <a:lnTo>
                    <a:pt x="87" y="97"/>
                  </a:lnTo>
                  <a:lnTo>
                    <a:pt x="109" y="79"/>
                  </a:lnTo>
                  <a:lnTo>
                    <a:pt x="146" y="69"/>
                  </a:lnTo>
                  <a:lnTo>
                    <a:pt x="171" y="52"/>
                  </a:lnTo>
                  <a:lnTo>
                    <a:pt x="141" y="25"/>
                  </a:lnTo>
                  <a:lnTo>
                    <a:pt x="101" y="15"/>
                  </a:lnTo>
                  <a:lnTo>
                    <a:pt x="87" y="0"/>
                  </a:lnTo>
                  <a:lnTo>
                    <a:pt x="67" y="20"/>
                  </a:lnTo>
                  <a:lnTo>
                    <a:pt x="54" y="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91" name="Freeform 108"/>
            <p:cNvSpPr>
              <a:spLocks/>
            </p:cNvSpPr>
            <p:nvPr/>
          </p:nvSpPr>
          <p:spPr bwMode="auto">
            <a:xfrm>
              <a:off x="1577921" y="992494"/>
              <a:ext cx="352271" cy="183567"/>
            </a:xfrm>
            <a:custGeom>
              <a:avLst/>
              <a:gdLst>
                <a:gd name="T0" fmla="*/ 122237 w 251"/>
                <a:gd name="T1" fmla="*/ 19050 h 132"/>
                <a:gd name="T2" fmla="*/ 71437 w 251"/>
                <a:gd name="T3" fmla="*/ 47625 h 132"/>
                <a:gd name="T4" fmla="*/ 71437 w 251"/>
                <a:gd name="T5" fmla="*/ 74613 h 132"/>
                <a:gd name="T6" fmla="*/ 7937 w 251"/>
                <a:gd name="T7" fmla="*/ 79375 h 132"/>
                <a:gd name="T8" fmla="*/ 0 w 251"/>
                <a:gd name="T9" fmla="*/ 103188 h 132"/>
                <a:gd name="T10" fmla="*/ 103187 w 251"/>
                <a:gd name="T11" fmla="*/ 122238 h 132"/>
                <a:gd name="T12" fmla="*/ 26987 w 251"/>
                <a:gd name="T13" fmla="*/ 141288 h 132"/>
                <a:gd name="T14" fmla="*/ 11112 w 251"/>
                <a:gd name="T15" fmla="*/ 157163 h 132"/>
                <a:gd name="T16" fmla="*/ 66675 w 251"/>
                <a:gd name="T17" fmla="*/ 185738 h 132"/>
                <a:gd name="T18" fmla="*/ 114300 w 251"/>
                <a:gd name="T19" fmla="*/ 209550 h 132"/>
                <a:gd name="T20" fmla="*/ 180975 w 251"/>
                <a:gd name="T21" fmla="*/ 209550 h 132"/>
                <a:gd name="T22" fmla="*/ 300037 w 251"/>
                <a:gd name="T23" fmla="*/ 204788 h 132"/>
                <a:gd name="T24" fmla="*/ 371475 w 251"/>
                <a:gd name="T25" fmla="*/ 188913 h 132"/>
                <a:gd name="T26" fmla="*/ 350837 w 251"/>
                <a:gd name="T27" fmla="*/ 141288 h 132"/>
                <a:gd name="T28" fmla="*/ 398462 w 251"/>
                <a:gd name="T29" fmla="*/ 133350 h 132"/>
                <a:gd name="T30" fmla="*/ 347662 w 251"/>
                <a:gd name="T31" fmla="*/ 103188 h 132"/>
                <a:gd name="T32" fmla="*/ 319087 w 251"/>
                <a:gd name="T33" fmla="*/ 42863 h 132"/>
                <a:gd name="T34" fmla="*/ 331787 w 251"/>
                <a:gd name="T35" fmla="*/ 11113 h 132"/>
                <a:gd name="T36" fmla="*/ 276225 w 251"/>
                <a:gd name="T37" fmla="*/ 0 h 132"/>
                <a:gd name="T38" fmla="*/ 260350 w 251"/>
                <a:gd name="T39" fmla="*/ 63500 h 132"/>
                <a:gd name="T40" fmla="*/ 228600 w 251"/>
                <a:gd name="T41" fmla="*/ 26988 h 132"/>
                <a:gd name="T42" fmla="*/ 204787 w 251"/>
                <a:gd name="T43" fmla="*/ 11113 h 132"/>
                <a:gd name="T44" fmla="*/ 185737 w 251"/>
                <a:gd name="T45" fmla="*/ 42863 h 132"/>
                <a:gd name="T46" fmla="*/ 165100 w 251"/>
                <a:gd name="T47" fmla="*/ 3175 h 132"/>
                <a:gd name="T48" fmla="*/ 122237 w 251"/>
                <a:gd name="T49" fmla="*/ 19050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1" h="132">
                  <a:moveTo>
                    <a:pt x="77" y="12"/>
                  </a:moveTo>
                  <a:lnTo>
                    <a:pt x="45" y="30"/>
                  </a:lnTo>
                  <a:lnTo>
                    <a:pt x="45" y="47"/>
                  </a:lnTo>
                  <a:lnTo>
                    <a:pt x="5" y="50"/>
                  </a:lnTo>
                  <a:lnTo>
                    <a:pt x="0" y="65"/>
                  </a:lnTo>
                  <a:lnTo>
                    <a:pt x="65" y="77"/>
                  </a:lnTo>
                  <a:lnTo>
                    <a:pt x="17" y="89"/>
                  </a:lnTo>
                  <a:lnTo>
                    <a:pt x="7" y="99"/>
                  </a:lnTo>
                  <a:lnTo>
                    <a:pt x="42" y="117"/>
                  </a:lnTo>
                  <a:lnTo>
                    <a:pt x="72" y="132"/>
                  </a:lnTo>
                  <a:lnTo>
                    <a:pt x="114" y="132"/>
                  </a:lnTo>
                  <a:lnTo>
                    <a:pt x="189" y="129"/>
                  </a:lnTo>
                  <a:lnTo>
                    <a:pt x="234" y="119"/>
                  </a:lnTo>
                  <a:lnTo>
                    <a:pt x="221" y="89"/>
                  </a:lnTo>
                  <a:lnTo>
                    <a:pt x="251" y="84"/>
                  </a:lnTo>
                  <a:lnTo>
                    <a:pt x="219" y="65"/>
                  </a:lnTo>
                  <a:lnTo>
                    <a:pt x="201" y="27"/>
                  </a:lnTo>
                  <a:lnTo>
                    <a:pt x="209" y="7"/>
                  </a:lnTo>
                  <a:lnTo>
                    <a:pt x="174" y="0"/>
                  </a:lnTo>
                  <a:lnTo>
                    <a:pt x="164" y="40"/>
                  </a:lnTo>
                  <a:lnTo>
                    <a:pt x="144" y="17"/>
                  </a:lnTo>
                  <a:lnTo>
                    <a:pt x="129" y="7"/>
                  </a:lnTo>
                  <a:lnTo>
                    <a:pt x="117" y="27"/>
                  </a:lnTo>
                  <a:lnTo>
                    <a:pt x="104" y="2"/>
                  </a:lnTo>
                  <a:lnTo>
                    <a:pt x="77" y="12"/>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92" name="Freeform 109"/>
            <p:cNvSpPr>
              <a:spLocks/>
            </p:cNvSpPr>
            <p:nvPr/>
          </p:nvSpPr>
          <p:spPr bwMode="auto">
            <a:xfrm>
              <a:off x="1841075" y="957737"/>
              <a:ext cx="49119" cy="23641"/>
            </a:xfrm>
            <a:custGeom>
              <a:avLst/>
              <a:gdLst>
                <a:gd name="T0" fmla="*/ 26988 w 35"/>
                <a:gd name="T1" fmla="*/ 26987 h 17"/>
                <a:gd name="T2" fmla="*/ 39688 w 35"/>
                <a:gd name="T3" fmla="*/ 26987 h 17"/>
                <a:gd name="T4" fmla="*/ 47625 w 35"/>
                <a:gd name="T5" fmla="*/ 23812 h 17"/>
                <a:gd name="T6" fmla="*/ 50800 w 35"/>
                <a:gd name="T7" fmla="*/ 19050 h 17"/>
                <a:gd name="T8" fmla="*/ 55563 w 35"/>
                <a:gd name="T9" fmla="*/ 15875 h 17"/>
                <a:gd name="T10" fmla="*/ 50800 w 35"/>
                <a:gd name="T11" fmla="*/ 11112 h 17"/>
                <a:gd name="T12" fmla="*/ 47625 w 35"/>
                <a:gd name="T13" fmla="*/ 4762 h 17"/>
                <a:gd name="T14" fmla="*/ 39688 w 35"/>
                <a:gd name="T15" fmla="*/ 4762 h 17"/>
                <a:gd name="T16" fmla="*/ 26988 w 35"/>
                <a:gd name="T17" fmla="*/ 0 h 17"/>
                <a:gd name="T18" fmla="*/ 15875 w 35"/>
                <a:gd name="T19" fmla="*/ 4762 h 17"/>
                <a:gd name="T20" fmla="*/ 7938 w 35"/>
                <a:gd name="T21" fmla="*/ 4762 h 17"/>
                <a:gd name="T22" fmla="*/ 0 w 35"/>
                <a:gd name="T23" fmla="*/ 11112 h 17"/>
                <a:gd name="T24" fmla="*/ 0 w 35"/>
                <a:gd name="T25" fmla="*/ 15875 h 17"/>
                <a:gd name="T26" fmla="*/ 0 w 35"/>
                <a:gd name="T27" fmla="*/ 19050 h 17"/>
                <a:gd name="T28" fmla="*/ 7938 w 35"/>
                <a:gd name="T29" fmla="*/ 23812 h 17"/>
                <a:gd name="T30" fmla="*/ 15875 w 35"/>
                <a:gd name="T31" fmla="*/ 26987 h 17"/>
                <a:gd name="T32" fmla="*/ 23813 w 35"/>
                <a:gd name="T33" fmla="*/ 26987 h 17"/>
                <a:gd name="T34" fmla="*/ 26988 w 35"/>
                <a:gd name="T35" fmla="*/ 26987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17">
                  <a:moveTo>
                    <a:pt x="17" y="17"/>
                  </a:moveTo>
                  <a:lnTo>
                    <a:pt x="25" y="17"/>
                  </a:lnTo>
                  <a:lnTo>
                    <a:pt x="30" y="15"/>
                  </a:lnTo>
                  <a:lnTo>
                    <a:pt x="32" y="12"/>
                  </a:lnTo>
                  <a:lnTo>
                    <a:pt x="35" y="10"/>
                  </a:lnTo>
                  <a:lnTo>
                    <a:pt x="32" y="7"/>
                  </a:lnTo>
                  <a:lnTo>
                    <a:pt x="30" y="3"/>
                  </a:lnTo>
                  <a:lnTo>
                    <a:pt x="25" y="3"/>
                  </a:lnTo>
                  <a:lnTo>
                    <a:pt x="17" y="0"/>
                  </a:lnTo>
                  <a:lnTo>
                    <a:pt x="10" y="3"/>
                  </a:lnTo>
                  <a:lnTo>
                    <a:pt x="5" y="3"/>
                  </a:lnTo>
                  <a:lnTo>
                    <a:pt x="0" y="7"/>
                  </a:lnTo>
                  <a:lnTo>
                    <a:pt x="0" y="10"/>
                  </a:lnTo>
                  <a:lnTo>
                    <a:pt x="0" y="12"/>
                  </a:lnTo>
                  <a:lnTo>
                    <a:pt x="5" y="15"/>
                  </a:lnTo>
                  <a:lnTo>
                    <a:pt x="10" y="17"/>
                  </a:lnTo>
                  <a:lnTo>
                    <a:pt x="15" y="17"/>
                  </a:lnTo>
                  <a:lnTo>
                    <a:pt x="17" y="17"/>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93" name="Freeform 110"/>
            <p:cNvSpPr>
              <a:spLocks/>
            </p:cNvSpPr>
            <p:nvPr/>
          </p:nvSpPr>
          <p:spPr bwMode="auto">
            <a:xfrm>
              <a:off x="1841075" y="957737"/>
              <a:ext cx="49119" cy="23641"/>
            </a:xfrm>
            <a:custGeom>
              <a:avLst/>
              <a:gdLst>
                <a:gd name="T0" fmla="*/ 26988 w 35"/>
                <a:gd name="T1" fmla="*/ 26987 h 17"/>
                <a:gd name="T2" fmla="*/ 39688 w 35"/>
                <a:gd name="T3" fmla="*/ 26987 h 17"/>
                <a:gd name="T4" fmla="*/ 47625 w 35"/>
                <a:gd name="T5" fmla="*/ 23812 h 17"/>
                <a:gd name="T6" fmla="*/ 50800 w 35"/>
                <a:gd name="T7" fmla="*/ 19050 h 17"/>
                <a:gd name="T8" fmla="*/ 55563 w 35"/>
                <a:gd name="T9" fmla="*/ 15875 h 17"/>
                <a:gd name="T10" fmla="*/ 50800 w 35"/>
                <a:gd name="T11" fmla="*/ 11112 h 17"/>
                <a:gd name="T12" fmla="*/ 47625 w 35"/>
                <a:gd name="T13" fmla="*/ 4762 h 17"/>
                <a:gd name="T14" fmla="*/ 39688 w 35"/>
                <a:gd name="T15" fmla="*/ 4762 h 17"/>
                <a:gd name="T16" fmla="*/ 26988 w 35"/>
                <a:gd name="T17" fmla="*/ 0 h 17"/>
                <a:gd name="T18" fmla="*/ 15875 w 35"/>
                <a:gd name="T19" fmla="*/ 4762 h 17"/>
                <a:gd name="T20" fmla="*/ 7938 w 35"/>
                <a:gd name="T21" fmla="*/ 4762 h 17"/>
                <a:gd name="T22" fmla="*/ 0 w 35"/>
                <a:gd name="T23" fmla="*/ 11112 h 17"/>
                <a:gd name="T24" fmla="*/ 0 w 35"/>
                <a:gd name="T25" fmla="*/ 15875 h 17"/>
                <a:gd name="T26" fmla="*/ 0 w 35"/>
                <a:gd name="T27" fmla="*/ 19050 h 17"/>
                <a:gd name="T28" fmla="*/ 7938 w 35"/>
                <a:gd name="T29" fmla="*/ 23812 h 17"/>
                <a:gd name="T30" fmla="*/ 15875 w 35"/>
                <a:gd name="T31" fmla="*/ 26987 h 17"/>
                <a:gd name="T32" fmla="*/ 26988 w 35"/>
                <a:gd name="T33" fmla="*/ 26987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17">
                  <a:moveTo>
                    <a:pt x="17" y="17"/>
                  </a:moveTo>
                  <a:lnTo>
                    <a:pt x="25" y="17"/>
                  </a:lnTo>
                  <a:lnTo>
                    <a:pt x="30" y="15"/>
                  </a:lnTo>
                  <a:lnTo>
                    <a:pt x="32" y="12"/>
                  </a:lnTo>
                  <a:lnTo>
                    <a:pt x="35" y="10"/>
                  </a:lnTo>
                  <a:lnTo>
                    <a:pt x="32" y="7"/>
                  </a:lnTo>
                  <a:lnTo>
                    <a:pt x="30" y="3"/>
                  </a:lnTo>
                  <a:lnTo>
                    <a:pt x="25" y="3"/>
                  </a:lnTo>
                  <a:lnTo>
                    <a:pt x="17" y="0"/>
                  </a:lnTo>
                  <a:lnTo>
                    <a:pt x="10" y="3"/>
                  </a:lnTo>
                  <a:lnTo>
                    <a:pt x="5" y="3"/>
                  </a:lnTo>
                  <a:lnTo>
                    <a:pt x="0" y="7"/>
                  </a:lnTo>
                  <a:lnTo>
                    <a:pt x="0" y="10"/>
                  </a:lnTo>
                  <a:lnTo>
                    <a:pt x="0" y="12"/>
                  </a:lnTo>
                  <a:lnTo>
                    <a:pt x="5" y="15"/>
                  </a:lnTo>
                  <a:lnTo>
                    <a:pt x="10" y="17"/>
                  </a:lnTo>
                  <a:lnTo>
                    <a:pt x="17" y="17"/>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94" name="Freeform 111"/>
            <p:cNvSpPr>
              <a:spLocks/>
            </p:cNvSpPr>
            <p:nvPr/>
          </p:nvSpPr>
          <p:spPr bwMode="auto">
            <a:xfrm>
              <a:off x="1537923" y="792243"/>
              <a:ext cx="145960" cy="89003"/>
            </a:xfrm>
            <a:custGeom>
              <a:avLst/>
              <a:gdLst>
                <a:gd name="T0" fmla="*/ 165100 w 104"/>
                <a:gd name="T1" fmla="*/ 0 h 64"/>
                <a:gd name="T2" fmla="*/ 122238 w 104"/>
                <a:gd name="T3" fmla="*/ 15875 h 64"/>
                <a:gd name="T4" fmla="*/ 58738 w 104"/>
                <a:gd name="T5" fmla="*/ 42863 h 64"/>
                <a:gd name="T6" fmla="*/ 3175 w 104"/>
                <a:gd name="T7" fmla="*/ 58738 h 64"/>
                <a:gd name="T8" fmla="*/ 0 w 104"/>
                <a:gd name="T9" fmla="*/ 90488 h 64"/>
                <a:gd name="T10" fmla="*/ 69850 w 104"/>
                <a:gd name="T11" fmla="*/ 101600 h 64"/>
                <a:gd name="T12" fmla="*/ 122238 w 104"/>
                <a:gd name="T13" fmla="*/ 55563 h 64"/>
                <a:gd name="T14" fmla="*/ 165100 w 104"/>
                <a:gd name="T15" fmla="*/ 55563 h 64"/>
                <a:gd name="T16" fmla="*/ 165100 w 104"/>
                <a:gd name="T17" fmla="*/ 0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4" h="64">
                  <a:moveTo>
                    <a:pt x="104" y="0"/>
                  </a:moveTo>
                  <a:lnTo>
                    <a:pt x="77" y="10"/>
                  </a:lnTo>
                  <a:lnTo>
                    <a:pt x="37" y="27"/>
                  </a:lnTo>
                  <a:lnTo>
                    <a:pt x="2" y="37"/>
                  </a:lnTo>
                  <a:lnTo>
                    <a:pt x="0" y="57"/>
                  </a:lnTo>
                  <a:lnTo>
                    <a:pt x="44" y="64"/>
                  </a:lnTo>
                  <a:lnTo>
                    <a:pt x="77" y="35"/>
                  </a:lnTo>
                  <a:lnTo>
                    <a:pt x="104" y="35"/>
                  </a:lnTo>
                  <a:lnTo>
                    <a:pt x="104"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95" name="Freeform 112"/>
            <p:cNvSpPr>
              <a:spLocks/>
            </p:cNvSpPr>
            <p:nvPr/>
          </p:nvSpPr>
          <p:spPr bwMode="auto">
            <a:xfrm>
              <a:off x="1627749" y="874296"/>
              <a:ext cx="25262" cy="41718"/>
            </a:xfrm>
            <a:custGeom>
              <a:avLst/>
              <a:gdLst>
                <a:gd name="T0" fmla="*/ 15875 w 18"/>
                <a:gd name="T1" fmla="*/ 47625 h 30"/>
                <a:gd name="T2" fmla="*/ 7938 w 18"/>
                <a:gd name="T3" fmla="*/ 47625 h 30"/>
                <a:gd name="T4" fmla="*/ 4763 w 18"/>
                <a:gd name="T5" fmla="*/ 44450 h 30"/>
                <a:gd name="T6" fmla="*/ 0 w 18"/>
                <a:gd name="T7" fmla="*/ 23813 h 30"/>
                <a:gd name="T8" fmla="*/ 4763 w 18"/>
                <a:gd name="T9" fmla="*/ 7938 h 30"/>
                <a:gd name="T10" fmla="*/ 7938 w 18"/>
                <a:gd name="T11" fmla="*/ 4763 h 30"/>
                <a:gd name="T12" fmla="*/ 15875 w 18"/>
                <a:gd name="T13" fmla="*/ 0 h 30"/>
                <a:gd name="T14" fmla="*/ 20638 w 18"/>
                <a:gd name="T15" fmla="*/ 4763 h 30"/>
                <a:gd name="T16" fmla="*/ 23813 w 18"/>
                <a:gd name="T17" fmla="*/ 7938 h 30"/>
                <a:gd name="T18" fmla="*/ 28575 w 18"/>
                <a:gd name="T19" fmla="*/ 23813 h 30"/>
                <a:gd name="T20" fmla="*/ 23813 w 18"/>
                <a:gd name="T21" fmla="*/ 44450 h 30"/>
                <a:gd name="T22" fmla="*/ 20638 w 18"/>
                <a:gd name="T23" fmla="*/ 47625 h 30"/>
                <a:gd name="T24" fmla="*/ 20638 w 18"/>
                <a:gd name="T25" fmla="*/ 47625 h 30"/>
                <a:gd name="T26" fmla="*/ 15875 w 18"/>
                <a:gd name="T27" fmla="*/ 47625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 h="30">
                  <a:moveTo>
                    <a:pt x="10" y="30"/>
                  </a:moveTo>
                  <a:lnTo>
                    <a:pt x="5" y="30"/>
                  </a:lnTo>
                  <a:lnTo>
                    <a:pt x="3" y="28"/>
                  </a:lnTo>
                  <a:lnTo>
                    <a:pt x="0" y="15"/>
                  </a:lnTo>
                  <a:lnTo>
                    <a:pt x="3" y="5"/>
                  </a:lnTo>
                  <a:lnTo>
                    <a:pt x="5" y="3"/>
                  </a:lnTo>
                  <a:lnTo>
                    <a:pt x="10" y="0"/>
                  </a:lnTo>
                  <a:lnTo>
                    <a:pt x="13" y="3"/>
                  </a:lnTo>
                  <a:lnTo>
                    <a:pt x="15" y="5"/>
                  </a:lnTo>
                  <a:lnTo>
                    <a:pt x="18" y="15"/>
                  </a:lnTo>
                  <a:lnTo>
                    <a:pt x="15" y="28"/>
                  </a:lnTo>
                  <a:lnTo>
                    <a:pt x="13" y="30"/>
                  </a:lnTo>
                  <a:lnTo>
                    <a:pt x="10" y="30"/>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96" name="Freeform 113"/>
            <p:cNvSpPr>
              <a:spLocks/>
            </p:cNvSpPr>
            <p:nvPr/>
          </p:nvSpPr>
          <p:spPr bwMode="auto">
            <a:xfrm>
              <a:off x="1627749" y="874296"/>
              <a:ext cx="25262" cy="41718"/>
            </a:xfrm>
            <a:custGeom>
              <a:avLst/>
              <a:gdLst>
                <a:gd name="T0" fmla="*/ 15875 w 18"/>
                <a:gd name="T1" fmla="*/ 47625 h 30"/>
                <a:gd name="T2" fmla="*/ 7938 w 18"/>
                <a:gd name="T3" fmla="*/ 47625 h 30"/>
                <a:gd name="T4" fmla="*/ 4763 w 18"/>
                <a:gd name="T5" fmla="*/ 44450 h 30"/>
                <a:gd name="T6" fmla="*/ 0 w 18"/>
                <a:gd name="T7" fmla="*/ 23813 h 30"/>
                <a:gd name="T8" fmla="*/ 4763 w 18"/>
                <a:gd name="T9" fmla="*/ 7938 h 30"/>
                <a:gd name="T10" fmla="*/ 7938 w 18"/>
                <a:gd name="T11" fmla="*/ 4763 h 30"/>
                <a:gd name="T12" fmla="*/ 15875 w 18"/>
                <a:gd name="T13" fmla="*/ 0 h 30"/>
                <a:gd name="T14" fmla="*/ 20638 w 18"/>
                <a:gd name="T15" fmla="*/ 4763 h 30"/>
                <a:gd name="T16" fmla="*/ 23813 w 18"/>
                <a:gd name="T17" fmla="*/ 7938 h 30"/>
                <a:gd name="T18" fmla="*/ 28575 w 18"/>
                <a:gd name="T19" fmla="*/ 23813 h 30"/>
                <a:gd name="T20" fmla="*/ 23813 w 18"/>
                <a:gd name="T21" fmla="*/ 44450 h 30"/>
                <a:gd name="T22" fmla="*/ 20638 w 18"/>
                <a:gd name="T23" fmla="*/ 47625 h 30"/>
                <a:gd name="T24" fmla="*/ 15875 w 18"/>
                <a:gd name="T25" fmla="*/ 47625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30">
                  <a:moveTo>
                    <a:pt x="10" y="30"/>
                  </a:moveTo>
                  <a:lnTo>
                    <a:pt x="5" y="30"/>
                  </a:lnTo>
                  <a:lnTo>
                    <a:pt x="3" y="28"/>
                  </a:lnTo>
                  <a:lnTo>
                    <a:pt x="0" y="15"/>
                  </a:lnTo>
                  <a:lnTo>
                    <a:pt x="3" y="5"/>
                  </a:lnTo>
                  <a:lnTo>
                    <a:pt x="5" y="3"/>
                  </a:lnTo>
                  <a:lnTo>
                    <a:pt x="10" y="0"/>
                  </a:lnTo>
                  <a:lnTo>
                    <a:pt x="13" y="3"/>
                  </a:lnTo>
                  <a:lnTo>
                    <a:pt x="15" y="5"/>
                  </a:lnTo>
                  <a:lnTo>
                    <a:pt x="18" y="15"/>
                  </a:lnTo>
                  <a:lnTo>
                    <a:pt x="15" y="28"/>
                  </a:lnTo>
                  <a:lnTo>
                    <a:pt x="13" y="30"/>
                  </a:lnTo>
                  <a:lnTo>
                    <a:pt x="10" y="30"/>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97" name="Freeform 114"/>
            <p:cNvSpPr>
              <a:spLocks/>
            </p:cNvSpPr>
            <p:nvPr/>
          </p:nvSpPr>
          <p:spPr bwMode="auto">
            <a:xfrm>
              <a:off x="1679675" y="833962"/>
              <a:ext cx="224554" cy="107083"/>
            </a:xfrm>
            <a:custGeom>
              <a:avLst/>
              <a:gdLst>
                <a:gd name="T0" fmla="*/ 87313 w 160"/>
                <a:gd name="T1" fmla="*/ 38100 h 77"/>
                <a:gd name="T2" fmla="*/ 63500 w 160"/>
                <a:gd name="T3" fmla="*/ 66675 h 77"/>
                <a:gd name="T4" fmla="*/ 7938 w 160"/>
                <a:gd name="T5" fmla="*/ 66675 h 77"/>
                <a:gd name="T6" fmla="*/ 0 w 160"/>
                <a:gd name="T7" fmla="*/ 106363 h 77"/>
                <a:gd name="T8" fmla="*/ 60325 w 160"/>
                <a:gd name="T9" fmla="*/ 122238 h 77"/>
                <a:gd name="T10" fmla="*/ 107950 w 160"/>
                <a:gd name="T11" fmla="*/ 114300 h 77"/>
                <a:gd name="T12" fmla="*/ 150813 w 160"/>
                <a:gd name="T13" fmla="*/ 98425 h 77"/>
                <a:gd name="T14" fmla="*/ 206375 w 160"/>
                <a:gd name="T15" fmla="*/ 90488 h 77"/>
                <a:gd name="T16" fmla="*/ 254000 w 160"/>
                <a:gd name="T17" fmla="*/ 101600 h 77"/>
                <a:gd name="T18" fmla="*/ 230188 w 160"/>
                <a:gd name="T19" fmla="*/ 50800 h 77"/>
                <a:gd name="T20" fmla="*/ 174625 w 160"/>
                <a:gd name="T21" fmla="*/ 34925 h 77"/>
                <a:gd name="T22" fmla="*/ 166688 w 160"/>
                <a:gd name="T23" fmla="*/ 0 h 77"/>
                <a:gd name="T24" fmla="*/ 123825 w 160"/>
                <a:gd name="T25" fmla="*/ 7938 h 77"/>
                <a:gd name="T26" fmla="*/ 119063 w 160"/>
                <a:gd name="T27" fmla="*/ 34925 h 77"/>
                <a:gd name="T28" fmla="*/ 87313 w 160"/>
                <a:gd name="T29" fmla="*/ 38100 h 7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0" h="77">
                  <a:moveTo>
                    <a:pt x="55" y="24"/>
                  </a:moveTo>
                  <a:lnTo>
                    <a:pt x="40" y="42"/>
                  </a:lnTo>
                  <a:lnTo>
                    <a:pt x="5" y="42"/>
                  </a:lnTo>
                  <a:lnTo>
                    <a:pt x="0" y="67"/>
                  </a:lnTo>
                  <a:lnTo>
                    <a:pt x="38" y="77"/>
                  </a:lnTo>
                  <a:lnTo>
                    <a:pt x="68" y="72"/>
                  </a:lnTo>
                  <a:lnTo>
                    <a:pt x="95" y="62"/>
                  </a:lnTo>
                  <a:lnTo>
                    <a:pt x="130" y="57"/>
                  </a:lnTo>
                  <a:lnTo>
                    <a:pt x="160" y="64"/>
                  </a:lnTo>
                  <a:lnTo>
                    <a:pt x="145" y="32"/>
                  </a:lnTo>
                  <a:lnTo>
                    <a:pt x="110" y="22"/>
                  </a:lnTo>
                  <a:lnTo>
                    <a:pt x="105" y="0"/>
                  </a:lnTo>
                  <a:lnTo>
                    <a:pt x="78" y="5"/>
                  </a:lnTo>
                  <a:lnTo>
                    <a:pt x="75" y="22"/>
                  </a:lnTo>
                  <a:lnTo>
                    <a:pt x="55" y="24"/>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98" name="Freeform 115"/>
            <p:cNvSpPr>
              <a:spLocks/>
            </p:cNvSpPr>
            <p:nvPr/>
          </p:nvSpPr>
          <p:spPr bwMode="auto">
            <a:xfrm>
              <a:off x="1754058" y="774164"/>
              <a:ext cx="65965" cy="52844"/>
            </a:xfrm>
            <a:custGeom>
              <a:avLst/>
              <a:gdLst>
                <a:gd name="T0" fmla="*/ 47625 w 47"/>
                <a:gd name="T1" fmla="*/ 4763 h 38"/>
                <a:gd name="T2" fmla="*/ 11113 w 47"/>
                <a:gd name="T3" fmla="*/ 4763 h 38"/>
                <a:gd name="T4" fmla="*/ 0 w 47"/>
                <a:gd name="T5" fmla="*/ 36513 h 38"/>
                <a:gd name="T6" fmla="*/ 0 w 47"/>
                <a:gd name="T7" fmla="*/ 60325 h 38"/>
                <a:gd name="T8" fmla="*/ 34925 w 47"/>
                <a:gd name="T9" fmla="*/ 39688 h 38"/>
                <a:gd name="T10" fmla="*/ 69850 w 47"/>
                <a:gd name="T11" fmla="*/ 28575 h 38"/>
                <a:gd name="T12" fmla="*/ 74613 w 47"/>
                <a:gd name="T13" fmla="*/ 0 h 38"/>
                <a:gd name="T14" fmla="*/ 47625 w 47"/>
                <a:gd name="T15" fmla="*/ 4763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7" h="38">
                  <a:moveTo>
                    <a:pt x="30" y="3"/>
                  </a:moveTo>
                  <a:lnTo>
                    <a:pt x="7" y="3"/>
                  </a:lnTo>
                  <a:lnTo>
                    <a:pt x="0" y="23"/>
                  </a:lnTo>
                  <a:lnTo>
                    <a:pt x="0" y="38"/>
                  </a:lnTo>
                  <a:lnTo>
                    <a:pt x="22" y="25"/>
                  </a:lnTo>
                  <a:lnTo>
                    <a:pt x="44" y="18"/>
                  </a:lnTo>
                  <a:lnTo>
                    <a:pt x="47" y="0"/>
                  </a:lnTo>
                  <a:lnTo>
                    <a:pt x="30" y="3"/>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199" name="Freeform 116"/>
            <p:cNvSpPr>
              <a:spLocks/>
            </p:cNvSpPr>
            <p:nvPr/>
          </p:nvSpPr>
          <p:spPr bwMode="auto">
            <a:xfrm>
              <a:off x="1749850" y="715759"/>
              <a:ext cx="84206" cy="41718"/>
            </a:xfrm>
            <a:custGeom>
              <a:avLst/>
              <a:gdLst>
                <a:gd name="T0" fmla="*/ 23813 w 60"/>
                <a:gd name="T1" fmla="*/ 15875 h 30"/>
                <a:gd name="T2" fmla="*/ 47625 w 60"/>
                <a:gd name="T3" fmla="*/ 0 h 30"/>
                <a:gd name="T4" fmla="*/ 79375 w 60"/>
                <a:gd name="T5" fmla="*/ 4763 h 30"/>
                <a:gd name="T6" fmla="*/ 95250 w 60"/>
                <a:gd name="T7" fmla="*/ 26988 h 30"/>
                <a:gd name="T8" fmla="*/ 52388 w 60"/>
                <a:gd name="T9" fmla="*/ 42863 h 30"/>
                <a:gd name="T10" fmla="*/ 0 w 60"/>
                <a:gd name="T11" fmla="*/ 47625 h 30"/>
                <a:gd name="T12" fmla="*/ 23813 w 60"/>
                <a:gd name="T13" fmla="*/ 15875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30">
                  <a:moveTo>
                    <a:pt x="15" y="10"/>
                  </a:moveTo>
                  <a:lnTo>
                    <a:pt x="30" y="0"/>
                  </a:lnTo>
                  <a:lnTo>
                    <a:pt x="50" y="3"/>
                  </a:lnTo>
                  <a:lnTo>
                    <a:pt x="60" y="17"/>
                  </a:lnTo>
                  <a:lnTo>
                    <a:pt x="33" y="27"/>
                  </a:lnTo>
                  <a:lnTo>
                    <a:pt x="0" y="30"/>
                  </a:lnTo>
                  <a:lnTo>
                    <a:pt x="15" y="1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00" name="Freeform 117"/>
            <p:cNvSpPr>
              <a:spLocks/>
            </p:cNvSpPr>
            <p:nvPr/>
          </p:nvSpPr>
          <p:spPr bwMode="auto">
            <a:xfrm>
              <a:off x="1918263" y="715760"/>
              <a:ext cx="115085" cy="76483"/>
            </a:xfrm>
            <a:custGeom>
              <a:avLst/>
              <a:gdLst>
                <a:gd name="T0" fmla="*/ 22225 w 82"/>
                <a:gd name="T1" fmla="*/ 0 h 55"/>
                <a:gd name="T2" fmla="*/ 58738 w 82"/>
                <a:gd name="T3" fmla="*/ 4762 h 55"/>
                <a:gd name="T4" fmla="*/ 90488 w 82"/>
                <a:gd name="T5" fmla="*/ 15875 h 55"/>
                <a:gd name="T6" fmla="*/ 122238 w 82"/>
                <a:gd name="T7" fmla="*/ 47625 h 55"/>
                <a:gd name="T8" fmla="*/ 130175 w 82"/>
                <a:gd name="T9" fmla="*/ 79375 h 55"/>
                <a:gd name="T10" fmla="*/ 69850 w 82"/>
                <a:gd name="T11" fmla="*/ 87312 h 55"/>
                <a:gd name="T12" fmla="*/ 58738 w 82"/>
                <a:gd name="T13" fmla="*/ 55562 h 55"/>
                <a:gd name="T14" fmla="*/ 22225 w 82"/>
                <a:gd name="T15" fmla="*/ 50800 h 55"/>
                <a:gd name="T16" fmla="*/ 0 w 82"/>
                <a:gd name="T17" fmla="*/ 19050 h 55"/>
                <a:gd name="T18" fmla="*/ 22225 w 82"/>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5">
                  <a:moveTo>
                    <a:pt x="14" y="0"/>
                  </a:moveTo>
                  <a:lnTo>
                    <a:pt x="37" y="3"/>
                  </a:lnTo>
                  <a:lnTo>
                    <a:pt x="57" y="10"/>
                  </a:lnTo>
                  <a:lnTo>
                    <a:pt x="77" y="30"/>
                  </a:lnTo>
                  <a:lnTo>
                    <a:pt x="82" y="50"/>
                  </a:lnTo>
                  <a:lnTo>
                    <a:pt x="44" y="55"/>
                  </a:lnTo>
                  <a:lnTo>
                    <a:pt x="37" y="35"/>
                  </a:lnTo>
                  <a:lnTo>
                    <a:pt x="14" y="32"/>
                  </a:lnTo>
                  <a:lnTo>
                    <a:pt x="0" y="12"/>
                  </a:lnTo>
                  <a:lnTo>
                    <a:pt x="14"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01" name="Freeform 118"/>
            <p:cNvSpPr>
              <a:spLocks/>
            </p:cNvSpPr>
            <p:nvPr/>
          </p:nvSpPr>
          <p:spPr bwMode="auto">
            <a:xfrm>
              <a:off x="1918262" y="954951"/>
              <a:ext cx="110873" cy="114032"/>
            </a:xfrm>
            <a:custGeom>
              <a:avLst/>
              <a:gdLst>
                <a:gd name="T0" fmla="*/ 42862 w 79"/>
                <a:gd name="T1" fmla="*/ 7938 h 82"/>
                <a:gd name="T2" fmla="*/ 50800 w 79"/>
                <a:gd name="T3" fmla="*/ 38100 h 82"/>
                <a:gd name="T4" fmla="*/ 46037 w 79"/>
                <a:gd name="T5" fmla="*/ 69850 h 82"/>
                <a:gd name="T6" fmla="*/ 3175 w 79"/>
                <a:gd name="T7" fmla="*/ 46038 h 82"/>
                <a:gd name="T8" fmla="*/ 0 w 79"/>
                <a:gd name="T9" fmla="*/ 77788 h 82"/>
                <a:gd name="T10" fmla="*/ 38100 w 79"/>
                <a:gd name="T11" fmla="*/ 101600 h 82"/>
                <a:gd name="T12" fmla="*/ 58737 w 79"/>
                <a:gd name="T13" fmla="*/ 125413 h 82"/>
                <a:gd name="T14" fmla="*/ 101600 w 79"/>
                <a:gd name="T15" fmla="*/ 130175 h 82"/>
                <a:gd name="T16" fmla="*/ 125412 w 79"/>
                <a:gd name="T17" fmla="*/ 85725 h 82"/>
                <a:gd name="T18" fmla="*/ 109537 w 79"/>
                <a:gd name="T19" fmla="*/ 53975 h 82"/>
                <a:gd name="T20" fmla="*/ 114300 w 79"/>
                <a:gd name="T21" fmla="*/ 0 h 82"/>
                <a:gd name="T22" fmla="*/ 42862 w 79"/>
                <a:gd name="T23" fmla="*/ 7938 h 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9" h="82">
                  <a:moveTo>
                    <a:pt x="27" y="5"/>
                  </a:moveTo>
                  <a:lnTo>
                    <a:pt x="32" y="24"/>
                  </a:lnTo>
                  <a:lnTo>
                    <a:pt x="29" y="44"/>
                  </a:lnTo>
                  <a:lnTo>
                    <a:pt x="2" y="29"/>
                  </a:lnTo>
                  <a:lnTo>
                    <a:pt x="0" y="49"/>
                  </a:lnTo>
                  <a:lnTo>
                    <a:pt x="24" y="64"/>
                  </a:lnTo>
                  <a:lnTo>
                    <a:pt x="37" y="79"/>
                  </a:lnTo>
                  <a:lnTo>
                    <a:pt x="64" y="82"/>
                  </a:lnTo>
                  <a:lnTo>
                    <a:pt x="79" y="54"/>
                  </a:lnTo>
                  <a:lnTo>
                    <a:pt x="69" y="34"/>
                  </a:lnTo>
                  <a:lnTo>
                    <a:pt x="72" y="0"/>
                  </a:lnTo>
                  <a:lnTo>
                    <a:pt x="27" y="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02" name="Freeform 119"/>
            <p:cNvSpPr>
              <a:spLocks/>
            </p:cNvSpPr>
            <p:nvPr/>
          </p:nvSpPr>
          <p:spPr bwMode="auto">
            <a:xfrm>
              <a:off x="1942125" y="1123220"/>
              <a:ext cx="70174" cy="52844"/>
            </a:xfrm>
            <a:custGeom>
              <a:avLst/>
              <a:gdLst>
                <a:gd name="T0" fmla="*/ 39688 w 50"/>
                <a:gd name="T1" fmla="*/ 0 h 38"/>
                <a:gd name="T2" fmla="*/ 11113 w 50"/>
                <a:gd name="T3" fmla="*/ 20638 h 38"/>
                <a:gd name="T4" fmla="*/ 0 w 50"/>
                <a:gd name="T5" fmla="*/ 55563 h 38"/>
                <a:gd name="T6" fmla="*/ 47625 w 50"/>
                <a:gd name="T7" fmla="*/ 60325 h 38"/>
                <a:gd name="T8" fmla="*/ 79375 w 50"/>
                <a:gd name="T9" fmla="*/ 39688 h 38"/>
                <a:gd name="T10" fmla="*/ 39688 w 50"/>
                <a:gd name="T11" fmla="*/ 0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38">
                  <a:moveTo>
                    <a:pt x="25" y="0"/>
                  </a:moveTo>
                  <a:lnTo>
                    <a:pt x="7" y="13"/>
                  </a:lnTo>
                  <a:lnTo>
                    <a:pt x="0" y="35"/>
                  </a:lnTo>
                  <a:lnTo>
                    <a:pt x="30" y="38"/>
                  </a:lnTo>
                  <a:lnTo>
                    <a:pt x="50" y="25"/>
                  </a:lnTo>
                  <a:lnTo>
                    <a:pt x="25"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03" name="Freeform 120"/>
            <p:cNvSpPr>
              <a:spLocks/>
            </p:cNvSpPr>
            <p:nvPr/>
          </p:nvSpPr>
          <p:spPr bwMode="auto">
            <a:xfrm>
              <a:off x="2064226" y="950777"/>
              <a:ext cx="115085" cy="90393"/>
            </a:xfrm>
            <a:custGeom>
              <a:avLst/>
              <a:gdLst>
                <a:gd name="T0" fmla="*/ 0 w 82"/>
                <a:gd name="T1" fmla="*/ 103188 h 65"/>
                <a:gd name="T2" fmla="*/ 3175 w 82"/>
                <a:gd name="T3" fmla="*/ 58738 h 65"/>
                <a:gd name="T4" fmla="*/ 19050 w 82"/>
                <a:gd name="T5" fmla="*/ 19050 h 65"/>
                <a:gd name="T6" fmla="*/ 63500 w 82"/>
                <a:gd name="T7" fmla="*/ 0 h 65"/>
                <a:gd name="T8" fmla="*/ 103188 w 82"/>
                <a:gd name="T9" fmla="*/ 4763 h 65"/>
                <a:gd name="T10" fmla="*/ 130175 w 82"/>
                <a:gd name="T11" fmla="*/ 12700 h 65"/>
                <a:gd name="T12" fmla="*/ 106363 w 82"/>
                <a:gd name="T13" fmla="*/ 42863 h 65"/>
                <a:gd name="T14" fmla="*/ 66675 w 82"/>
                <a:gd name="T15" fmla="*/ 71438 h 65"/>
                <a:gd name="T16" fmla="*/ 39688 w 82"/>
                <a:gd name="T17" fmla="*/ 71438 h 65"/>
                <a:gd name="T18" fmla="*/ 26988 w 82"/>
                <a:gd name="T19" fmla="*/ 103188 h 65"/>
                <a:gd name="T20" fmla="*/ 0 w 82"/>
                <a:gd name="T21" fmla="*/ 103188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2" h="65">
                  <a:moveTo>
                    <a:pt x="0" y="65"/>
                  </a:moveTo>
                  <a:lnTo>
                    <a:pt x="2" y="37"/>
                  </a:lnTo>
                  <a:lnTo>
                    <a:pt x="12" y="12"/>
                  </a:lnTo>
                  <a:lnTo>
                    <a:pt x="40" y="0"/>
                  </a:lnTo>
                  <a:lnTo>
                    <a:pt x="65" y="3"/>
                  </a:lnTo>
                  <a:lnTo>
                    <a:pt x="82" y="8"/>
                  </a:lnTo>
                  <a:lnTo>
                    <a:pt x="67" y="27"/>
                  </a:lnTo>
                  <a:lnTo>
                    <a:pt x="42" y="45"/>
                  </a:lnTo>
                  <a:lnTo>
                    <a:pt x="25" y="45"/>
                  </a:lnTo>
                  <a:lnTo>
                    <a:pt x="17" y="65"/>
                  </a:lnTo>
                  <a:lnTo>
                    <a:pt x="0" y="6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04" name="Freeform 121"/>
            <p:cNvSpPr>
              <a:spLocks/>
            </p:cNvSpPr>
            <p:nvPr/>
          </p:nvSpPr>
          <p:spPr bwMode="auto">
            <a:xfrm>
              <a:off x="2189133" y="957736"/>
              <a:ext cx="555774" cy="497853"/>
            </a:xfrm>
            <a:custGeom>
              <a:avLst/>
              <a:gdLst>
                <a:gd name="T0" fmla="*/ 92075 w 396"/>
                <a:gd name="T1" fmla="*/ 0 h 358"/>
                <a:gd name="T2" fmla="*/ 31750 w 396"/>
                <a:gd name="T3" fmla="*/ 19050 h 358"/>
                <a:gd name="T4" fmla="*/ 0 w 396"/>
                <a:gd name="T5" fmla="*/ 79375 h 358"/>
                <a:gd name="T6" fmla="*/ 4763 w 396"/>
                <a:gd name="T7" fmla="*/ 134938 h 358"/>
                <a:gd name="T8" fmla="*/ 47625 w 396"/>
                <a:gd name="T9" fmla="*/ 149225 h 358"/>
                <a:gd name="T10" fmla="*/ 28575 w 396"/>
                <a:gd name="T11" fmla="*/ 173038 h 358"/>
                <a:gd name="T12" fmla="*/ 39688 w 396"/>
                <a:gd name="T13" fmla="*/ 188913 h 358"/>
                <a:gd name="T14" fmla="*/ 130175 w 396"/>
                <a:gd name="T15" fmla="*/ 177800 h 358"/>
                <a:gd name="T16" fmla="*/ 190500 w 396"/>
                <a:gd name="T17" fmla="*/ 204788 h 358"/>
                <a:gd name="T18" fmla="*/ 233363 w 396"/>
                <a:gd name="T19" fmla="*/ 177800 h 358"/>
                <a:gd name="T20" fmla="*/ 288925 w 396"/>
                <a:gd name="T21" fmla="*/ 225425 h 358"/>
                <a:gd name="T22" fmla="*/ 280988 w 396"/>
                <a:gd name="T23" fmla="*/ 260350 h 358"/>
                <a:gd name="T24" fmla="*/ 331788 w 396"/>
                <a:gd name="T25" fmla="*/ 260350 h 358"/>
                <a:gd name="T26" fmla="*/ 360363 w 396"/>
                <a:gd name="T27" fmla="*/ 284163 h 358"/>
                <a:gd name="T28" fmla="*/ 363538 w 396"/>
                <a:gd name="T29" fmla="*/ 334963 h 358"/>
                <a:gd name="T30" fmla="*/ 312738 w 396"/>
                <a:gd name="T31" fmla="*/ 395288 h 358"/>
                <a:gd name="T32" fmla="*/ 225425 w 396"/>
                <a:gd name="T33" fmla="*/ 414338 h 358"/>
                <a:gd name="T34" fmla="*/ 206375 w 396"/>
                <a:gd name="T35" fmla="*/ 446088 h 358"/>
                <a:gd name="T36" fmla="*/ 238125 w 396"/>
                <a:gd name="T37" fmla="*/ 477838 h 358"/>
                <a:gd name="T38" fmla="*/ 312738 w 396"/>
                <a:gd name="T39" fmla="*/ 461963 h 358"/>
                <a:gd name="T40" fmla="*/ 384175 w 396"/>
                <a:gd name="T41" fmla="*/ 517525 h 358"/>
                <a:gd name="T42" fmla="*/ 482600 w 396"/>
                <a:gd name="T43" fmla="*/ 568325 h 358"/>
                <a:gd name="T44" fmla="*/ 450850 w 396"/>
                <a:gd name="T45" fmla="*/ 488950 h 358"/>
                <a:gd name="T46" fmla="*/ 517525 w 396"/>
                <a:gd name="T47" fmla="*/ 533400 h 358"/>
                <a:gd name="T48" fmla="*/ 538163 w 396"/>
                <a:gd name="T49" fmla="*/ 485775 h 358"/>
                <a:gd name="T50" fmla="*/ 522288 w 396"/>
                <a:gd name="T51" fmla="*/ 425450 h 358"/>
                <a:gd name="T52" fmla="*/ 474663 w 396"/>
                <a:gd name="T53" fmla="*/ 414338 h 358"/>
                <a:gd name="T54" fmla="*/ 477838 w 396"/>
                <a:gd name="T55" fmla="*/ 358775 h 358"/>
                <a:gd name="T56" fmla="*/ 501650 w 396"/>
                <a:gd name="T57" fmla="*/ 350838 h 358"/>
                <a:gd name="T58" fmla="*/ 581025 w 396"/>
                <a:gd name="T59" fmla="*/ 430213 h 358"/>
                <a:gd name="T60" fmla="*/ 608013 w 396"/>
                <a:gd name="T61" fmla="*/ 382588 h 358"/>
                <a:gd name="T62" fmla="*/ 628650 w 396"/>
                <a:gd name="T63" fmla="*/ 347663 h 358"/>
                <a:gd name="T64" fmla="*/ 581025 w 396"/>
                <a:gd name="T65" fmla="*/ 311150 h 358"/>
                <a:gd name="T66" fmla="*/ 525463 w 396"/>
                <a:gd name="T67" fmla="*/ 300038 h 358"/>
                <a:gd name="T68" fmla="*/ 485775 w 396"/>
                <a:gd name="T69" fmla="*/ 244475 h 358"/>
                <a:gd name="T70" fmla="*/ 517525 w 396"/>
                <a:gd name="T71" fmla="*/ 209550 h 358"/>
                <a:gd name="T72" fmla="*/ 490538 w 396"/>
                <a:gd name="T73" fmla="*/ 165100 h 358"/>
                <a:gd name="T74" fmla="*/ 414338 w 396"/>
                <a:gd name="T75" fmla="*/ 134938 h 358"/>
                <a:gd name="T76" fmla="*/ 363538 w 396"/>
                <a:gd name="T77" fmla="*/ 111125 h 358"/>
                <a:gd name="T78" fmla="*/ 328613 w 396"/>
                <a:gd name="T79" fmla="*/ 42863 h 358"/>
                <a:gd name="T80" fmla="*/ 230188 w 396"/>
                <a:gd name="T81" fmla="*/ 55563 h 358"/>
                <a:gd name="T82" fmla="*/ 198438 w 396"/>
                <a:gd name="T83" fmla="*/ 95250 h 358"/>
                <a:gd name="T84" fmla="*/ 214313 w 396"/>
                <a:gd name="T85" fmla="*/ 4763 h 358"/>
                <a:gd name="T86" fmla="*/ 146050 w 396"/>
                <a:gd name="T87" fmla="*/ 0 h 358"/>
                <a:gd name="T88" fmla="*/ 111125 w 396"/>
                <a:gd name="T89" fmla="*/ 42863 h 358"/>
                <a:gd name="T90" fmla="*/ 107950 w 396"/>
                <a:gd name="T91" fmla="*/ 79375 h 358"/>
                <a:gd name="T92" fmla="*/ 71438 w 396"/>
                <a:gd name="T93" fmla="*/ 74613 h 358"/>
                <a:gd name="T94" fmla="*/ 92075 w 396"/>
                <a:gd name="T95" fmla="*/ 0 h 35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96" h="358">
                  <a:moveTo>
                    <a:pt x="58" y="0"/>
                  </a:moveTo>
                  <a:lnTo>
                    <a:pt x="20" y="12"/>
                  </a:lnTo>
                  <a:lnTo>
                    <a:pt x="0" y="50"/>
                  </a:lnTo>
                  <a:lnTo>
                    <a:pt x="3" y="85"/>
                  </a:lnTo>
                  <a:lnTo>
                    <a:pt x="30" y="94"/>
                  </a:lnTo>
                  <a:lnTo>
                    <a:pt x="18" y="109"/>
                  </a:lnTo>
                  <a:lnTo>
                    <a:pt x="25" y="119"/>
                  </a:lnTo>
                  <a:lnTo>
                    <a:pt x="82" y="112"/>
                  </a:lnTo>
                  <a:lnTo>
                    <a:pt x="120" y="129"/>
                  </a:lnTo>
                  <a:lnTo>
                    <a:pt x="147" y="112"/>
                  </a:lnTo>
                  <a:lnTo>
                    <a:pt x="182" y="142"/>
                  </a:lnTo>
                  <a:lnTo>
                    <a:pt x="177" y="164"/>
                  </a:lnTo>
                  <a:lnTo>
                    <a:pt x="209" y="164"/>
                  </a:lnTo>
                  <a:lnTo>
                    <a:pt x="227" y="179"/>
                  </a:lnTo>
                  <a:lnTo>
                    <a:pt x="229" y="211"/>
                  </a:lnTo>
                  <a:lnTo>
                    <a:pt x="197" y="249"/>
                  </a:lnTo>
                  <a:lnTo>
                    <a:pt x="142" y="261"/>
                  </a:lnTo>
                  <a:lnTo>
                    <a:pt x="130" y="281"/>
                  </a:lnTo>
                  <a:lnTo>
                    <a:pt x="150" y="301"/>
                  </a:lnTo>
                  <a:lnTo>
                    <a:pt x="197" y="291"/>
                  </a:lnTo>
                  <a:lnTo>
                    <a:pt x="242" y="326"/>
                  </a:lnTo>
                  <a:lnTo>
                    <a:pt x="304" y="358"/>
                  </a:lnTo>
                  <a:lnTo>
                    <a:pt x="284" y="308"/>
                  </a:lnTo>
                  <a:lnTo>
                    <a:pt x="326" y="336"/>
                  </a:lnTo>
                  <a:lnTo>
                    <a:pt x="339" y="306"/>
                  </a:lnTo>
                  <a:lnTo>
                    <a:pt x="329" y="268"/>
                  </a:lnTo>
                  <a:lnTo>
                    <a:pt x="299" y="261"/>
                  </a:lnTo>
                  <a:lnTo>
                    <a:pt x="301" y="226"/>
                  </a:lnTo>
                  <a:lnTo>
                    <a:pt x="316" y="221"/>
                  </a:lnTo>
                  <a:lnTo>
                    <a:pt x="366" y="271"/>
                  </a:lnTo>
                  <a:lnTo>
                    <a:pt x="383" y="241"/>
                  </a:lnTo>
                  <a:lnTo>
                    <a:pt x="396" y="219"/>
                  </a:lnTo>
                  <a:lnTo>
                    <a:pt x="366" y="196"/>
                  </a:lnTo>
                  <a:lnTo>
                    <a:pt x="331" y="189"/>
                  </a:lnTo>
                  <a:lnTo>
                    <a:pt x="306" y="154"/>
                  </a:lnTo>
                  <a:lnTo>
                    <a:pt x="326" y="132"/>
                  </a:lnTo>
                  <a:lnTo>
                    <a:pt x="309" y="104"/>
                  </a:lnTo>
                  <a:lnTo>
                    <a:pt x="261" y="85"/>
                  </a:lnTo>
                  <a:lnTo>
                    <a:pt x="229" y="70"/>
                  </a:lnTo>
                  <a:lnTo>
                    <a:pt x="207" y="27"/>
                  </a:lnTo>
                  <a:lnTo>
                    <a:pt x="145" y="35"/>
                  </a:lnTo>
                  <a:lnTo>
                    <a:pt x="125" y="60"/>
                  </a:lnTo>
                  <a:lnTo>
                    <a:pt x="135" y="3"/>
                  </a:lnTo>
                  <a:lnTo>
                    <a:pt x="92" y="0"/>
                  </a:lnTo>
                  <a:lnTo>
                    <a:pt x="70" y="27"/>
                  </a:lnTo>
                  <a:lnTo>
                    <a:pt x="68" y="50"/>
                  </a:lnTo>
                  <a:lnTo>
                    <a:pt x="45" y="47"/>
                  </a:lnTo>
                  <a:lnTo>
                    <a:pt x="58"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05" name="Freeform 122"/>
            <p:cNvSpPr>
              <a:spLocks/>
            </p:cNvSpPr>
            <p:nvPr/>
          </p:nvSpPr>
          <p:spPr bwMode="auto">
            <a:xfrm>
              <a:off x="2395447" y="1216393"/>
              <a:ext cx="44910" cy="52844"/>
            </a:xfrm>
            <a:custGeom>
              <a:avLst/>
              <a:gdLst>
                <a:gd name="T0" fmla="*/ 4763 w 32"/>
                <a:gd name="T1" fmla="*/ 60325 h 38"/>
                <a:gd name="T2" fmla="*/ 4763 w 32"/>
                <a:gd name="T3" fmla="*/ 55563 h 38"/>
                <a:gd name="T4" fmla="*/ 0 w 32"/>
                <a:gd name="T5" fmla="*/ 55563 h 38"/>
                <a:gd name="T6" fmla="*/ 4763 w 32"/>
                <a:gd name="T7" fmla="*/ 47625 h 38"/>
                <a:gd name="T8" fmla="*/ 7938 w 32"/>
                <a:gd name="T9" fmla="*/ 36513 h 38"/>
                <a:gd name="T10" fmla="*/ 7938 w 32"/>
                <a:gd name="T11" fmla="*/ 23813 h 38"/>
                <a:gd name="T12" fmla="*/ 7938 w 32"/>
                <a:gd name="T13" fmla="*/ 15875 h 38"/>
                <a:gd name="T14" fmla="*/ 15875 w 32"/>
                <a:gd name="T15" fmla="*/ 7938 h 38"/>
                <a:gd name="T16" fmla="*/ 20638 w 32"/>
                <a:gd name="T17" fmla="*/ 0 h 38"/>
                <a:gd name="T18" fmla="*/ 26988 w 32"/>
                <a:gd name="T19" fmla="*/ 0 h 38"/>
                <a:gd name="T20" fmla="*/ 34925 w 32"/>
                <a:gd name="T21" fmla="*/ 0 h 38"/>
                <a:gd name="T22" fmla="*/ 42863 w 32"/>
                <a:gd name="T23" fmla="*/ 7938 h 38"/>
                <a:gd name="T24" fmla="*/ 47625 w 32"/>
                <a:gd name="T25" fmla="*/ 15875 h 38"/>
                <a:gd name="T26" fmla="*/ 50800 w 32"/>
                <a:gd name="T27" fmla="*/ 23813 h 38"/>
                <a:gd name="T28" fmla="*/ 42863 w 32"/>
                <a:gd name="T29" fmla="*/ 36513 h 38"/>
                <a:gd name="T30" fmla="*/ 31750 w 32"/>
                <a:gd name="T31" fmla="*/ 47625 h 38"/>
                <a:gd name="T32" fmla="*/ 15875 w 32"/>
                <a:gd name="T33" fmla="*/ 55563 h 38"/>
                <a:gd name="T34" fmla="*/ 7938 w 32"/>
                <a:gd name="T35" fmla="*/ 60325 h 38"/>
                <a:gd name="T36" fmla="*/ 4763 w 32"/>
                <a:gd name="T37" fmla="*/ 60325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 h="38">
                  <a:moveTo>
                    <a:pt x="3" y="38"/>
                  </a:moveTo>
                  <a:lnTo>
                    <a:pt x="3" y="35"/>
                  </a:lnTo>
                  <a:lnTo>
                    <a:pt x="0" y="35"/>
                  </a:lnTo>
                  <a:lnTo>
                    <a:pt x="3" y="30"/>
                  </a:lnTo>
                  <a:lnTo>
                    <a:pt x="5" y="23"/>
                  </a:lnTo>
                  <a:lnTo>
                    <a:pt x="5" y="15"/>
                  </a:lnTo>
                  <a:lnTo>
                    <a:pt x="5" y="10"/>
                  </a:lnTo>
                  <a:lnTo>
                    <a:pt x="10" y="5"/>
                  </a:lnTo>
                  <a:lnTo>
                    <a:pt x="13" y="0"/>
                  </a:lnTo>
                  <a:lnTo>
                    <a:pt x="17" y="0"/>
                  </a:lnTo>
                  <a:lnTo>
                    <a:pt x="22" y="0"/>
                  </a:lnTo>
                  <a:lnTo>
                    <a:pt x="27" y="5"/>
                  </a:lnTo>
                  <a:lnTo>
                    <a:pt x="30" y="10"/>
                  </a:lnTo>
                  <a:lnTo>
                    <a:pt x="32" y="15"/>
                  </a:lnTo>
                  <a:lnTo>
                    <a:pt x="27" y="23"/>
                  </a:lnTo>
                  <a:lnTo>
                    <a:pt x="20" y="30"/>
                  </a:lnTo>
                  <a:lnTo>
                    <a:pt x="10" y="35"/>
                  </a:lnTo>
                  <a:lnTo>
                    <a:pt x="5" y="38"/>
                  </a:lnTo>
                  <a:lnTo>
                    <a:pt x="3" y="38"/>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06" name="Freeform 123"/>
            <p:cNvSpPr>
              <a:spLocks/>
            </p:cNvSpPr>
            <p:nvPr/>
          </p:nvSpPr>
          <p:spPr bwMode="auto">
            <a:xfrm>
              <a:off x="2395447" y="1216393"/>
              <a:ext cx="44910" cy="52844"/>
            </a:xfrm>
            <a:custGeom>
              <a:avLst/>
              <a:gdLst>
                <a:gd name="T0" fmla="*/ 4763 w 32"/>
                <a:gd name="T1" fmla="*/ 60325 h 38"/>
                <a:gd name="T2" fmla="*/ 4763 w 32"/>
                <a:gd name="T3" fmla="*/ 55563 h 38"/>
                <a:gd name="T4" fmla="*/ 0 w 32"/>
                <a:gd name="T5" fmla="*/ 55563 h 38"/>
                <a:gd name="T6" fmla="*/ 4763 w 32"/>
                <a:gd name="T7" fmla="*/ 47625 h 38"/>
                <a:gd name="T8" fmla="*/ 7938 w 32"/>
                <a:gd name="T9" fmla="*/ 36513 h 38"/>
                <a:gd name="T10" fmla="*/ 7938 w 32"/>
                <a:gd name="T11" fmla="*/ 23813 h 38"/>
                <a:gd name="T12" fmla="*/ 7938 w 32"/>
                <a:gd name="T13" fmla="*/ 15875 h 38"/>
                <a:gd name="T14" fmla="*/ 15875 w 32"/>
                <a:gd name="T15" fmla="*/ 7938 h 38"/>
                <a:gd name="T16" fmla="*/ 20638 w 32"/>
                <a:gd name="T17" fmla="*/ 0 h 38"/>
                <a:gd name="T18" fmla="*/ 26988 w 32"/>
                <a:gd name="T19" fmla="*/ 0 h 38"/>
                <a:gd name="T20" fmla="*/ 34925 w 32"/>
                <a:gd name="T21" fmla="*/ 0 h 38"/>
                <a:gd name="T22" fmla="*/ 42863 w 32"/>
                <a:gd name="T23" fmla="*/ 7938 h 38"/>
                <a:gd name="T24" fmla="*/ 47625 w 32"/>
                <a:gd name="T25" fmla="*/ 15875 h 38"/>
                <a:gd name="T26" fmla="*/ 50800 w 32"/>
                <a:gd name="T27" fmla="*/ 23813 h 38"/>
                <a:gd name="T28" fmla="*/ 42863 w 32"/>
                <a:gd name="T29" fmla="*/ 36513 h 38"/>
                <a:gd name="T30" fmla="*/ 31750 w 32"/>
                <a:gd name="T31" fmla="*/ 47625 h 38"/>
                <a:gd name="T32" fmla="*/ 15875 w 32"/>
                <a:gd name="T33" fmla="*/ 55563 h 38"/>
                <a:gd name="T34" fmla="*/ 4763 w 32"/>
                <a:gd name="T35" fmla="*/ 60325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38">
                  <a:moveTo>
                    <a:pt x="3" y="38"/>
                  </a:moveTo>
                  <a:lnTo>
                    <a:pt x="3" y="35"/>
                  </a:lnTo>
                  <a:lnTo>
                    <a:pt x="0" y="35"/>
                  </a:lnTo>
                  <a:lnTo>
                    <a:pt x="3" y="30"/>
                  </a:lnTo>
                  <a:lnTo>
                    <a:pt x="5" y="23"/>
                  </a:lnTo>
                  <a:lnTo>
                    <a:pt x="5" y="15"/>
                  </a:lnTo>
                  <a:lnTo>
                    <a:pt x="5" y="10"/>
                  </a:lnTo>
                  <a:lnTo>
                    <a:pt x="10" y="5"/>
                  </a:lnTo>
                  <a:lnTo>
                    <a:pt x="13" y="0"/>
                  </a:lnTo>
                  <a:lnTo>
                    <a:pt x="17" y="0"/>
                  </a:lnTo>
                  <a:lnTo>
                    <a:pt x="22" y="0"/>
                  </a:lnTo>
                  <a:lnTo>
                    <a:pt x="27" y="5"/>
                  </a:lnTo>
                  <a:lnTo>
                    <a:pt x="30" y="10"/>
                  </a:lnTo>
                  <a:lnTo>
                    <a:pt x="32" y="15"/>
                  </a:lnTo>
                  <a:lnTo>
                    <a:pt x="27" y="23"/>
                  </a:lnTo>
                  <a:lnTo>
                    <a:pt x="20" y="30"/>
                  </a:lnTo>
                  <a:lnTo>
                    <a:pt x="10" y="35"/>
                  </a:lnTo>
                  <a:lnTo>
                    <a:pt x="3" y="38"/>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07" name="Freeform 124"/>
            <p:cNvSpPr>
              <a:spLocks/>
            </p:cNvSpPr>
            <p:nvPr/>
          </p:nvSpPr>
          <p:spPr bwMode="auto">
            <a:xfrm>
              <a:off x="2371583" y="1148253"/>
              <a:ext cx="23858" cy="48672"/>
            </a:xfrm>
            <a:custGeom>
              <a:avLst/>
              <a:gdLst>
                <a:gd name="T0" fmla="*/ 11113 w 17"/>
                <a:gd name="T1" fmla="*/ 55563 h 35"/>
                <a:gd name="T2" fmla="*/ 7938 w 17"/>
                <a:gd name="T3" fmla="*/ 55563 h 35"/>
                <a:gd name="T4" fmla="*/ 3175 w 17"/>
                <a:gd name="T5" fmla="*/ 47625 h 35"/>
                <a:gd name="T6" fmla="*/ 0 w 17"/>
                <a:gd name="T7" fmla="*/ 26988 h 35"/>
                <a:gd name="T8" fmla="*/ 3175 w 17"/>
                <a:gd name="T9" fmla="*/ 7938 h 35"/>
                <a:gd name="T10" fmla="*/ 7938 w 17"/>
                <a:gd name="T11" fmla="*/ 3175 h 35"/>
                <a:gd name="T12" fmla="*/ 11113 w 17"/>
                <a:gd name="T13" fmla="*/ 0 h 35"/>
                <a:gd name="T14" fmla="*/ 19050 w 17"/>
                <a:gd name="T15" fmla="*/ 3175 h 35"/>
                <a:gd name="T16" fmla="*/ 23813 w 17"/>
                <a:gd name="T17" fmla="*/ 7938 h 35"/>
                <a:gd name="T18" fmla="*/ 26988 w 17"/>
                <a:gd name="T19" fmla="*/ 26988 h 35"/>
                <a:gd name="T20" fmla="*/ 23813 w 17"/>
                <a:gd name="T21" fmla="*/ 47625 h 35"/>
                <a:gd name="T22" fmla="*/ 19050 w 17"/>
                <a:gd name="T23" fmla="*/ 55563 h 35"/>
                <a:gd name="T24" fmla="*/ 15875 w 17"/>
                <a:gd name="T25" fmla="*/ 55563 h 35"/>
                <a:gd name="T26" fmla="*/ 11113 w 17"/>
                <a:gd name="T27" fmla="*/ 55563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 h="35">
                  <a:moveTo>
                    <a:pt x="7" y="35"/>
                  </a:moveTo>
                  <a:lnTo>
                    <a:pt x="5" y="35"/>
                  </a:lnTo>
                  <a:lnTo>
                    <a:pt x="2" y="30"/>
                  </a:lnTo>
                  <a:lnTo>
                    <a:pt x="0" y="17"/>
                  </a:lnTo>
                  <a:lnTo>
                    <a:pt x="2" y="5"/>
                  </a:lnTo>
                  <a:lnTo>
                    <a:pt x="5" y="2"/>
                  </a:lnTo>
                  <a:lnTo>
                    <a:pt x="7" y="0"/>
                  </a:lnTo>
                  <a:lnTo>
                    <a:pt x="12" y="2"/>
                  </a:lnTo>
                  <a:lnTo>
                    <a:pt x="15" y="5"/>
                  </a:lnTo>
                  <a:lnTo>
                    <a:pt x="17" y="17"/>
                  </a:lnTo>
                  <a:lnTo>
                    <a:pt x="15" y="30"/>
                  </a:lnTo>
                  <a:lnTo>
                    <a:pt x="12" y="35"/>
                  </a:lnTo>
                  <a:lnTo>
                    <a:pt x="10" y="35"/>
                  </a:lnTo>
                  <a:lnTo>
                    <a:pt x="7" y="35"/>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08" name="Freeform 125"/>
            <p:cNvSpPr>
              <a:spLocks/>
            </p:cNvSpPr>
            <p:nvPr/>
          </p:nvSpPr>
          <p:spPr bwMode="auto">
            <a:xfrm>
              <a:off x="2371583" y="1148253"/>
              <a:ext cx="23858" cy="48672"/>
            </a:xfrm>
            <a:custGeom>
              <a:avLst/>
              <a:gdLst>
                <a:gd name="T0" fmla="*/ 11113 w 17"/>
                <a:gd name="T1" fmla="*/ 55563 h 35"/>
                <a:gd name="T2" fmla="*/ 7938 w 17"/>
                <a:gd name="T3" fmla="*/ 55563 h 35"/>
                <a:gd name="T4" fmla="*/ 3175 w 17"/>
                <a:gd name="T5" fmla="*/ 47625 h 35"/>
                <a:gd name="T6" fmla="*/ 0 w 17"/>
                <a:gd name="T7" fmla="*/ 26988 h 35"/>
                <a:gd name="T8" fmla="*/ 3175 w 17"/>
                <a:gd name="T9" fmla="*/ 7938 h 35"/>
                <a:gd name="T10" fmla="*/ 7938 w 17"/>
                <a:gd name="T11" fmla="*/ 3175 h 35"/>
                <a:gd name="T12" fmla="*/ 11113 w 17"/>
                <a:gd name="T13" fmla="*/ 0 h 35"/>
                <a:gd name="T14" fmla="*/ 19050 w 17"/>
                <a:gd name="T15" fmla="*/ 3175 h 35"/>
                <a:gd name="T16" fmla="*/ 23813 w 17"/>
                <a:gd name="T17" fmla="*/ 7938 h 35"/>
                <a:gd name="T18" fmla="*/ 26988 w 17"/>
                <a:gd name="T19" fmla="*/ 26988 h 35"/>
                <a:gd name="T20" fmla="*/ 23813 w 17"/>
                <a:gd name="T21" fmla="*/ 47625 h 35"/>
                <a:gd name="T22" fmla="*/ 19050 w 17"/>
                <a:gd name="T23" fmla="*/ 55563 h 35"/>
                <a:gd name="T24" fmla="*/ 11113 w 17"/>
                <a:gd name="T25" fmla="*/ 55563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 h="35">
                  <a:moveTo>
                    <a:pt x="7" y="35"/>
                  </a:moveTo>
                  <a:lnTo>
                    <a:pt x="5" y="35"/>
                  </a:lnTo>
                  <a:lnTo>
                    <a:pt x="2" y="30"/>
                  </a:lnTo>
                  <a:lnTo>
                    <a:pt x="0" y="17"/>
                  </a:lnTo>
                  <a:lnTo>
                    <a:pt x="2" y="5"/>
                  </a:lnTo>
                  <a:lnTo>
                    <a:pt x="5" y="2"/>
                  </a:lnTo>
                  <a:lnTo>
                    <a:pt x="7" y="0"/>
                  </a:lnTo>
                  <a:lnTo>
                    <a:pt x="12" y="2"/>
                  </a:lnTo>
                  <a:lnTo>
                    <a:pt x="15" y="5"/>
                  </a:lnTo>
                  <a:lnTo>
                    <a:pt x="17" y="17"/>
                  </a:lnTo>
                  <a:lnTo>
                    <a:pt x="15" y="30"/>
                  </a:lnTo>
                  <a:lnTo>
                    <a:pt x="12" y="35"/>
                  </a:lnTo>
                  <a:lnTo>
                    <a:pt x="7" y="35"/>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09" name="Freeform 126"/>
            <p:cNvSpPr>
              <a:spLocks/>
            </p:cNvSpPr>
            <p:nvPr/>
          </p:nvSpPr>
          <p:spPr bwMode="auto">
            <a:xfrm>
              <a:off x="2179307" y="1330426"/>
              <a:ext cx="101051" cy="87611"/>
            </a:xfrm>
            <a:custGeom>
              <a:avLst/>
              <a:gdLst>
                <a:gd name="T0" fmla="*/ 50800 w 72"/>
                <a:gd name="T1" fmla="*/ 0 h 63"/>
                <a:gd name="T2" fmla="*/ 98425 w 72"/>
                <a:gd name="T3" fmla="*/ 12700 h 63"/>
                <a:gd name="T4" fmla="*/ 114300 w 72"/>
                <a:gd name="T5" fmla="*/ 44450 h 63"/>
                <a:gd name="T6" fmla="*/ 74613 w 72"/>
                <a:gd name="T7" fmla="*/ 60325 h 63"/>
                <a:gd name="T8" fmla="*/ 26988 w 72"/>
                <a:gd name="T9" fmla="*/ 100012 h 63"/>
                <a:gd name="T10" fmla="*/ 0 w 72"/>
                <a:gd name="T11" fmla="*/ 60325 h 63"/>
                <a:gd name="T12" fmla="*/ 3175 w 72"/>
                <a:gd name="T13" fmla="*/ 20637 h 63"/>
                <a:gd name="T14" fmla="*/ 50800 w 72"/>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2" h="63">
                  <a:moveTo>
                    <a:pt x="32" y="0"/>
                  </a:moveTo>
                  <a:lnTo>
                    <a:pt x="62" y="8"/>
                  </a:lnTo>
                  <a:lnTo>
                    <a:pt x="72" y="28"/>
                  </a:lnTo>
                  <a:lnTo>
                    <a:pt x="47" y="38"/>
                  </a:lnTo>
                  <a:lnTo>
                    <a:pt x="17" y="63"/>
                  </a:lnTo>
                  <a:lnTo>
                    <a:pt x="0" y="38"/>
                  </a:lnTo>
                  <a:lnTo>
                    <a:pt x="2" y="13"/>
                  </a:lnTo>
                  <a:lnTo>
                    <a:pt x="32"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10" name="Freeform 127"/>
            <p:cNvSpPr>
              <a:spLocks/>
            </p:cNvSpPr>
            <p:nvPr/>
          </p:nvSpPr>
          <p:spPr bwMode="auto">
            <a:xfrm>
              <a:off x="1921074" y="833962"/>
              <a:ext cx="119293" cy="79268"/>
            </a:xfrm>
            <a:custGeom>
              <a:avLst/>
              <a:gdLst>
                <a:gd name="T0" fmla="*/ 58737 w 85"/>
                <a:gd name="T1" fmla="*/ 34925 h 57"/>
                <a:gd name="T2" fmla="*/ 98425 w 85"/>
                <a:gd name="T3" fmla="*/ 11113 h 57"/>
                <a:gd name="T4" fmla="*/ 134937 w 85"/>
                <a:gd name="T5" fmla="*/ 14288 h 57"/>
                <a:gd name="T6" fmla="*/ 130175 w 85"/>
                <a:gd name="T7" fmla="*/ 74613 h 57"/>
                <a:gd name="T8" fmla="*/ 47625 w 85"/>
                <a:gd name="T9" fmla="*/ 90488 h 57"/>
                <a:gd name="T10" fmla="*/ 23812 w 85"/>
                <a:gd name="T11" fmla="*/ 58738 h 57"/>
                <a:gd name="T12" fmla="*/ 0 w 85"/>
                <a:gd name="T13" fmla="*/ 19050 h 57"/>
                <a:gd name="T14" fmla="*/ 19050 w 85"/>
                <a:gd name="T15" fmla="*/ 0 h 57"/>
                <a:gd name="T16" fmla="*/ 42862 w 85"/>
                <a:gd name="T17" fmla="*/ 30163 h 57"/>
                <a:gd name="T18" fmla="*/ 58737 w 85"/>
                <a:gd name="T19" fmla="*/ 34925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57">
                  <a:moveTo>
                    <a:pt x="37" y="22"/>
                  </a:moveTo>
                  <a:lnTo>
                    <a:pt x="62" y="7"/>
                  </a:lnTo>
                  <a:lnTo>
                    <a:pt x="85" y="9"/>
                  </a:lnTo>
                  <a:lnTo>
                    <a:pt x="82" y="47"/>
                  </a:lnTo>
                  <a:lnTo>
                    <a:pt x="30" y="57"/>
                  </a:lnTo>
                  <a:lnTo>
                    <a:pt x="15" y="37"/>
                  </a:lnTo>
                  <a:lnTo>
                    <a:pt x="0" y="12"/>
                  </a:lnTo>
                  <a:lnTo>
                    <a:pt x="12" y="0"/>
                  </a:lnTo>
                  <a:lnTo>
                    <a:pt x="27" y="19"/>
                  </a:lnTo>
                  <a:lnTo>
                    <a:pt x="37" y="22"/>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11" name="Freeform 128"/>
            <p:cNvSpPr>
              <a:spLocks/>
            </p:cNvSpPr>
            <p:nvPr/>
          </p:nvSpPr>
          <p:spPr bwMode="auto">
            <a:xfrm>
              <a:off x="1921074" y="833962"/>
              <a:ext cx="119293" cy="79268"/>
            </a:xfrm>
            <a:custGeom>
              <a:avLst/>
              <a:gdLst>
                <a:gd name="T0" fmla="*/ 58737 w 85"/>
                <a:gd name="T1" fmla="*/ 34925 h 57"/>
                <a:gd name="T2" fmla="*/ 98425 w 85"/>
                <a:gd name="T3" fmla="*/ 11113 h 57"/>
                <a:gd name="T4" fmla="*/ 134937 w 85"/>
                <a:gd name="T5" fmla="*/ 14288 h 57"/>
                <a:gd name="T6" fmla="*/ 130175 w 85"/>
                <a:gd name="T7" fmla="*/ 74613 h 57"/>
                <a:gd name="T8" fmla="*/ 47625 w 85"/>
                <a:gd name="T9" fmla="*/ 90488 h 57"/>
                <a:gd name="T10" fmla="*/ 23812 w 85"/>
                <a:gd name="T11" fmla="*/ 58738 h 57"/>
                <a:gd name="T12" fmla="*/ 0 w 85"/>
                <a:gd name="T13" fmla="*/ 19050 h 57"/>
                <a:gd name="T14" fmla="*/ 19050 w 85"/>
                <a:gd name="T15" fmla="*/ 0 h 57"/>
                <a:gd name="T16" fmla="*/ 42862 w 85"/>
                <a:gd name="T17" fmla="*/ 30163 h 57"/>
                <a:gd name="T18" fmla="*/ 58737 w 85"/>
                <a:gd name="T19" fmla="*/ 34925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57">
                  <a:moveTo>
                    <a:pt x="37" y="22"/>
                  </a:moveTo>
                  <a:lnTo>
                    <a:pt x="62" y="7"/>
                  </a:lnTo>
                  <a:lnTo>
                    <a:pt x="85" y="9"/>
                  </a:lnTo>
                  <a:lnTo>
                    <a:pt x="82" y="47"/>
                  </a:lnTo>
                  <a:lnTo>
                    <a:pt x="30" y="57"/>
                  </a:lnTo>
                  <a:lnTo>
                    <a:pt x="15" y="37"/>
                  </a:lnTo>
                  <a:lnTo>
                    <a:pt x="0" y="12"/>
                  </a:lnTo>
                  <a:lnTo>
                    <a:pt x="12" y="0"/>
                  </a:lnTo>
                  <a:lnTo>
                    <a:pt x="27" y="19"/>
                  </a:lnTo>
                  <a:lnTo>
                    <a:pt x="37" y="22"/>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12" name="Freeform 129"/>
            <p:cNvSpPr>
              <a:spLocks/>
            </p:cNvSpPr>
            <p:nvPr/>
          </p:nvSpPr>
          <p:spPr bwMode="auto">
            <a:xfrm>
              <a:off x="1921074" y="833962"/>
              <a:ext cx="119293" cy="79268"/>
            </a:xfrm>
            <a:custGeom>
              <a:avLst/>
              <a:gdLst>
                <a:gd name="T0" fmla="*/ 58737 w 85"/>
                <a:gd name="T1" fmla="*/ 34925 h 57"/>
                <a:gd name="T2" fmla="*/ 98425 w 85"/>
                <a:gd name="T3" fmla="*/ 11113 h 57"/>
                <a:gd name="T4" fmla="*/ 134937 w 85"/>
                <a:gd name="T5" fmla="*/ 14288 h 57"/>
                <a:gd name="T6" fmla="*/ 130175 w 85"/>
                <a:gd name="T7" fmla="*/ 74613 h 57"/>
                <a:gd name="T8" fmla="*/ 47625 w 85"/>
                <a:gd name="T9" fmla="*/ 90488 h 57"/>
                <a:gd name="T10" fmla="*/ 23812 w 85"/>
                <a:gd name="T11" fmla="*/ 58738 h 57"/>
                <a:gd name="T12" fmla="*/ 0 w 85"/>
                <a:gd name="T13" fmla="*/ 19050 h 57"/>
                <a:gd name="T14" fmla="*/ 19050 w 85"/>
                <a:gd name="T15" fmla="*/ 0 h 57"/>
                <a:gd name="T16" fmla="*/ 42862 w 85"/>
                <a:gd name="T17" fmla="*/ 30163 h 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57">
                  <a:moveTo>
                    <a:pt x="37" y="22"/>
                  </a:moveTo>
                  <a:lnTo>
                    <a:pt x="62" y="7"/>
                  </a:lnTo>
                  <a:lnTo>
                    <a:pt x="85" y="9"/>
                  </a:lnTo>
                  <a:lnTo>
                    <a:pt x="82" y="47"/>
                  </a:lnTo>
                  <a:lnTo>
                    <a:pt x="30" y="57"/>
                  </a:lnTo>
                  <a:lnTo>
                    <a:pt x="15" y="37"/>
                  </a:lnTo>
                  <a:lnTo>
                    <a:pt x="0" y="12"/>
                  </a:lnTo>
                  <a:lnTo>
                    <a:pt x="12" y="0"/>
                  </a:lnTo>
                  <a:lnTo>
                    <a:pt x="27" y="19"/>
                  </a:lnTo>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13" name="Freeform 130"/>
            <p:cNvSpPr>
              <a:spLocks/>
            </p:cNvSpPr>
            <p:nvPr/>
          </p:nvSpPr>
          <p:spPr bwMode="auto">
            <a:xfrm>
              <a:off x="2074048" y="729663"/>
              <a:ext cx="63157" cy="62579"/>
            </a:xfrm>
            <a:custGeom>
              <a:avLst/>
              <a:gdLst>
                <a:gd name="T0" fmla="*/ 0 w 45"/>
                <a:gd name="T1" fmla="*/ 11112 h 45"/>
                <a:gd name="T2" fmla="*/ 0 w 45"/>
                <a:gd name="T3" fmla="*/ 47625 h 45"/>
                <a:gd name="T4" fmla="*/ 28575 w 45"/>
                <a:gd name="T5" fmla="*/ 71437 h 45"/>
                <a:gd name="T6" fmla="*/ 55563 w 45"/>
                <a:gd name="T7" fmla="*/ 66675 h 45"/>
                <a:gd name="T8" fmla="*/ 71438 w 45"/>
                <a:gd name="T9" fmla="*/ 31750 h 45"/>
                <a:gd name="T10" fmla="*/ 47625 w 45"/>
                <a:gd name="T11" fmla="*/ 0 h 45"/>
                <a:gd name="T12" fmla="*/ 0 w 45"/>
                <a:gd name="T13" fmla="*/ 11112 h 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 h="45">
                  <a:moveTo>
                    <a:pt x="0" y="7"/>
                  </a:moveTo>
                  <a:lnTo>
                    <a:pt x="0" y="30"/>
                  </a:lnTo>
                  <a:lnTo>
                    <a:pt x="18" y="45"/>
                  </a:lnTo>
                  <a:lnTo>
                    <a:pt x="35" y="42"/>
                  </a:lnTo>
                  <a:lnTo>
                    <a:pt x="45" y="20"/>
                  </a:lnTo>
                  <a:lnTo>
                    <a:pt x="30" y="0"/>
                  </a:lnTo>
                  <a:lnTo>
                    <a:pt x="0" y="7"/>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14" name="Freeform 131"/>
            <p:cNvSpPr>
              <a:spLocks/>
            </p:cNvSpPr>
            <p:nvPr/>
          </p:nvSpPr>
          <p:spPr bwMode="auto">
            <a:xfrm>
              <a:off x="2064226" y="664303"/>
              <a:ext cx="42104" cy="34767"/>
            </a:xfrm>
            <a:custGeom>
              <a:avLst/>
              <a:gdLst>
                <a:gd name="T0" fmla="*/ 3175 w 30"/>
                <a:gd name="T1" fmla="*/ 0 h 25"/>
                <a:gd name="T2" fmla="*/ 0 w 30"/>
                <a:gd name="T3" fmla="*/ 39688 h 25"/>
                <a:gd name="T4" fmla="*/ 39688 w 30"/>
                <a:gd name="T5" fmla="*/ 39688 h 25"/>
                <a:gd name="T6" fmla="*/ 47625 w 30"/>
                <a:gd name="T7" fmla="*/ 11113 h 25"/>
                <a:gd name="T8" fmla="*/ 3175 w 30"/>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5">
                  <a:moveTo>
                    <a:pt x="2" y="0"/>
                  </a:moveTo>
                  <a:lnTo>
                    <a:pt x="0" y="25"/>
                  </a:lnTo>
                  <a:lnTo>
                    <a:pt x="25" y="25"/>
                  </a:lnTo>
                  <a:lnTo>
                    <a:pt x="30" y="7"/>
                  </a:lnTo>
                  <a:lnTo>
                    <a:pt x="2"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15" name="Freeform 132"/>
            <p:cNvSpPr>
              <a:spLocks/>
            </p:cNvSpPr>
            <p:nvPr/>
          </p:nvSpPr>
          <p:spPr bwMode="auto">
            <a:xfrm>
              <a:off x="2155453" y="608679"/>
              <a:ext cx="138945" cy="148804"/>
            </a:xfrm>
            <a:custGeom>
              <a:avLst/>
              <a:gdLst>
                <a:gd name="T0" fmla="*/ 50800 w 99"/>
                <a:gd name="T1" fmla="*/ 0 h 107"/>
                <a:gd name="T2" fmla="*/ 26988 w 99"/>
                <a:gd name="T3" fmla="*/ 34925 h 107"/>
                <a:gd name="T4" fmla="*/ 0 w 99"/>
                <a:gd name="T5" fmla="*/ 66675 h 107"/>
                <a:gd name="T6" fmla="*/ 3175 w 99"/>
                <a:gd name="T7" fmla="*/ 106363 h 107"/>
                <a:gd name="T8" fmla="*/ 38100 w 99"/>
                <a:gd name="T9" fmla="*/ 106363 h 107"/>
                <a:gd name="T10" fmla="*/ 30163 w 99"/>
                <a:gd name="T11" fmla="*/ 130175 h 107"/>
                <a:gd name="T12" fmla="*/ 42863 w 99"/>
                <a:gd name="T13" fmla="*/ 161925 h 107"/>
                <a:gd name="T14" fmla="*/ 130175 w 99"/>
                <a:gd name="T15" fmla="*/ 169863 h 107"/>
                <a:gd name="T16" fmla="*/ 153988 w 99"/>
                <a:gd name="T17" fmla="*/ 138113 h 107"/>
                <a:gd name="T18" fmla="*/ 157163 w 99"/>
                <a:gd name="T19" fmla="*/ 82550 h 107"/>
                <a:gd name="T20" fmla="*/ 125413 w 99"/>
                <a:gd name="T21" fmla="*/ 39688 h 107"/>
                <a:gd name="T22" fmla="*/ 50800 w 99"/>
                <a:gd name="T23" fmla="*/ 0 h 10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9" h="107">
                  <a:moveTo>
                    <a:pt x="32" y="0"/>
                  </a:moveTo>
                  <a:lnTo>
                    <a:pt x="17" y="22"/>
                  </a:lnTo>
                  <a:lnTo>
                    <a:pt x="0" y="42"/>
                  </a:lnTo>
                  <a:lnTo>
                    <a:pt x="2" y="67"/>
                  </a:lnTo>
                  <a:lnTo>
                    <a:pt x="24" y="67"/>
                  </a:lnTo>
                  <a:lnTo>
                    <a:pt x="19" y="82"/>
                  </a:lnTo>
                  <a:lnTo>
                    <a:pt x="27" y="102"/>
                  </a:lnTo>
                  <a:lnTo>
                    <a:pt x="82" y="107"/>
                  </a:lnTo>
                  <a:lnTo>
                    <a:pt x="97" y="87"/>
                  </a:lnTo>
                  <a:lnTo>
                    <a:pt x="99" y="52"/>
                  </a:lnTo>
                  <a:lnTo>
                    <a:pt x="79" y="25"/>
                  </a:lnTo>
                  <a:lnTo>
                    <a:pt x="32"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16" name="Freeform 133"/>
            <p:cNvSpPr>
              <a:spLocks/>
            </p:cNvSpPr>
            <p:nvPr/>
          </p:nvSpPr>
          <p:spPr bwMode="auto">
            <a:xfrm>
              <a:off x="2235452" y="522456"/>
              <a:ext cx="606302" cy="342098"/>
            </a:xfrm>
            <a:custGeom>
              <a:avLst/>
              <a:gdLst>
                <a:gd name="T0" fmla="*/ 55563 w 432"/>
                <a:gd name="T1" fmla="*/ 74613 h 246"/>
                <a:gd name="T2" fmla="*/ 66675 w 432"/>
                <a:gd name="T3" fmla="*/ 101600 h 246"/>
                <a:gd name="T4" fmla="*/ 93663 w 432"/>
                <a:gd name="T5" fmla="*/ 133350 h 246"/>
                <a:gd name="T6" fmla="*/ 117475 w 432"/>
                <a:gd name="T7" fmla="*/ 141288 h 246"/>
                <a:gd name="T8" fmla="*/ 165100 w 432"/>
                <a:gd name="T9" fmla="*/ 157163 h 246"/>
                <a:gd name="T10" fmla="*/ 207963 w 432"/>
                <a:gd name="T11" fmla="*/ 138113 h 246"/>
                <a:gd name="T12" fmla="*/ 268288 w 432"/>
                <a:gd name="T13" fmla="*/ 122238 h 246"/>
                <a:gd name="T14" fmla="*/ 287338 w 432"/>
                <a:gd name="T15" fmla="*/ 114300 h 246"/>
                <a:gd name="T16" fmla="*/ 287338 w 432"/>
                <a:gd name="T17" fmla="*/ 146050 h 246"/>
                <a:gd name="T18" fmla="*/ 223838 w 432"/>
                <a:gd name="T19" fmla="*/ 161925 h 246"/>
                <a:gd name="T20" fmla="*/ 185738 w 432"/>
                <a:gd name="T21" fmla="*/ 180975 h 246"/>
                <a:gd name="T22" fmla="*/ 220663 w 432"/>
                <a:gd name="T23" fmla="*/ 196850 h 246"/>
                <a:gd name="T24" fmla="*/ 157163 w 432"/>
                <a:gd name="T25" fmla="*/ 196850 h 246"/>
                <a:gd name="T26" fmla="*/ 125413 w 432"/>
                <a:gd name="T27" fmla="*/ 177800 h 246"/>
                <a:gd name="T28" fmla="*/ 122238 w 432"/>
                <a:gd name="T29" fmla="*/ 212725 h 246"/>
                <a:gd name="T30" fmla="*/ 146050 w 432"/>
                <a:gd name="T31" fmla="*/ 247650 h 246"/>
                <a:gd name="T32" fmla="*/ 117475 w 432"/>
                <a:gd name="T33" fmla="*/ 271463 h 246"/>
                <a:gd name="T34" fmla="*/ 93663 w 432"/>
                <a:gd name="T35" fmla="*/ 292100 h 246"/>
                <a:gd name="T36" fmla="*/ 63500 w 432"/>
                <a:gd name="T37" fmla="*/ 311150 h 246"/>
                <a:gd name="T38" fmla="*/ 50800 w 432"/>
                <a:gd name="T39" fmla="*/ 334963 h 246"/>
                <a:gd name="T40" fmla="*/ 0 w 432"/>
                <a:gd name="T41" fmla="*/ 327025 h 246"/>
                <a:gd name="T42" fmla="*/ 23813 w 432"/>
                <a:gd name="T43" fmla="*/ 369888 h 246"/>
                <a:gd name="T44" fmla="*/ 161925 w 432"/>
                <a:gd name="T45" fmla="*/ 390525 h 246"/>
                <a:gd name="T46" fmla="*/ 239713 w 432"/>
                <a:gd name="T47" fmla="*/ 374650 h 246"/>
                <a:gd name="T48" fmla="*/ 276225 w 432"/>
                <a:gd name="T49" fmla="*/ 334963 h 246"/>
                <a:gd name="T50" fmla="*/ 244475 w 432"/>
                <a:gd name="T51" fmla="*/ 300038 h 246"/>
                <a:gd name="T52" fmla="*/ 276225 w 432"/>
                <a:gd name="T53" fmla="*/ 287338 h 246"/>
                <a:gd name="T54" fmla="*/ 307975 w 432"/>
                <a:gd name="T55" fmla="*/ 276225 h 246"/>
                <a:gd name="T56" fmla="*/ 358775 w 432"/>
                <a:gd name="T57" fmla="*/ 228600 h 246"/>
                <a:gd name="T58" fmla="*/ 369888 w 432"/>
                <a:gd name="T59" fmla="*/ 204788 h 246"/>
                <a:gd name="T60" fmla="*/ 409575 w 432"/>
                <a:gd name="T61" fmla="*/ 180975 h 246"/>
                <a:gd name="T62" fmla="*/ 465138 w 432"/>
                <a:gd name="T63" fmla="*/ 196850 h 246"/>
                <a:gd name="T64" fmla="*/ 560388 w 432"/>
                <a:gd name="T65" fmla="*/ 114300 h 246"/>
                <a:gd name="T66" fmla="*/ 539750 w 432"/>
                <a:gd name="T67" fmla="*/ 79375 h 246"/>
                <a:gd name="T68" fmla="*/ 630238 w 432"/>
                <a:gd name="T69" fmla="*/ 63500 h 246"/>
                <a:gd name="T70" fmla="*/ 685800 w 432"/>
                <a:gd name="T71" fmla="*/ 39688 h 246"/>
                <a:gd name="T72" fmla="*/ 654050 w 432"/>
                <a:gd name="T73" fmla="*/ 3175 h 246"/>
                <a:gd name="T74" fmla="*/ 595313 w 432"/>
                <a:gd name="T75" fmla="*/ 3175 h 246"/>
                <a:gd name="T76" fmla="*/ 449263 w 432"/>
                <a:gd name="T77" fmla="*/ 0 h 246"/>
                <a:gd name="T78" fmla="*/ 401638 w 432"/>
                <a:gd name="T79" fmla="*/ 39688 h 246"/>
                <a:gd name="T80" fmla="*/ 358775 w 432"/>
                <a:gd name="T81" fmla="*/ 0 h 246"/>
                <a:gd name="T82" fmla="*/ 350838 w 432"/>
                <a:gd name="T83" fmla="*/ 19050 h 246"/>
                <a:gd name="T84" fmla="*/ 268288 w 432"/>
                <a:gd name="T85" fmla="*/ 15875 h 246"/>
                <a:gd name="T86" fmla="*/ 228600 w 432"/>
                <a:gd name="T87" fmla="*/ 58738 h 246"/>
                <a:gd name="T88" fmla="*/ 188913 w 432"/>
                <a:gd name="T89" fmla="*/ 58738 h 246"/>
                <a:gd name="T90" fmla="*/ 173038 w 432"/>
                <a:gd name="T91" fmla="*/ 34925 h 246"/>
                <a:gd name="T92" fmla="*/ 125413 w 432"/>
                <a:gd name="T93" fmla="*/ 42863 h 246"/>
                <a:gd name="T94" fmla="*/ 117475 w 432"/>
                <a:gd name="T95" fmla="*/ 63500 h 246"/>
                <a:gd name="T96" fmla="*/ 55563 w 432"/>
                <a:gd name="T97" fmla="*/ 74613 h 24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32" h="246">
                  <a:moveTo>
                    <a:pt x="35" y="47"/>
                  </a:moveTo>
                  <a:lnTo>
                    <a:pt x="42" y="64"/>
                  </a:lnTo>
                  <a:lnTo>
                    <a:pt x="59" y="84"/>
                  </a:lnTo>
                  <a:lnTo>
                    <a:pt x="74" y="89"/>
                  </a:lnTo>
                  <a:lnTo>
                    <a:pt x="104" y="99"/>
                  </a:lnTo>
                  <a:lnTo>
                    <a:pt x="131" y="87"/>
                  </a:lnTo>
                  <a:lnTo>
                    <a:pt x="169" y="77"/>
                  </a:lnTo>
                  <a:lnTo>
                    <a:pt x="181" y="72"/>
                  </a:lnTo>
                  <a:lnTo>
                    <a:pt x="181" y="92"/>
                  </a:lnTo>
                  <a:lnTo>
                    <a:pt x="141" y="102"/>
                  </a:lnTo>
                  <a:lnTo>
                    <a:pt x="117" y="114"/>
                  </a:lnTo>
                  <a:lnTo>
                    <a:pt x="139" y="124"/>
                  </a:lnTo>
                  <a:lnTo>
                    <a:pt x="99" y="124"/>
                  </a:lnTo>
                  <a:lnTo>
                    <a:pt x="79" y="112"/>
                  </a:lnTo>
                  <a:lnTo>
                    <a:pt x="77" y="134"/>
                  </a:lnTo>
                  <a:lnTo>
                    <a:pt x="92" y="156"/>
                  </a:lnTo>
                  <a:lnTo>
                    <a:pt x="74" y="171"/>
                  </a:lnTo>
                  <a:lnTo>
                    <a:pt x="59" y="184"/>
                  </a:lnTo>
                  <a:lnTo>
                    <a:pt x="40" y="196"/>
                  </a:lnTo>
                  <a:lnTo>
                    <a:pt x="32" y="211"/>
                  </a:lnTo>
                  <a:lnTo>
                    <a:pt x="0" y="206"/>
                  </a:lnTo>
                  <a:lnTo>
                    <a:pt x="15" y="233"/>
                  </a:lnTo>
                  <a:lnTo>
                    <a:pt x="102" y="246"/>
                  </a:lnTo>
                  <a:lnTo>
                    <a:pt x="151" y="236"/>
                  </a:lnTo>
                  <a:lnTo>
                    <a:pt x="174" y="211"/>
                  </a:lnTo>
                  <a:lnTo>
                    <a:pt x="154" y="189"/>
                  </a:lnTo>
                  <a:lnTo>
                    <a:pt x="174" y="181"/>
                  </a:lnTo>
                  <a:lnTo>
                    <a:pt x="194" y="174"/>
                  </a:lnTo>
                  <a:lnTo>
                    <a:pt x="226" y="144"/>
                  </a:lnTo>
                  <a:lnTo>
                    <a:pt x="233" y="129"/>
                  </a:lnTo>
                  <a:lnTo>
                    <a:pt x="258" y="114"/>
                  </a:lnTo>
                  <a:lnTo>
                    <a:pt x="293" y="124"/>
                  </a:lnTo>
                  <a:lnTo>
                    <a:pt x="353" y="72"/>
                  </a:lnTo>
                  <a:lnTo>
                    <a:pt x="340" y="50"/>
                  </a:lnTo>
                  <a:lnTo>
                    <a:pt x="397" y="40"/>
                  </a:lnTo>
                  <a:lnTo>
                    <a:pt x="432" y="25"/>
                  </a:lnTo>
                  <a:lnTo>
                    <a:pt x="412" y="2"/>
                  </a:lnTo>
                  <a:lnTo>
                    <a:pt x="375" y="2"/>
                  </a:lnTo>
                  <a:lnTo>
                    <a:pt x="283" y="0"/>
                  </a:lnTo>
                  <a:lnTo>
                    <a:pt x="253" y="25"/>
                  </a:lnTo>
                  <a:lnTo>
                    <a:pt x="226" y="0"/>
                  </a:lnTo>
                  <a:lnTo>
                    <a:pt x="221" y="12"/>
                  </a:lnTo>
                  <a:lnTo>
                    <a:pt x="169" y="10"/>
                  </a:lnTo>
                  <a:lnTo>
                    <a:pt x="144" y="37"/>
                  </a:lnTo>
                  <a:lnTo>
                    <a:pt x="119" y="37"/>
                  </a:lnTo>
                  <a:lnTo>
                    <a:pt x="109" y="22"/>
                  </a:lnTo>
                  <a:lnTo>
                    <a:pt x="79" y="27"/>
                  </a:lnTo>
                  <a:lnTo>
                    <a:pt x="74" y="40"/>
                  </a:lnTo>
                  <a:lnTo>
                    <a:pt x="35" y="47"/>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17" name="Freeform 134"/>
            <p:cNvSpPr>
              <a:spLocks/>
            </p:cNvSpPr>
            <p:nvPr/>
          </p:nvSpPr>
          <p:spPr bwMode="auto">
            <a:xfrm>
              <a:off x="2134400" y="813103"/>
              <a:ext cx="275080" cy="123768"/>
            </a:xfrm>
            <a:custGeom>
              <a:avLst/>
              <a:gdLst>
                <a:gd name="T0" fmla="*/ 39688 w 196"/>
                <a:gd name="T1" fmla="*/ 0 h 89"/>
                <a:gd name="T2" fmla="*/ 0 w 196"/>
                <a:gd name="T3" fmla="*/ 34925 h 89"/>
                <a:gd name="T4" fmla="*/ 23813 w 196"/>
                <a:gd name="T5" fmla="*/ 66675 h 89"/>
                <a:gd name="T6" fmla="*/ 66675 w 196"/>
                <a:gd name="T7" fmla="*/ 117475 h 89"/>
                <a:gd name="T8" fmla="*/ 109538 w 196"/>
                <a:gd name="T9" fmla="*/ 138112 h 89"/>
                <a:gd name="T10" fmla="*/ 236538 w 196"/>
                <a:gd name="T11" fmla="*/ 122237 h 89"/>
                <a:gd name="T12" fmla="*/ 311150 w 196"/>
                <a:gd name="T13" fmla="*/ 141287 h 89"/>
                <a:gd name="T14" fmla="*/ 300038 w 196"/>
                <a:gd name="T15" fmla="*/ 90487 h 89"/>
                <a:gd name="T16" fmla="*/ 196850 w 196"/>
                <a:gd name="T17" fmla="*/ 82550 h 89"/>
                <a:gd name="T18" fmla="*/ 106363 w 196"/>
                <a:gd name="T19" fmla="*/ 58737 h 89"/>
                <a:gd name="T20" fmla="*/ 90488 w 196"/>
                <a:gd name="T21" fmla="*/ 3175 h 89"/>
                <a:gd name="T22" fmla="*/ 39688 w 196"/>
                <a:gd name="T23" fmla="*/ 0 h 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6" h="89">
                  <a:moveTo>
                    <a:pt x="25" y="0"/>
                  </a:moveTo>
                  <a:lnTo>
                    <a:pt x="0" y="22"/>
                  </a:lnTo>
                  <a:lnTo>
                    <a:pt x="15" y="42"/>
                  </a:lnTo>
                  <a:lnTo>
                    <a:pt x="42" y="74"/>
                  </a:lnTo>
                  <a:lnTo>
                    <a:pt x="69" y="87"/>
                  </a:lnTo>
                  <a:lnTo>
                    <a:pt x="149" y="77"/>
                  </a:lnTo>
                  <a:lnTo>
                    <a:pt x="196" y="89"/>
                  </a:lnTo>
                  <a:lnTo>
                    <a:pt x="189" y="57"/>
                  </a:lnTo>
                  <a:lnTo>
                    <a:pt x="124" y="52"/>
                  </a:lnTo>
                  <a:lnTo>
                    <a:pt x="67" y="37"/>
                  </a:lnTo>
                  <a:lnTo>
                    <a:pt x="57" y="2"/>
                  </a:lnTo>
                  <a:lnTo>
                    <a:pt x="25"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18" name="Freeform 135"/>
            <p:cNvSpPr>
              <a:spLocks/>
            </p:cNvSpPr>
            <p:nvPr/>
          </p:nvSpPr>
          <p:spPr bwMode="auto">
            <a:xfrm>
              <a:off x="2071241" y="885418"/>
              <a:ext cx="56143" cy="37547"/>
            </a:xfrm>
            <a:custGeom>
              <a:avLst/>
              <a:gdLst>
                <a:gd name="T0" fmla="*/ 23813 w 40"/>
                <a:gd name="T1" fmla="*/ 0 h 27"/>
                <a:gd name="T2" fmla="*/ 0 w 40"/>
                <a:gd name="T3" fmla="*/ 31750 h 27"/>
                <a:gd name="T4" fmla="*/ 34925 w 40"/>
                <a:gd name="T5" fmla="*/ 42862 h 27"/>
                <a:gd name="T6" fmla="*/ 63500 w 40"/>
                <a:gd name="T7" fmla="*/ 31750 h 27"/>
                <a:gd name="T8" fmla="*/ 58738 w 40"/>
                <a:gd name="T9" fmla="*/ 7937 h 27"/>
                <a:gd name="T10" fmla="*/ 23813 w 40"/>
                <a:gd name="T11" fmla="*/ 0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27">
                  <a:moveTo>
                    <a:pt x="15" y="0"/>
                  </a:moveTo>
                  <a:lnTo>
                    <a:pt x="0" y="20"/>
                  </a:lnTo>
                  <a:lnTo>
                    <a:pt x="22" y="27"/>
                  </a:lnTo>
                  <a:lnTo>
                    <a:pt x="40" y="20"/>
                  </a:lnTo>
                  <a:lnTo>
                    <a:pt x="37" y="5"/>
                  </a:lnTo>
                  <a:lnTo>
                    <a:pt x="15"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19" name="Freeform 136"/>
            <p:cNvSpPr>
              <a:spLocks/>
            </p:cNvSpPr>
            <p:nvPr/>
          </p:nvSpPr>
          <p:spPr bwMode="auto">
            <a:xfrm>
              <a:off x="2601753" y="483518"/>
              <a:ext cx="1237861" cy="1041601"/>
            </a:xfrm>
            <a:custGeom>
              <a:avLst/>
              <a:gdLst>
                <a:gd name="T0" fmla="*/ 268288 w 882"/>
                <a:gd name="T1" fmla="*/ 161925 h 749"/>
                <a:gd name="T2" fmla="*/ 180975 w 882"/>
                <a:gd name="T3" fmla="*/ 241300 h 749"/>
                <a:gd name="T4" fmla="*/ 58738 w 882"/>
                <a:gd name="T5" fmla="*/ 304800 h 749"/>
                <a:gd name="T6" fmla="*/ 7938 w 882"/>
                <a:gd name="T7" fmla="*/ 344488 h 749"/>
                <a:gd name="T8" fmla="*/ 125413 w 882"/>
                <a:gd name="T9" fmla="*/ 368300 h 749"/>
                <a:gd name="T10" fmla="*/ 39688 w 882"/>
                <a:gd name="T11" fmla="*/ 379413 h 749"/>
                <a:gd name="T12" fmla="*/ 279400 w 882"/>
                <a:gd name="T13" fmla="*/ 430213 h 749"/>
                <a:gd name="T14" fmla="*/ 350838 w 882"/>
                <a:gd name="T15" fmla="*/ 557213 h 749"/>
                <a:gd name="T16" fmla="*/ 369888 w 882"/>
                <a:gd name="T17" fmla="*/ 668338 h 749"/>
                <a:gd name="T18" fmla="*/ 425450 w 882"/>
                <a:gd name="T19" fmla="*/ 690563 h 749"/>
                <a:gd name="T20" fmla="*/ 446088 w 882"/>
                <a:gd name="T21" fmla="*/ 738188 h 749"/>
                <a:gd name="T22" fmla="*/ 382588 w 882"/>
                <a:gd name="T23" fmla="*/ 825500 h 749"/>
                <a:gd name="T24" fmla="*/ 390525 w 882"/>
                <a:gd name="T25" fmla="*/ 955675 h 749"/>
                <a:gd name="T26" fmla="*/ 469900 w 882"/>
                <a:gd name="T27" fmla="*/ 1136650 h 749"/>
                <a:gd name="T28" fmla="*/ 544513 w 882"/>
                <a:gd name="T29" fmla="*/ 1189038 h 749"/>
                <a:gd name="T30" fmla="*/ 635000 w 882"/>
                <a:gd name="T31" fmla="*/ 1054100 h 749"/>
                <a:gd name="T32" fmla="*/ 674688 w 882"/>
                <a:gd name="T33" fmla="*/ 947738 h 749"/>
                <a:gd name="T34" fmla="*/ 844550 w 882"/>
                <a:gd name="T35" fmla="*/ 908050 h 749"/>
                <a:gd name="T36" fmla="*/ 993775 w 882"/>
                <a:gd name="T37" fmla="*/ 828675 h 749"/>
                <a:gd name="T38" fmla="*/ 1131888 w 882"/>
                <a:gd name="T39" fmla="*/ 719138 h 749"/>
                <a:gd name="T40" fmla="*/ 1025525 w 882"/>
                <a:gd name="T41" fmla="*/ 690563 h 749"/>
                <a:gd name="T42" fmla="*/ 1068388 w 882"/>
                <a:gd name="T43" fmla="*/ 652463 h 749"/>
                <a:gd name="T44" fmla="*/ 1147763 w 882"/>
                <a:gd name="T45" fmla="*/ 698500 h 749"/>
                <a:gd name="T46" fmla="*/ 1144588 w 882"/>
                <a:gd name="T47" fmla="*/ 620713 h 749"/>
                <a:gd name="T48" fmla="*/ 1092200 w 882"/>
                <a:gd name="T49" fmla="*/ 565150 h 749"/>
                <a:gd name="T50" fmla="*/ 1147763 w 882"/>
                <a:gd name="T51" fmla="*/ 581025 h 749"/>
                <a:gd name="T52" fmla="*/ 1203325 w 882"/>
                <a:gd name="T53" fmla="*/ 546100 h 749"/>
                <a:gd name="T54" fmla="*/ 1219200 w 882"/>
                <a:gd name="T55" fmla="*/ 522288 h 749"/>
                <a:gd name="T56" fmla="*/ 1258888 w 882"/>
                <a:gd name="T57" fmla="*/ 466725 h 749"/>
                <a:gd name="T58" fmla="*/ 1211263 w 882"/>
                <a:gd name="T59" fmla="*/ 411163 h 749"/>
                <a:gd name="T60" fmla="*/ 1254125 w 882"/>
                <a:gd name="T61" fmla="*/ 379413 h 749"/>
                <a:gd name="T62" fmla="*/ 1168400 w 882"/>
                <a:gd name="T63" fmla="*/ 328613 h 749"/>
                <a:gd name="T64" fmla="*/ 1230313 w 882"/>
                <a:gd name="T65" fmla="*/ 249238 h 749"/>
                <a:gd name="T66" fmla="*/ 1206500 w 882"/>
                <a:gd name="T67" fmla="*/ 206375 h 749"/>
                <a:gd name="T68" fmla="*/ 1270000 w 882"/>
                <a:gd name="T69" fmla="*/ 185738 h 749"/>
                <a:gd name="T70" fmla="*/ 1400175 w 882"/>
                <a:gd name="T71" fmla="*/ 123825 h 749"/>
                <a:gd name="T72" fmla="*/ 1214438 w 882"/>
                <a:gd name="T73" fmla="*/ 131763 h 749"/>
                <a:gd name="T74" fmla="*/ 1171575 w 882"/>
                <a:gd name="T75" fmla="*/ 100013 h 749"/>
                <a:gd name="T76" fmla="*/ 1081088 w 882"/>
                <a:gd name="T77" fmla="*/ 87313 h 749"/>
                <a:gd name="T78" fmla="*/ 1009650 w 882"/>
                <a:gd name="T79" fmla="*/ 71438 h 749"/>
                <a:gd name="T80" fmla="*/ 1168400 w 882"/>
                <a:gd name="T81" fmla="*/ 44450 h 749"/>
                <a:gd name="T82" fmla="*/ 919163 w 882"/>
                <a:gd name="T83" fmla="*/ 39688 h 749"/>
                <a:gd name="T84" fmla="*/ 804863 w 882"/>
                <a:gd name="T85" fmla="*/ 4763 h 749"/>
                <a:gd name="T86" fmla="*/ 666750 w 882"/>
                <a:gd name="T87" fmla="*/ 28575 h 749"/>
                <a:gd name="T88" fmla="*/ 650875 w 882"/>
                <a:gd name="T89" fmla="*/ 111125 h 749"/>
                <a:gd name="T90" fmla="*/ 592138 w 882"/>
                <a:gd name="T91" fmla="*/ 79375 h 749"/>
                <a:gd name="T92" fmla="*/ 552450 w 882"/>
                <a:gd name="T93" fmla="*/ 127000 h 749"/>
                <a:gd name="T94" fmla="*/ 504825 w 882"/>
                <a:gd name="T95" fmla="*/ 87313 h 749"/>
                <a:gd name="T96" fmla="*/ 469900 w 882"/>
                <a:gd name="T97" fmla="*/ 107950 h 749"/>
                <a:gd name="T98" fmla="*/ 358775 w 882"/>
                <a:gd name="T99" fmla="*/ 100013 h 749"/>
                <a:gd name="T100" fmla="*/ 295275 w 882"/>
                <a:gd name="T101" fmla="*/ 127000 h 7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82" h="749">
                  <a:moveTo>
                    <a:pt x="186" y="80"/>
                  </a:moveTo>
                  <a:lnTo>
                    <a:pt x="169" y="102"/>
                  </a:lnTo>
                  <a:lnTo>
                    <a:pt x="117" y="115"/>
                  </a:lnTo>
                  <a:lnTo>
                    <a:pt x="114" y="152"/>
                  </a:lnTo>
                  <a:lnTo>
                    <a:pt x="74" y="162"/>
                  </a:lnTo>
                  <a:lnTo>
                    <a:pt x="37" y="192"/>
                  </a:lnTo>
                  <a:lnTo>
                    <a:pt x="0" y="202"/>
                  </a:lnTo>
                  <a:lnTo>
                    <a:pt x="5" y="217"/>
                  </a:lnTo>
                  <a:lnTo>
                    <a:pt x="69" y="212"/>
                  </a:lnTo>
                  <a:lnTo>
                    <a:pt x="79" y="232"/>
                  </a:lnTo>
                  <a:lnTo>
                    <a:pt x="52" y="237"/>
                  </a:lnTo>
                  <a:lnTo>
                    <a:pt x="25" y="239"/>
                  </a:lnTo>
                  <a:lnTo>
                    <a:pt x="69" y="271"/>
                  </a:lnTo>
                  <a:lnTo>
                    <a:pt x="176" y="271"/>
                  </a:lnTo>
                  <a:lnTo>
                    <a:pt x="204" y="301"/>
                  </a:lnTo>
                  <a:lnTo>
                    <a:pt x="221" y="351"/>
                  </a:lnTo>
                  <a:lnTo>
                    <a:pt x="231" y="401"/>
                  </a:lnTo>
                  <a:lnTo>
                    <a:pt x="233" y="421"/>
                  </a:lnTo>
                  <a:lnTo>
                    <a:pt x="258" y="411"/>
                  </a:lnTo>
                  <a:lnTo>
                    <a:pt x="268" y="435"/>
                  </a:lnTo>
                  <a:lnTo>
                    <a:pt x="238" y="448"/>
                  </a:lnTo>
                  <a:lnTo>
                    <a:pt x="281" y="465"/>
                  </a:lnTo>
                  <a:lnTo>
                    <a:pt x="273" y="500"/>
                  </a:lnTo>
                  <a:lnTo>
                    <a:pt x="241" y="520"/>
                  </a:lnTo>
                  <a:lnTo>
                    <a:pt x="231" y="547"/>
                  </a:lnTo>
                  <a:lnTo>
                    <a:pt x="246" y="602"/>
                  </a:lnTo>
                  <a:lnTo>
                    <a:pt x="268" y="662"/>
                  </a:lnTo>
                  <a:lnTo>
                    <a:pt x="296" y="716"/>
                  </a:lnTo>
                  <a:lnTo>
                    <a:pt x="325" y="724"/>
                  </a:lnTo>
                  <a:lnTo>
                    <a:pt x="343" y="749"/>
                  </a:lnTo>
                  <a:lnTo>
                    <a:pt x="370" y="741"/>
                  </a:lnTo>
                  <a:lnTo>
                    <a:pt x="400" y="664"/>
                  </a:lnTo>
                  <a:lnTo>
                    <a:pt x="422" y="637"/>
                  </a:lnTo>
                  <a:lnTo>
                    <a:pt x="425" y="597"/>
                  </a:lnTo>
                  <a:lnTo>
                    <a:pt x="477" y="585"/>
                  </a:lnTo>
                  <a:lnTo>
                    <a:pt x="532" y="572"/>
                  </a:lnTo>
                  <a:lnTo>
                    <a:pt x="562" y="518"/>
                  </a:lnTo>
                  <a:lnTo>
                    <a:pt x="626" y="522"/>
                  </a:lnTo>
                  <a:lnTo>
                    <a:pt x="686" y="483"/>
                  </a:lnTo>
                  <a:lnTo>
                    <a:pt x="713" y="453"/>
                  </a:lnTo>
                  <a:lnTo>
                    <a:pt x="683" y="443"/>
                  </a:lnTo>
                  <a:lnTo>
                    <a:pt x="646" y="435"/>
                  </a:lnTo>
                  <a:lnTo>
                    <a:pt x="651" y="416"/>
                  </a:lnTo>
                  <a:lnTo>
                    <a:pt x="673" y="411"/>
                  </a:lnTo>
                  <a:lnTo>
                    <a:pt x="698" y="428"/>
                  </a:lnTo>
                  <a:lnTo>
                    <a:pt x="723" y="440"/>
                  </a:lnTo>
                  <a:lnTo>
                    <a:pt x="736" y="421"/>
                  </a:lnTo>
                  <a:lnTo>
                    <a:pt x="721" y="391"/>
                  </a:lnTo>
                  <a:lnTo>
                    <a:pt x="686" y="378"/>
                  </a:lnTo>
                  <a:lnTo>
                    <a:pt x="688" y="356"/>
                  </a:lnTo>
                  <a:lnTo>
                    <a:pt x="713" y="356"/>
                  </a:lnTo>
                  <a:lnTo>
                    <a:pt x="723" y="366"/>
                  </a:lnTo>
                  <a:lnTo>
                    <a:pt x="733" y="351"/>
                  </a:lnTo>
                  <a:lnTo>
                    <a:pt x="758" y="344"/>
                  </a:lnTo>
                  <a:lnTo>
                    <a:pt x="748" y="329"/>
                  </a:lnTo>
                  <a:lnTo>
                    <a:pt x="768" y="329"/>
                  </a:lnTo>
                  <a:lnTo>
                    <a:pt x="788" y="311"/>
                  </a:lnTo>
                  <a:lnTo>
                    <a:pt x="793" y="294"/>
                  </a:lnTo>
                  <a:lnTo>
                    <a:pt x="765" y="279"/>
                  </a:lnTo>
                  <a:lnTo>
                    <a:pt x="763" y="259"/>
                  </a:lnTo>
                  <a:lnTo>
                    <a:pt x="775" y="244"/>
                  </a:lnTo>
                  <a:lnTo>
                    <a:pt x="790" y="239"/>
                  </a:lnTo>
                  <a:lnTo>
                    <a:pt x="788" y="212"/>
                  </a:lnTo>
                  <a:lnTo>
                    <a:pt x="736" y="207"/>
                  </a:lnTo>
                  <a:lnTo>
                    <a:pt x="748" y="177"/>
                  </a:lnTo>
                  <a:lnTo>
                    <a:pt x="775" y="157"/>
                  </a:lnTo>
                  <a:lnTo>
                    <a:pt x="790" y="145"/>
                  </a:lnTo>
                  <a:lnTo>
                    <a:pt x="760" y="130"/>
                  </a:lnTo>
                  <a:lnTo>
                    <a:pt x="780" y="120"/>
                  </a:lnTo>
                  <a:lnTo>
                    <a:pt x="800" y="117"/>
                  </a:lnTo>
                  <a:lnTo>
                    <a:pt x="843" y="105"/>
                  </a:lnTo>
                  <a:lnTo>
                    <a:pt x="882" y="78"/>
                  </a:lnTo>
                  <a:lnTo>
                    <a:pt x="805" y="70"/>
                  </a:lnTo>
                  <a:lnTo>
                    <a:pt x="765" y="83"/>
                  </a:lnTo>
                  <a:lnTo>
                    <a:pt x="711" y="112"/>
                  </a:lnTo>
                  <a:lnTo>
                    <a:pt x="738" y="63"/>
                  </a:lnTo>
                  <a:lnTo>
                    <a:pt x="676" y="83"/>
                  </a:lnTo>
                  <a:lnTo>
                    <a:pt x="681" y="55"/>
                  </a:lnTo>
                  <a:lnTo>
                    <a:pt x="579" y="65"/>
                  </a:lnTo>
                  <a:lnTo>
                    <a:pt x="636" y="45"/>
                  </a:lnTo>
                  <a:lnTo>
                    <a:pt x="711" y="35"/>
                  </a:lnTo>
                  <a:lnTo>
                    <a:pt x="736" y="28"/>
                  </a:lnTo>
                  <a:lnTo>
                    <a:pt x="686" y="10"/>
                  </a:lnTo>
                  <a:lnTo>
                    <a:pt x="579" y="25"/>
                  </a:lnTo>
                  <a:lnTo>
                    <a:pt x="636" y="0"/>
                  </a:lnTo>
                  <a:lnTo>
                    <a:pt x="507" y="3"/>
                  </a:lnTo>
                  <a:lnTo>
                    <a:pt x="470" y="38"/>
                  </a:lnTo>
                  <a:lnTo>
                    <a:pt x="420" y="18"/>
                  </a:lnTo>
                  <a:lnTo>
                    <a:pt x="420" y="43"/>
                  </a:lnTo>
                  <a:lnTo>
                    <a:pt x="410" y="70"/>
                  </a:lnTo>
                  <a:lnTo>
                    <a:pt x="390" y="50"/>
                  </a:lnTo>
                  <a:lnTo>
                    <a:pt x="373" y="50"/>
                  </a:lnTo>
                  <a:lnTo>
                    <a:pt x="348" y="50"/>
                  </a:lnTo>
                  <a:lnTo>
                    <a:pt x="348" y="80"/>
                  </a:lnTo>
                  <a:lnTo>
                    <a:pt x="320" y="80"/>
                  </a:lnTo>
                  <a:lnTo>
                    <a:pt x="318" y="55"/>
                  </a:lnTo>
                  <a:lnTo>
                    <a:pt x="288" y="53"/>
                  </a:lnTo>
                  <a:lnTo>
                    <a:pt x="296" y="68"/>
                  </a:lnTo>
                  <a:lnTo>
                    <a:pt x="246" y="50"/>
                  </a:lnTo>
                  <a:lnTo>
                    <a:pt x="226" y="63"/>
                  </a:lnTo>
                  <a:lnTo>
                    <a:pt x="206" y="63"/>
                  </a:lnTo>
                  <a:lnTo>
                    <a:pt x="186" y="8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20" name="Freeform 137"/>
            <p:cNvSpPr>
              <a:spLocks/>
            </p:cNvSpPr>
            <p:nvPr/>
          </p:nvSpPr>
          <p:spPr bwMode="auto">
            <a:xfrm>
              <a:off x="3881718" y="1071765"/>
              <a:ext cx="37895" cy="48672"/>
            </a:xfrm>
            <a:custGeom>
              <a:avLst/>
              <a:gdLst>
                <a:gd name="T0" fmla="*/ 15875 w 27"/>
                <a:gd name="T1" fmla="*/ 0 h 35"/>
                <a:gd name="T2" fmla="*/ 0 w 27"/>
                <a:gd name="T3" fmla="*/ 55562 h 35"/>
                <a:gd name="T4" fmla="*/ 42863 w 27"/>
                <a:gd name="T5" fmla="*/ 19050 h 35"/>
                <a:gd name="T6" fmla="*/ 15875 w 27"/>
                <a:gd name="T7" fmla="*/ 0 h 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35">
                  <a:moveTo>
                    <a:pt x="10" y="0"/>
                  </a:moveTo>
                  <a:lnTo>
                    <a:pt x="0" y="35"/>
                  </a:lnTo>
                  <a:lnTo>
                    <a:pt x="27" y="12"/>
                  </a:lnTo>
                  <a:lnTo>
                    <a:pt x="10"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21" name="Freeform 138"/>
            <p:cNvSpPr>
              <a:spLocks/>
            </p:cNvSpPr>
            <p:nvPr/>
          </p:nvSpPr>
          <p:spPr bwMode="auto">
            <a:xfrm>
              <a:off x="6840236" y="3179999"/>
              <a:ext cx="220346" cy="166879"/>
            </a:xfrm>
            <a:custGeom>
              <a:avLst/>
              <a:gdLst>
                <a:gd name="T0" fmla="*/ 182563 w 157"/>
                <a:gd name="T1" fmla="*/ 87313 h 120"/>
                <a:gd name="T2" fmla="*/ 161925 w 157"/>
                <a:gd name="T3" fmla="*/ 84138 h 120"/>
                <a:gd name="T4" fmla="*/ 146050 w 157"/>
                <a:gd name="T5" fmla="*/ 103188 h 120"/>
                <a:gd name="T6" fmla="*/ 130175 w 157"/>
                <a:gd name="T7" fmla="*/ 134938 h 120"/>
                <a:gd name="T8" fmla="*/ 122238 w 157"/>
                <a:gd name="T9" fmla="*/ 161925 h 120"/>
                <a:gd name="T10" fmla="*/ 119063 w 157"/>
                <a:gd name="T11" fmla="*/ 185738 h 120"/>
                <a:gd name="T12" fmla="*/ 82550 w 157"/>
                <a:gd name="T13" fmla="*/ 190500 h 120"/>
                <a:gd name="T14" fmla="*/ 63500 w 157"/>
                <a:gd name="T15" fmla="*/ 174625 h 120"/>
                <a:gd name="T16" fmla="*/ 52388 w 157"/>
                <a:gd name="T17" fmla="*/ 190500 h 120"/>
                <a:gd name="T18" fmla="*/ 12700 w 157"/>
                <a:gd name="T19" fmla="*/ 185738 h 120"/>
                <a:gd name="T20" fmla="*/ 0 w 157"/>
                <a:gd name="T21" fmla="*/ 174625 h 120"/>
                <a:gd name="T22" fmla="*/ 12700 w 157"/>
                <a:gd name="T23" fmla="*/ 158750 h 120"/>
                <a:gd name="T24" fmla="*/ 15875 w 157"/>
                <a:gd name="T25" fmla="*/ 130175 h 120"/>
                <a:gd name="T26" fmla="*/ 52388 w 157"/>
                <a:gd name="T27" fmla="*/ 134938 h 120"/>
                <a:gd name="T28" fmla="*/ 66675 w 157"/>
                <a:gd name="T29" fmla="*/ 103188 h 120"/>
                <a:gd name="T30" fmla="*/ 95250 w 157"/>
                <a:gd name="T31" fmla="*/ 84138 h 120"/>
                <a:gd name="T32" fmla="*/ 119063 w 157"/>
                <a:gd name="T33" fmla="*/ 71438 h 120"/>
                <a:gd name="T34" fmla="*/ 127000 w 157"/>
                <a:gd name="T35" fmla="*/ 39688 h 120"/>
                <a:gd name="T36" fmla="*/ 146050 w 157"/>
                <a:gd name="T37" fmla="*/ 28575 h 120"/>
                <a:gd name="T38" fmla="*/ 150813 w 157"/>
                <a:gd name="T39" fmla="*/ 0 h 120"/>
                <a:gd name="T40" fmla="*/ 185738 w 157"/>
                <a:gd name="T41" fmla="*/ 20638 h 120"/>
                <a:gd name="T42" fmla="*/ 204788 w 157"/>
                <a:gd name="T43" fmla="*/ 23813 h 120"/>
                <a:gd name="T44" fmla="*/ 241300 w 157"/>
                <a:gd name="T45" fmla="*/ 31750 h 120"/>
                <a:gd name="T46" fmla="*/ 249238 w 157"/>
                <a:gd name="T47" fmla="*/ 63500 h 120"/>
                <a:gd name="T48" fmla="*/ 220663 w 157"/>
                <a:gd name="T49" fmla="*/ 84138 h 120"/>
                <a:gd name="T50" fmla="*/ 198438 w 157"/>
                <a:gd name="T51" fmla="*/ 103188 h 120"/>
                <a:gd name="T52" fmla="*/ 182563 w 157"/>
                <a:gd name="T53" fmla="*/ 87313 h 1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57" h="120">
                  <a:moveTo>
                    <a:pt x="115" y="55"/>
                  </a:moveTo>
                  <a:lnTo>
                    <a:pt x="102" y="53"/>
                  </a:lnTo>
                  <a:lnTo>
                    <a:pt x="92" y="65"/>
                  </a:lnTo>
                  <a:lnTo>
                    <a:pt x="82" y="85"/>
                  </a:lnTo>
                  <a:lnTo>
                    <a:pt x="77" y="102"/>
                  </a:lnTo>
                  <a:lnTo>
                    <a:pt x="75" y="117"/>
                  </a:lnTo>
                  <a:lnTo>
                    <a:pt x="52" y="120"/>
                  </a:lnTo>
                  <a:lnTo>
                    <a:pt x="40" y="110"/>
                  </a:lnTo>
                  <a:lnTo>
                    <a:pt x="33" y="120"/>
                  </a:lnTo>
                  <a:lnTo>
                    <a:pt x="8" y="117"/>
                  </a:lnTo>
                  <a:lnTo>
                    <a:pt x="0" y="110"/>
                  </a:lnTo>
                  <a:lnTo>
                    <a:pt x="8" y="100"/>
                  </a:lnTo>
                  <a:lnTo>
                    <a:pt x="10" y="82"/>
                  </a:lnTo>
                  <a:lnTo>
                    <a:pt x="33" y="85"/>
                  </a:lnTo>
                  <a:lnTo>
                    <a:pt x="42" y="65"/>
                  </a:lnTo>
                  <a:lnTo>
                    <a:pt x="60" y="53"/>
                  </a:lnTo>
                  <a:lnTo>
                    <a:pt x="75" y="45"/>
                  </a:lnTo>
                  <a:lnTo>
                    <a:pt x="80" y="25"/>
                  </a:lnTo>
                  <a:lnTo>
                    <a:pt x="92" y="18"/>
                  </a:lnTo>
                  <a:lnTo>
                    <a:pt x="95" y="0"/>
                  </a:lnTo>
                  <a:lnTo>
                    <a:pt x="117" y="13"/>
                  </a:lnTo>
                  <a:lnTo>
                    <a:pt x="129" y="15"/>
                  </a:lnTo>
                  <a:lnTo>
                    <a:pt x="152" y="20"/>
                  </a:lnTo>
                  <a:lnTo>
                    <a:pt x="157" y="40"/>
                  </a:lnTo>
                  <a:lnTo>
                    <a:pt x="139" y="53"/>
                  </a:lnTo>
                  <a:lnTo>
                    <a:pt x="125" y="65"/>
                  </a:lnTo>
                  <a:lnTo>
                    <a:pt x="115" y="5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22" name="Freeform 139"/>
            <p:cNvSpPr>
              <a:spLocks/>
            </p:cNvSpPr>
            <p:nvPr/>
          </p:nvSpPr>
          <p:spPr bwMode="auto">
            <a:xfrm>
              <a:off x="4318200" y="3346875"/>
              <a:ext cx="42104" cy="20861"/>
            </a:xfrm>
            <a:custGeom>
              <a:avLst/>
              <a:gdLst>
                <a:gd name="T0" fmla="*/ 3175 w 30"/>
                <a:gd name="T1" fmla="*/ 3175 h 15"/>
                <a:gd name="T2" fmla="*/ 47625 w 30"/>
                <a:gd name="T3" fmla="*/ 0 h 15"/>
                <a:gd name="T4" fmla="*/ 39688 w 30"/>
                <a:gd name="T5" fmla="*/ 19050 h 15"/>
                <a:gd name="T6" fmla="*/ 7938 w 30"/>
                <a:gd name="T7" fmla="*/ 23812 h 15"/>
                <a:gd name="T8" fmla="*/ 0 w 30"/>
                <a:gd name="T9" fmla="*/ 15875 h 15"/>
                <a:gd name="T10" fmla="*/ 3175 w 30"/>
                <a:gd name="T11" fmla="*/ 3175 h 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5">
                  <a:moveTo>
                    <a:pt x="2" y="2"/>
                  </a:moveTo>
                  <a:lnTo>
                    <a:pt x="30" y="0"/>
                  </a:lnTo>
                  <a:lnTo>
                    <a:pt x="25" y="12"/>
                  </a:lnTo>
                  <a:lnTo>
                    <a:pt x="5" y="15"/>
                  </a:lnTo>
                  <a:lnTo>
                    <a:pt x="0" y="10"/>
                  </a:lnTo>
                  <a:lnTo>
                    <a:pt x="2" y="2"/>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23" name="Freeform 140"/>
            <p:cNvSpPr>
              <a:spLocks/>
            </p:cNvSpPr>
            <p:nvPr/>
          </p:nvSpPr>
          <p:spPr bwMode="auto">
            <a:xfrm>
              <a:off x="5842368" y="1767094"/>
              <a:ext cx="1410487" cy="1029083"/>
            </a:xfrm>
            <a:custGeom>
              <a:avLst/>
              <a:gdLst>
                <a:gd name="T0" fmla="*/ 1216025 w 1005"/>
                <a:gd name="T1" fmla="*/ 563563 h 740"/>
                <a:gd name="T2" fmla="*/ 1298575 w 1005"/>
                <a:gd name="T3" fmla="*/ 568325 h 740"/>
                <a:gd name="T4" fmla="*/ 1311275 w 1005"/>
                <a:gd name="T5" fmla="*/ 622300 h 740"/>
                <a:gd name="T6" fmla="*/ 1319212 w 1005"/>
                <a:gd name="T7" fmla="*/ 738188 h 740"/>
                <a:gd name="T8" fmla="*/ 1362075 w 1005"/>
                <a:gd name="T9" fmla="*/ 839788 h 740"/>
                <a:gd name="T10" fmla="*/ 1349375 w 1005"/>
                <a:gd name="T11" fmla="*/ 950913 h 740"/>
                <a:gd name="T12" fmla="*/ 1298575 w 1005"/>
                <a:gd name="T13" fmla="*/ 1033463 h 740"/>
                <a:gd name="T14" fmla="*/ 1255712 w 1005"/>
                <a:gd name="T15" fmla="*/ 1073150 h 740"/>
                <a:gd name="T16" fmla="*/ 1165225 w 1005"/>
                <a:gd name="T17" fmla="*/ 1108075 h 740"/>
                <a:gd name="T18" fmla="*/ 1057275 w 1005"/>
                <a:gd name="T19" fmla="*/ 1174750 h 740"/>
                <a:gd name="T20" fmla="*/ 1014412 w 1005"/>
                <a:gd name="T21" fmla="*/ 1160463 h 740"/>
                <a:gd name="T22" fmla="*/ 900112 w 1005"/>
                <a:gd name="T23" fmla="*/ 1084263 h 740"/>
                <a:gd name="T24" fmla="*/ 836612 w 1005"/>
                <a:gd name="T25" fmla="*/ 1147763 h 740"/>
                <a:gd name="T26" fmla="*/ 766762 w 1005"/>
                <a:gd name="T27" fmla="*/ 1128713 h 740"/>
                <a:gd name="T28" fmla="*/ 711200 w 1005"/>
                <a:gd name="T29" fmla="*/ 1044575 h 740"/>
                <a:gd name="T30" fmla="*/ 746125 w 1005"/>
                <a:gd name="T31" fmla="*/ 982663 h 740"/>
                <a:gd name="T32" fmla="*/ 695325 w 1005"/>
                <a:gd name="T33" fmla="*/ 938213 h 740"/>
                <a:gd name="T34" fmla="*/ 600075 w 1005"/>
                <a:gd name="T35" fmla="*/ 895350 h 740"/>
                <a:gd name="T36" fmla="*/ 504825 w 1005"/>
                <a:gd name="T37" fmla="*/ 935038 h 740"/>
                <a:gd name="T38" fmla="*/ 430212 w 1005"/>
                <a:gd name="T39" fmla="*/ 938213 h 740"/>
                <a:gd name="T40" fmla="*/ 320675 w 1005"/>
                <a:gd name="T41" fmla="*/ 906463 h 740"/>
                <a:gd name="T42" fmla="*/ 276225 w 1005"/>
                <a:gd name="T43" fmla="*/ 879475 h 740"/>
                <a:gd name="T44" fmla="*/ 198437 w 1005"/>
                <a:gd name="T45" fmla="*/ 831850 h 740"/>
                <a:gd name="T46" fmla="*/ 134937 w 1005"/>
                <a:gd name="T47" fmla="*/ 752475 h 740"/>
                <a:gd name="T48" fmla="*/ 36512 w 1005"/>
                <a:gd name="T49" fmla="*/ 757238 h 740"/>
                <a:gd name="T50" fmla="*/ 28575 w 1005"/>
                <a:gd name="T51" fmla="*/ 669925 h 740"/>
                <a:gd name="T52" fmla="*/ 31750 w 1005"/>
                <a:gd name="T53" fmla="*/ 603250 h 740"/>
                <a:gd name="T54" fmla="*/ 28575 w 1005"/>
                <a:gd name="T55" fmla="*/ 523875 h 740"/>
                <a:gd name="T56" fmla="*/ 79375 w 1005"/>
                <a:gd name="T57" fmla="*/ 520700 h 740"/>
                <a:gd name="T58" fmla="*/ 161925 w 1005"/>
                <a:gd name="T59" fmla="*/ 481013 h 740"/>
                <a:gd name="T60" fmla="*/ 150812 w 1005"/>
                <a:gd name="T61" fmla="*/ 374650 h 740"/>
                <a:gd name="T62" fmla="*/ 217487 w 1005"/>
                <a:gd name="T63" fmla="*/ 315913 h 740"/>
                <a:gd name="T64" fmla="*/ 296862 w 1005"/>
                <a:gd name="T65" fmla="*/ 244475 h 740"/>
                <a:gd name="T66" fmla="*/ 339725 w 1005"/>
                <a:gd name="T67" fmla="*/ 204788 h 740"/>
                <a:gd name="T68" fmla="*/ 411162 w 1005"/>
                <a:gd name="T69" fmla="*/ 236538 h 740"/>
                <a:gd name="T70" fmla="*/ 504825 w 1005"/>
                <a:gd name="T71" fmla="*/ 327025 h 740"/>
                <a:gd name="T72" fmla="*/ 584200 w 1005"/>
                <a:gd name="T73" fmla="*/ 385763 h 740"/>
                <a:gd name="T74" fmla="*/ 793750 w 1005"/>
                <a:gd name="T75" fmla="*/ 425450 h 740"/>
                <a:gd name="T76" fmla="*/ 900112 w 1005"/>
                <a:gd name="T77" fmla="*/ 417513 h 740"/>
                <a:gd name="T78" fmla="*/ 1006475 w 1005"/>
                <a:gd name="T79" fmla="*/ 354013 h 740"/>
                <a:gd name="T80" fmla="*/ 1069975 w 1005"/>
                <a:gd name="T81" fmla="*/ 307975 h 740"/>
                <a:gd name="T82" fmla="*/ 1184275 w 1005"/>
                <a:gd name="T83" fmla="*/ 239713 h 740"/>
                <a:gd name="T84" fmla="*/ 1093787 w 1005"/>
                <a:gd name="T85" fmla="*/ 223838 h 740"/>
                <a:gd name="T86" fmla="*/ 1089025 w 1005"/>
                <a:gd name="T87" fmla="*/ 125413 h 740"/>
                <a:gd name="T88" fmla="*/ 1157287 w 1005"/>
                <a:gd name="T89" fmla="*/ 93663 h 740"/>
                <a:gd name="T90" fmla="*/ 1173162 w 1005"/>
                <a:gd name="T91" fmla="*/ 0 h 740"/>
                <a:gd name="T92" fmla="*/ 1349375 w 1005"/>
                <a:gd name="T93" fmla="*/ 53975 h 740"/>
                <a:gd name="T94" fmla="*/ 1397000 w 1005"/>
                <a:gd name="T95" fmla="*/ 141288 h 740"/>
                <a:gd name="T96" fmla="*/ 1492250 w 1005"/>
                <a:gd name="T97" fmla="*/ 188913 h 740"/>
                <a:gd name="T98" fmla="*/ 1579562 w 1005"/>
                <a:gd name="T99" fmla="*/ 196850 h 740"/>
                <a:gd name="T100" fmla="*/ 1574800 w 1005"/>
                <a:gd name="T101" fmla="*/ 252413 h 740"/>
                <a:gd name="T102" fmla="*/ 1531937 w 1005"/>
                <a:gd name="T103" fmla="*/ 346075 h 740"/>
                <a:gd name="T104" fmla="*/ 1531937 w 1005"/>
                <a:gd name="T105" fmla="*/ 406400 h 740"/>
                <a:gd name="T106" fmla="*/ 1449387 w 1005"/>
                <a:gd name="T107" fmla="*/ 449263 h 740"/>
                <a:gd name="T108" fmla="*/ 1381125 w 1005"/>
                <a:gd name="T109" fmla="*/ 500063 h 740"/>
                <a:gd name="T110" fmla="*/ 1306512 w 1005"/>
                <a:gd name="T111" fmla="*/ 500063 h 740"/>
                <a:gd name="T112" fmla="*/ 1266825 w 1005"/>
                <a:gd name="T113" fmla="*/ 484188 h 7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005" h="740">
                  <a:moveTo>
                    <a:pt x="791" y="318"/>
                  </a:moveTo>
                  <a:lnTo>
                    <a:pt x="766" y="338"/>
                  </a:lnTo>
                  <a:lnTo>
                    <a:pt x="766" y="355"/>
                  </a:lnTo>
                  <a:lnTo>
                    <a:pt x="786" y="370"/>
                  </a:lnTo>
                  <a:lnTo>
                    <a:pt x="803" y="373"/>
                  </a:lnTo>
                  <a:lnTo>
                    <a:pt x="818" y="358"/>
                  </a:lnTo>
                  <a:lnTo>
                    <a:pt x="843" y="363"/>
                  </a:lnTo>
                  <a:lnTo>
                    <a:pt x="850" y="385"/>
                  </a:lnTo>
                  <a:lnTo>
                    <a:pt x="826" y="392"/>
                  </a:lnTo>
                  <a:lnTo>
                    <a:pt x="806" y="410"/>
                  </a:lnTo>
                  <a:lnTo>
                    <a:pt x="816" y="435"/>
                  </a:lnTo>
                  <a:lnTo>
                    <a:pt x="831" y="465"/>
                  </a:lnTo>
                  <a:lnTo>
                    <a:pt x="853" y="487"/>
                  </a:lnTo>
                  <a:lnTo>
                    <a:pt x="853" y="507"/>
                  </a:lnTo>
                  <a:lnTo>
                    <a:pt x="858" y="529"/>
                  </a:lnTo>
                  <a:lnTo>
                    <a:pt x="865" y="579"/>
                  </a:lnTo>
                  <a:lnTo>
                    <a:pt x="855" y="581"/>
                  </a:lnTo>
                  <a:lnTo>
                    <a:pt x="850" y="599"/>
                  </a:lnTo>
                  <a:lnTo>
                    <a:pt x="833" y="614"/>
                  </a:lnTo>
                  <a:lnTo>
                    <a:pt x="836" y="639"/>
                  </a:lnTo>
                  <a:lnTo>
                    <a:pt x="818" y="651"/>
                  </a:lnTo>
                  <a:lnTo>
                    <a:pt x="806" y="651"/>
                  </a:lnTo>
                  <a:lnTo>
                    <a:pt x="803" y="671"/>
                  </a:lnTo>
                  <a:lnTo>
                    <a:pt x="791" y="676"/>
                  </a:lnTo>
                  <a:lnTo>
                    <a:pt x="786" y="691"/>
                  </a:lnTo>
                  <a:lnTo>
                    <a:pt x="756" y="701"/>
                  </a:lnTo>
                  <a:lnTo>
                    <a:pt x="734" y="698"/>
                  </a:lnTo>
                  <a:lnTo>
                    <a:pt x="706" y="708"/>
                  </a:lnTo>
                  <a:lnTo>
                    <a:pt x="676" y="728"/>
                  </a:lnTo>
                  <a:lnTo>
                    <a:pt x="666" y="740"/>
                  </a:lnTo>
                  <a:lnTo>
                    <a:pt x="659" y="716"/>
                  </a:lnTo>
                  <a:lnTo>
                    <a:pt x="647" y="708"/>
                  </a:lnTo>
                  <a:lnTo>
                    <a:pt x="639" y="731"/>
                  </a:lnTo>
                  <a:lnTo>
                    <a:pt x="612" y="691"/>
                  </a:lnTo>
                  <a:lnTo>
                    <a:pt x="584" y="683"/>
                  </a:lnTo>
                  <a:lnTo>
                    <a:pt x="567" y="683"/>
                  </a:lnTo>
                  <a:lnTo>
                    <a:pt x="540" y="698"/>
                  </a:lnTo>
                  <a:lnTo>
                    <a:pt x="525" y="706"/>
                  </a:lnTo>
                  <a:lnTo>
                    <a:pt x="527" y="723"/>
                  </a:lnTo>
                  <a:lnTo>
                    <a:pt x="505" y="726"/>
                  </a:lnTo>
                  <a:lnTo>
                    <a:pt x="500" y="713"/>
                  </a:lnTo>
                  <a:lnTo>
                    <a:pt x="483" y="711"/>
                  </a:lnTo>
                  <a:lnTo>
                    <a:pt x="478" y="681"/>
                  </a:lnTo>
                  <a:lnTo>
                    <a:pt x="468" y="663"/>
                  </a:lnTo>
                  <a:lnTo>
                    <a:pt x="448" y="658"/>
                  </a:lnTo>
                  <a:lnTo>
                    <a:pt x="450" y="643"/>
                  </a:lnTo>
                  <a:lnTo>
                    <a:pt x="463" y="636"/>
                  </a:lnTo>
                  <a:lnTo>
                    <a:pt x="470" y="619"/>
                  </a:lnTo>
                  <a:lnTo>
                    <a:pt x="463" y="599"/>
                  </a:lnTo>
                  <a:lnTo>
                    <a:pt x="458" y="589"/>
                  </a:lnTo>
                  <a:lnTo>
                    <a:pt x="438" y="591"/>
                  </a:lnTo>
                  <a:lnTo>
                    <a:pt x="425" y="574"/>
                  </a:lnTo>
                  <a:lnTo>
                    <a:pt x="405" y="564"/>
                  </a:lnTo>
                  <a:lnTo>
                    <a:pt x="378" y="564"/>
                  </a:lnTo>
                  <a:lnTo>
                    <a:pt x="356" y="574"/>
                  </a:lnTo>
                  <a:lnTo>
                    <a:pt x="346" y="589"/>
                  </a:lnTo>
                  <a:lnTo>
                    <a:pt x="318" y="589"/>
                  </a:lnTo>
                  <a:lnTo>
                    <a:pt x="299" y="579"/>
                  </a:lnTo>
                  <a:lnTo>
                    <a:pt x="289" y="596"/>
                  </a:lnTo>
                  <a:lnTo>
                    <a:pt x="271" y="591"/>
                  </a:lnTo>
                  <a:lnTo>
                    <a:pt x="231" y="589"/>
                  </a:lnTo>
                  <a:lnTo>
                    <a:pt x="214" y="579"/>
                  </a:lnTo>
                  <a:lnTo>
                    <a:pt x="202" y="571"/>
                  </a:lnTo>
                  <a:lnTo>
                    <a:pt x="199" y="552"/>
                  </a:lnTo>
                  <a:lnTo>
                    <a:pt x="194" y="564"/>
                  </a:lnTo>
                  <a:lnTo>
                    <a:pt x="174" y="554"/>
                  </a:lnTo>
                  <a:lnTo>
                    <a:pt x="159" y="539"/>
                  </a:lnTo>
                  <a:lnTo>
                    <a:pt x="139" y="539"/>
                  </a:lnTo>
                  <a:lnTo>
                    <a:pt x="125" y="524"/>
                  </a:lnTo>
                  <a:lnTo>
                    <a:pt x="97" y="519"/>
                  </a:lnTo>
                  <a:lnTo>
                    <a:pt x="97" y="487"/>
                  </a:lnTo>
                  <a:lnTo>
                    <a:pt x="85" y="474"/>
                  </a:lnTo>
                  <a:lnTo>
                    <a:pt x="65" y="474"/>
                  </a:lnTo>
                  <a:lnTo>
                    <a:pt x="40" y="489"/>
                  </a:lnTo>
                  <a:lnTo>
                    <a:pt x="23" y="477"/>
                  </a:lnTo>
                  <a:lnTo>
                    <a:pt x="25" y="452"/>
                  </a:lnTo>
                  <a:lnTo>
                    <a:pt x="15" y="440"/>
                  </a:lnTo>
                  <a:lnTo>
                    <a:pt x="18" y="422"/>
                  </a:lnTo>
                  <a:lnTo>
                    <a:pt x="23" y="395"/>
                  </a:lnTo>
                  <a:lnTo>
                    <a:pt x="23" y="378"/>
                  </a:lnTo>
                  <a:lnTo>
                    <a:pt x="20" y="380"/>
                  </a:lnTo>
                  <a:lnTo>
                    <a:pt x="0" y="368"/>
                  </a:lnTo>
                  <a:lnTo>
                    <a:pt x="3" y="340"/>
                  </a:lnTo>
                  <a:lnTo>
                    <a:pt x="18" y="330"/>
                  </a:lnTo>
                  <a:lnTo>
                    <a:pt x="45" y="348"/>
                  </a:lnTo>
                  <a:lnTo>
                    <a:pt x="52" y="338"/>
                  </a:lnTo>
                  <a:lnTo>
                    <a:pt x="50" y="328"/>
                  </a:lnTo>
                  <a:lnTo>
                    <a:pt x="80" y="320"/>
                  </a:lnTo>
                  <a:lnTo>
                    <a:pt x="87" y="310"/>
                  </a:lnTo>
                  <a:lnTo>
                    <a:pt x="102" y="303"/>
                  </a:lnTo>
                  <a:lnTo>
                    <a:pt x="102" y="256"/>
                  </a:lnTo>
                  <a:lnTo>
                    <a:pt x="90" y="248"/>
                  </a:lnTo>
                  <a:lnTo>
                    <a:pt x="95" y="236"/>
                  </a:lnTo>
                  <a:lnTo>
                    <a:pt x="130" y="231"/>
                  </a:lnTo>
                  <a:lnTo>
                    <a:pt x="137" y="223"/>
                  </a:lnTo>
                  <a:lnTo>
                    <a:pt x="137" y="199"/>
                  </a:lnTo>
                  <a:lnTo>
                    <a:pt x="157" y="189"/>
                  </a:lnTo>
                  <a:lnTo>
                    <a:pt x="179" y="194"/>
                  </a:lnTo>
                  <a:lnTo>
                    <a:pt x="187" y="154"/>
                  </a:lnTo>
                  <a:lnTo>
                    <a:pt x="194" y="146"/>
                  </a:lnTo>
                  <a:lnTo>
                    <a:pt x="209" y="141"/>
                  </a:lnTo>
                  <a:lnTo>
                    <a:pt x="214" y="129"/>
                  </a:lnTo>
                  <a:lnTo>
                    <a:pt x="224" y="121"/>
                  </a:lnTo>
                  <a:lnTo>
                    <a:pt x="234" y="134"/>
                  </a:lnTo>
                  <a:lnTo>
                    <a:pt x="259" y="149"/>
                  </a:lnTo>
                  <a:lnTo>
                    <a:pt x="266" y="169"/>
                  </a:lnTo>
                  <a:lnTo>
                    <a:pt x="279" y="196"/>
                  </a:lnTo>
                  <a:lnTo>
                    <a:pt x="318" y="206"/>
                  </a:lnTo>
                  <a:lnTo>
                    <a:pt x="336" y="208"/>
                  </a:lnTo>
                  <a:lnTo>
                    <a:pt x="356" y="221"/>
                  </a:lnTo>
                  <a:lnTo>
                    <a:pt x="368" y="243"/>
                  </a:lnTo>
                  <a:lnTo>
                    <a:pt x="381" y="253"/>
                  </a:lnTo>
                  <a:lnTo>
                    <a:pt x="480" y="261"/>
                  </a:lnTo>
                  <a:lnTo>
                    <a:pt x="500" y="268"/>
                  </a:lnTo>
                  <a:lnTo>
                    <a:pt x="527" y="283"/>
                  </a:lnTo>
                  <a:lnTo>
                    <a:pt x="552" y="273"/>
                  </a:lnTo>
                  <a:lnTo>
                    <a:pt x="567" y="263"/>
                  </a:lnTo>
                  <a:lnTo>
                    <a:pt x="602" y="268"/>
                  </a:lnTo>
                  <a:lnTo>
                    <a:pt x="629" y="246"/>
                  </a:lnTo>
                  <a:lnTo>
                    <a:pt x="634" y="223"/>
                  </a:lnTo>
                  <a:lnTo>
                    <a:pt x="632" y="204"/>
                  </a:lnTo>
                  <a:lnTo>
                    <a:pt x="657" y="211"/>
                  </a:lnTo>
                  <a:lnTo>
                    <a:pt x="674" y="194"/>
                  </a:lnTo>
                  <a:lnTo>
                    <a:pt x="689" y="181"/>
                  </a:lnTo>
                  <a:lnTo>
                    <a:pt x="714" y="166"/>
                  </a:lnTo>
                  <a:lnTo>
                    <a:pt x="746" y="151"/>
                  </a:lnTo>
                  <a:lnTo>
                    <a:pt x="731" y="134"/>
                  </a:lnTo>
                  <a:lnTo>
                    <a:pt x="704" y="136"/>
                  </a:lnTo>
                  <a:lnTo>
                    <a:pt x="689" y="141"/>
                  </a:lnTo>
                  <a:lnTo>
                    <a:pt x="684" y="134"/>
                  </a:lnTo>
                  <a:lnTo>
                    <a:pt x="681" y="94"/>
                  </a:lnTo>
                  <a:lnTo>
                    <a:pt x="686" y="79"/>
                  </a:lnTo>
                  <a:lnTo>
                    <a:pt x="701" y="94"/>
                  </a:lnTo>
                  <a:lnTo>
                    <a:pt x="724" y="94"/>
                  </a:lnTo>
                  <a:lnTo>
                    <a:pt x="729" y="59"/>
                  </a:lnTo>
                  <a:lnTo>
                    <a:pt x="741" y="47"/>
                  </a:lnTo>
                  <a:lnTo>
                    <a:pt x="729" y="17"/>
                  </a:lnTo>
                  <a:lnTo>
                    <a:pt x="739" y="0"/>
                  </a:lnTo>
                  <a:lnTo>
                    <a:pt x="816" y="0"/>
                  </a:lnTo>
                  <a:lnTo>
                    <a:pt x="833" y="20"/>
                  </a:lnTo>
                  <a:lnTo>
                    <a:pt x="850" y="34"/>
                  </a:lnTo>
                  <a:lnTo>
                    <a:pt x="863" y="52"/>
                  </a:lnTo>
                  <a:lnTo>
                    <a:pt x="865" y="72"/>
                  </a:lnTo>
                  <a:lnTo>
                    <a:pt x="880" y="89"/>
                  </a:lnTo>
                  <a:lnTo>
                    <a:pt x="910" y="97"/>
                  </a:lnTo>
                  <a:lnTo>
                    <a:pt x="925" y="109"/>
                  </a:lnTo>
                  <a:lnTo>
                    <a:pt x="940" y="119"/>
                  </a:lnTo>
                  <a:lnTo>
                    <a:pt x="947" y="129"/>
                  </a:lnTo>
                  <a:lnTo>
                    <a:pt x="965" y="131"/>
                  </a:lnTo>
                  <a:lnTo>
                    <a:pt x="995" y="124"/>
                  </a:lnTo>
                  <a:lnTo>
                    <a:pt x="1002" y="134"/>
                  </a:lnTo>
                  <a:lnTo>
                    <a:pt x="1005" y="149"/>
                  </a:lnTo>
                  <a:lnTo>
                    <a:pt x="992" y="159"/>
                  </a:lnTo>
                  <a:lnTo>
                    <a:pt x="990" y="204"/>
                  </a:lnTo>
                  <a:lnTo>
                    <a:pt x="975" y="201"/>
                  </a:lnTo>
                  <a:lnTo>
                    <a:pt x="965" y="218"/>
                  </a:lnTo>
                  <a:lnTo>
                    <a:pt x="967" y="238"/>
                  </a:lnTo>
                  <a:lnTo>
                    <a:pt x="982" y="243"/>
                  </a:lnTo>
                  <a:lnTo>
                    <a:pt x="965" y="256"/>
                  </a:lnTo>
                  <a:lnTo>
                    <a:pt x="947" y="261"/>
                  </a:lnTo>
                  <a:lnTo>
                    <a:pt x="930" y="283"/>
                  </a:lnTo>
                  <a:lnTo>
                    <a:pt x="913" y="283"/>
                  </a:lnTo>
                  <a:lnTo>
                    <a:pt x="898" y="276"/>
                  </a:lnTo>
                  <a:lnTo>
                    <a:pt x="888" y="305"/>
                  </a:lnTo>
                  <a:lnTo>
                    <a:pt x="870" y="315"/>
                  </a:lnTo>
                  <a:lnTo>
                    <a:pt x="850" y="330"/>
                  </a:lnTo>
                  <a:lnTo>
                    <a:pt x="823" y="338"/>
                  </a:lnTo>
                  <a:lnTo>
                    <a:pt x="823" y="315"/>
                  </a:lnTo>
                  <a:lnTo>
                    <a:pt x="818" y="298"/>
                  </a:lnTo>
                  <a:lnTo>
                    <a:pt x="811" y="295"/>
                  </a:lnTo>
                  <a:lnTo>
                    <a:pt x="798" y="305"/>
                  </a:lnTo>
                  <a:lnTo>
                    <a:pt x="791" y="318"/>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24" name="Freeform 141"/>
            <p:cNvSpPr>
              <a:spLocks/>
            </p:cNvSpPr>
            <p:nvPr/>
          </p:nvSpPr>
          <p:spPr bwMode="auto">
            <a:xfrm>
              <a:off x="7063389" y="2130050"/>
              <a:ext cx="119293" cy="151579"/>
            </a:xfrm>
            <a:custGeom>
              <a:avLst/>
              <a:gdLst>
                <a:gd name="T0" fmla="*/ 134937 w 85"/>
                <a:gd name="T1" fmla="*/ 0 h 109"/>
                <a:gd name="T2" fmla="*/ 134937 w 85"/>
                <a:gd name="T3" fmla="*/ 50800 h 109"/>
                <a:gd name="T4" fmla="*/ 119062 w 85"/>
                <a:gd name="T5" fmla="*/ 58738 h 109"/>
                <a:gd name="T6" fmla="*/ 103187 w 85"/>
                <a:gd name="T7" fmla="*/ 85725 h 109"/>
                <a:gd name="T8" fmla="*/ 76200 w 85"/>
                <a:gd name="T9" fmla="*/ 98425 h 109"/>
                <a:gd name="T10" fmla="*/ 111125 w 85"/>
                <a:gd name="T11" fmla="*/ 130175 h 109"/>
                <a:gd name="T12" fmla="*/ 98425 w 85"/>
                <a:gd name="T13" fmla="*/ 161925 h 109"/>
                <a:gd name="T14" fmla="*/ 60325 w 85"/>
                <a:gd name="T15" fmla="*/ 173038 h 109"/>
                <a:gd name="T16" fmla="*/ 44450 w 85"/>
                <a:gd name="T17" fmla="*/ 157163 h 109"/>
                <a:gd name="T18" fmla="*/ 7937 w 85"/>
                <a:gd name="T19" fmla="*/ 141288 h 109"/>
                <a:gd name="T20" fmla="*/ 31750 w 85"/>
                <a:gd name="T21" fmla="*/ 125413 h 109"/>
                <a:gd name="T22" fmla="*/ 31750 w 85"/>
                <a:gd name="T23" fmla="*/ 93663 h 109"/>
                <a:gd name="T24" fmla="*/ 7937 w 85"/>
                <a:gd name="T25" fmla="*/ 85725 h 109"/>
                <a:gd name="T26" fmla="*/ 0 w 85"/>
                <a:gd name="T27" fmla="*/ 85725 h 109"/>
                <a:gd name="T28" fmla="*/ 28575 w 85"/>
                <a:gd name="T29" fmla="*/ 69850 h 109"/>
                <a:gd name="T30" fmla="*/ 44450 w 85"/>
                <a:gd name="T31" fmla="*/ 23813 h 109"/>
                <a:gd name="T32" fmla="*/ 68262 w 85"/>
                <a:gd name="T33" fmla="*/ 34925 h 109"/>
                <a:gd name="T34" fmla="*/ 95250 w 85"/>
                <a:gd name="T35" fmla="*/ 34925 h 109"/>
                <a:gd name="T36" fmla="*/ 122237 w 85"/>
                <a:gd name="T37" fmla="*/ 0 h 109"/>
                <a:gd name="T38" fmla="*/ 134937 w 85"/>
                <a:gd name="T39" fmla="*/ 0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5" h="109">
                  <a:moveTo>
                    <a:pt x="85" y="0"/>
                  </a:moveTo>
                  <a:lnTo>
                    <a:pt x="85" y="32"/>
                  </a:lnTo>
                  <a:lnTo>
                    <a:pt x="75" y="37"/>
                  </a:lnTo>
                  <a:lnTo>
                    <a:pt x="65" y="54"/>
                  </a:lnTo>
                  <a:lnTo>
                    <a:pt x="48" y="62"/>
                  </a:lnTo>
                  <a:lnTo>
                    <a:pt x="70" y="82"/>
                  </a:lnTo>
                  <a:lnTo>
                    <a:pt x="62" y="102"/>
                  </a:lnTo>
                  <a:lnTo>
                    <a:pt x="38" y="109"/>
                  </a:lnTo>
                  <a:lnTo>
                    <a:pt x="28" y="99"/>
                  </a:lnTo>
                  <a:lnTo>
                    <a:pt x="5" y="89"/>
                  </a:lnTo>
                  <a:lnTo>
                    <a:pt x="20" y="79"/>
                  </a:lnTo>
                  <a:lnTo>
                    <a:pt x="20" y="59"/>
                  </a:lnTo>
                  <a:lnTo>
                    <a:pt x="5" y="54"/>
                  </a:lnTo>
                  <a:lnTo>
                    <a:pt x="0" y="54"/>
                  </a:lnTo>
                  <a:lnTo>
                    <a:pt x="18" y="44"/>
                  </a:lnTo>
                  <a:lnTo>
                    <a:pt x="28" y="15"/>
                  </a:lnTo>
                  <a:lnTo>
                    <a:pt x="43" y="22"/>
                  </a:lnTo>
                  <a:lnTo>
                    <a:pt x="60" y="22"/>
                  </a:lnTo>
                  <a:lnTo>
                    <a:pt x="77" y="0"/>
                  </a:lnTo>
                  <a:lnTo>
                    <a:pt x="85"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25" name="Freeform 142"/>
            <p:cNvSpPr>
              <a:spLocks/>
            </p:cNvSpPr>
            <p:nvPr/>
          </p:nvSpPr>
          <p:spPr bwMode="auto">
            <a:xfrm>
              <a:off x="7255664" y="3419188"/>
              <a:ext cx="28068" cy="13908"/>
            </a:xfrm>
            <a:custGeom>
              <a:avLst/>
              <a:gdLst>
                <a:gd name="T0" fmla="*/ 15875 w 20"/>
                <a:gd name="T1" fmla="*/ 15875 h 10"/>
                <a:gd name="T2" fmla="*/ 4763 w 20"/>
                <a:gd name="T3" fmla="*/ 11113 h 10"/>
                <a:gd name="T4" fmla="*/ 0 w 20"/>
                <a:gd name="T5" fmla="*/ 7938 h 10"/>
                <a:gd name="T6" fmla="*/ 4763 w 20"/>
                <a:gd name="T7" fmla="*/ 3175 h 10"/>
                <a:gd name="T8" fmla="*/ 15875 w 20"/>
                <a:gd name="T9" fmla="*/ 0 h 10"/>
                <a:gd name="T10" fmla="*/ 26988 w 20"/>
                <a:gd name="T11" fmla="*/ 3175 h 10"/>
                <a:gd name="T12" fmla="*/ 31750 w 20"/>
                <a:gd name="T13" fmla="*/ 7938 h 10"/>
                <a:gd name="T14" fmla="*/ 26988 w 20"/>
                <a:gd name="T15" fmla="*/ 11113 h 10"/>
                <a:gd name="T16" fmla="*/ 19050 w 20"/>
                <a:gd name="T17" fmla="*/ 15875 h 10"/>
                <a:gd name="T18" fmla="*/ 15875 w 20"/>
                <a:gd name="T19" fmla="*/ 15875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0">
                  <a:moveTo>
                    <a:pt x="10" y="10"/>
                  </a:moveTo>
                  <a:lnTo>
                    <a:pt x="3" y="7"/>
                  </a:lnTo>
                  <a:lnTo>
                    <a:pt x="0" y="5"/>
                  </a:lnTo>
                  <a:lnTo>
                    <a:pt x="3" y="2"/>
                  </a:lnTo>
                  <a:lnTo>
                    <a:pt x="10" y="0"/>
                  </a:lnTo>
                  <a:lnTo>
                    <a:pt x="17" y="2"/>
                  </a:lnTo>
                  <a:lnTo>
                    <a:pt x="20" y="5"/>
                  </a:lnTo>
                  <a:lnTo>
                    <a:pt x="17" y="7"/>
                  </a:lnTo>
                  <a:lnTo>
                    <a:pt x="12" y="10"/>
                  </a:lnTo>
                  <a:lnTo>
                    <a:pt x="10" y="10"/>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26" name="Freeform 143"/>
            <p:cNvSpPr>
              <a:spLocks/>
            </p:cNvSpPr>
            <p:nvPr/>
          </p:nvSpPr>
          <p:spPr bwMode="auto">
            <a:xfrm>
              <a:off x="7255664" y="3419188"/>
              <a:ext cx="28068" cy="13908"/>
            </a:xfrm>
            <a:custGeom>
              <a:avLst/>
              <a:gdLst>
                <a:gd name="T0" fmla="*/ 15875 w 20"/>
                <a:gd name="T1" fmla="*/ 15875 h 10"/>
                <a:gd name="T2" fmla="*/ 4763 w 20"/>
                <a:gd name="T3" fmla="*/ 11113 h 10"/>
                <a:gd name="T4" fmla="*/ 0 w 20"/>
                <a:gd name="T5" fmla="*/ 7938 h 10"/>
                <a:gd name="T6" fmla="*/ 4763 w 20"/>
                <a:gd name="T7" fmla="*/ 3175 h 10"/>
                <a:gd name="T8" fmla="*/ 15875 w 20"/>
                <a:gd name="T9" fmla="*/ 0 h 10"/>
                <a:gd name="T10" fmla="*/ 26988 w 20"/>
                <a:gd name="T11" fmla="*/ 3175 h 10"/>
                <a:gd name="T12" fmla="*/ 31750 w 20"/>
                <a:gd name="T13" fmla="*/ 7938 h 10"/>
                <a:gd name="T14" fmla="*/ 26988 w 20"/>
                <a:gd name="T15" fmla="*/ 11113 h 10"/>
                <a:gd name="T16" fmla="*/ 15875 w 20"/>
                <a:gd name="T17" fmla="*/ 15875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10">
                  <a:moveTo>
                    <a:pt x="10" y="10"/>
                  </a:moveTo>
                  <a:lnTo>
                    <a:pt x="3" y="7"/>
                  </a:lnTo>
                  <a:lnTo>
                    <a:pt x="0" y="5"/>
                  </a:lnTo>
                  <a:lnTo>
                    <a:pt x="3" y="2"/>
                  </a:lnTo>
                  <a:lnTo>
                    <a:pt x="10" y="0"/>
                  </a:lnTo>
                  <a:lnTo>
                    <a:pt x="17" y="2"/>
                  </a:lnTo>
                  <a:lnTo>
                    <a:pt x="20" y="5"/>
                  </a:lnTo>
                  <a:lnTo>
                    <a:pt x="17" y="7"/>
                  </a:lnTo>
                  <a:lnTo>
                    <a:pt x="10" y="10"/>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27" name="Freeform 144"/>
            <p:cNvSpPr>
              <a:spLocks/>
            </p:cNvSpPr>
            <p:nvPr/>
          </p:nvSpPr>
          <p:spPr bwMode="auto">
            <a:xfrm>
              <a:off x="6358845" y="2586185"/>
              <a:ext cx="192275" cy="493685"/>
            </a:xfrm>
            <a:custGeom>
              <a:avLst/>
              <a:gdLst>
                <a:gd name="T0" fmla="*/ 0 w 137"/>
                <a:gd name="T1" fmla="*/ 212725 h 355"/>
                <a:gd name="T2" fmla="*/ 12700 w 137"/>
                <a:gd name="T3" fmla="*/ 188913 h 355"/>
                <a:gd name="T4" fmla="*/ 12700 w 137"/>
                <a:gd name="T5" fmla="*/ 133350 h 355"/>
                <a:gd name="T6" fmla="*/ 39687 w 137"/>
                <a:gd name="T7" fmla="*/ 106363 h 355"/>
                <a:gd name="T8" fmla="*/ 50800 w 137"/>
                <a:gd name="T9" fmla="*/ 66675 h 355"/>
                <a:gd name="T10" fmla="*/ 71437 w 137"/>
                <a:gd name="T11" fmla="*/ 39688 h 355"/>
                <a:gd name="T12" fmla="*/ 106362 w 137"/>
                <a:gd name="T13" fmla="*/ 23813 h 355"/>
                <a:gd name="T14" fmla="*/ 111125 w 137"/>
                <a:gd name="T15" fmla="*/ 3175 h 355"/>
                <a:gd name="T16" fmla="*/ 142875 w 137"/>
                <a:gd name="T17" fmla="*/ 0 h 355"/>
                <a:gd name="T18" fmla="*/ 150812 w 137"/>
                <a:gd name="T19" fmla="*/ 15875 h 355"/>
                <a:gd name="T20" fmla="*/ 161925 w 137"/>
                <a:gd name="T21" fmla="*/ 47625 h 355"/>
                <a:gd name="T22" fmla="*/ 150812 w 137"/>
                <a:gd name="T23" fmla="*/ 74613 h 355"/>
                <a:gd name="T24" fmla="*/ 130175 w 137"/>
                <a:gd name="T25" fmla="*/ 85725 h 355"/>
                <a:gd name="T26" fmla="*/ 127000 w 137"/>
                <a:gd name="T27" fmla="*/ 109538 h 355"/>
                <a:gd name="T28" fmla="*/ 158750 w 137"/>
                <a:gd name="T29" fmla="*/ 117475 h 355"/>
                <a:gd name="T30" fmla="*/ 174625 w 137"/>
                <a:gd name="T31" fmla="*/ 146050 h 355"/>
                <a:gd name="T32" fmla="*/ 182562 w 137"/>
                <a:gd name="T33" fmla="*/ 193675 h 355"/>
                <a:gd name="T34" fmla="*/ 209550 w 137"/>
                <a:gd name="T35" fmla="*/ 196850 h 355"/>
                <a:gd name="T36" fmla="*/ 217487 w 137"/>
                <a:gd name="T37" fmla="*/ 217488 h 355"/>
                <a:gd name="T38" fmla="*/ 201612 w 137"/>
                <a:gd name="T39" fmla="*/ 244475 h 355"/>
                <a:gd name="T40" fmla="*/ 185737 w 137"/>
                <a:gd name="T41" fmla="*/ 260350 h 355"/>
                <a:gd name="T42" fmla="*/ 158750 w 137"/>
                <a:gd name="T43" fmla="*/ 271463 h 355"/>
                <a:gd name="T44" fmla="*/ 153987 w 137"/>
                <a:gd name="T45" fmla="*/ 323850 h 355"/>
                <a:gd name="T46" fmla="*/ 161925 w 137"/>
                <a:gd name="T47" fmla="*/ 342900 h 355"/>
                <a:gd name="T48" fmla="*/ 185737 w 137"/>
                <a:gd name="T49" fmla="*/ 369888 h 355"/>
                <a:gd name="T50" fmla="*/ 177800 w 137"/>
                <a:gd name="T51" fmla="*/ 422275 h 355"/>
                <a:gd name="T52" fmla="*/ 177800 w 137"/>
                <a:gd name="T53" fmla="*/ 446088 h 355"/>
                <a:gd name="T54" fmla="*/ 188912 w 137"/>
                <a:gd name="T55" fmla="*/ 481013 h 355"/>
                <a:gd name="T56" fmla="*/ 212725 w 137"/>
                <a:gd name="T57" fmla="*/ 501650 h 355"/>
                <a:gd name="T58" fmla="*/ 193675 w 137"/>
                <a:gd name="T59" fmla="*/ 544513 h 355"/>
                <a:gd name="T60" fmla="*/ 182562 w 137"/>
                <a:gd name="T61" fmla="*/ 563563 h 355"/>
                <a:gd name="T62" fmla="*/ 169862 w 137"/>
                <a:gd name="T63" fmla="*/ 508000 h 355"/>
                <a:gd name="T64" fmla="*/ 161925 w 137"/>
                <a:gd name="T65" fmla="*/ 473075 h 355"/>
                <a:gd name="T66" fmla="*/ 138112 w 137"/>
                <a:gd name="T67" fmla="*/ 457200 h 355"/>
                <a:gd name="T68" fmla="*/ 150812 w 137"/>
                <a:gd name="T69" fmla="*/ 385763 h 355"/>
                <a:gd name="T70" fmla="*/ 122237 w 137"/>
                <a:gd name="T71" fmla="*/ 342900 h 355"/>
                <a:gd name="T72" fmla="*/ 106362 w 137"/>
                <a:gd name="T73" fmla="*/ 366713 h 355"/>
                <a:gd name="T74" fmla="*/ 87312 w 137"/>
                <a:gd name="T75" fmla="*/ 385763 h 355"/>
                <a:gd name="T76" fmla="*/ 58737 w 137"/>
                <a:gd name="T77" fmla="*/ 374650 h 355"/>
                <a:gd name="T78" fmla="*/ 55562 w 137"/>
                <a:gd name="T79" fmla="*/ 311150 h 355"/>
                <a:gd name="T80" fmla="*/ 47625 w 137"/>
                <a:gd name="T81" fmla="*/ 284163 h 355"/>
                <a:gd name="T82" fmla="*/ 23812 w 137"/>
                <a:gd name="T83" fmla="*/ 252413 h 355"/>
                <a:gd name="T84" fmla="*/ 0 w 137"/>
                <a:gd name="T85" fmla="*/ 228600 h 355"/>
                <a:gd name="T86" fmla="*/ 0 w 137"/>
                <a:gd name="T87" fmla="*/ 212725 h 35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7" h="355">
                  <a:moveTo>
                    <a:pt x="0" y="134"/>
                  </a:moveTo>
                  <a:lnTo>
                    <a:pt x="8" y="119"/>
                  </a:lnTo>
                  <a:lnTo>
                    <a:pt x="8" y="84"/>
                  </a:lnTo>
                  <a:lnTo>
                    <a:pt x="25" y="67"/>
                  </a:lnTo>
                  <a:lnTo>
                    <a:pt x="32" y="42"/>
                  </a:lnTo>
                  <a:lnTo>
                    <a:pt x="45" y="25"/>
                  </a:lnTo>
                  <a:lnTo>
                    <a:pt x="67" y="15"/>
                  </a:lnTo>
                  <a:lnTo>
                    <a:pt x="70" y="2"/>
                  </a:lnTo>
                  <a:lnTo>
                    <a:pt x="90" y="0"/>
                  </a:lnTo>
                  <a:lnTo>
                    <a:pt x="95" y="10"/>
                  </a:lnTo>
                  <a:lnTo>
                    <a:pt x="102" y="30"/>
                  </a:lnTo>
                  <a:lnTo>
                    <a:pt x="95" y="47"/>
                  </a:lnTo>
                  <a:lnTo>
                    <a:pt x="82" y="54"/>
                  </a:lnTo>
                  <a:lnTo>
                    <a:pt x="80" y="69"/>
                  </a:lnTo>
                  <a:lnTo>
                    <a:pt x="100" y="74"/>
                  </a:lnTo>
                  <a:lnTo>
                    <a:pt x="110" y="92"/>
                  </a:lnTo>
                  <a:lnTo>
                    <a:pt x="115" y="122"/>
                  </a:lnTo>
                  <a:lnTo>
                    <a:pt x="132" y="124"/>
                  </a:lnTo>
                  <a:lnTo>
                    <a:pt x="137" y="137"/>
                  </a:lnTo>
                  <a:lnTo>
                    <a:pt x="127" y="154"/>
                  </a:lnTo>
                  <a:lnTo>
                    <a:pt x="117" y="164"/>
                  </a:lnTo>
                  <a:lnTo>
                    <a:pt x="100" y="171"/>
                  </a:lnTo>
                  <a:lnTo>
                    <a:pt x="97" y="204"/>
                  </a:lnTo>
                  <a:lnTo>
                    <a:pt x="102" y="216"/>
                  </a:lnTo>
                  <a:lnTo>
                    <a:pt x="117" y="233"/>
                  </a:lnTo>
                  <a:lnTo>
                    <a:pt x="112" y="266"/>
                  </a:lnTo>
                  <a:lnTo>
                    <a:pt x="112" y="281"/>
                  </a:lnTo>
                  <a:lnTo>
                    <a:pt x="119" y="303"/>
                  </a:lnTo>
                  <a:lnTo>
                    <a:pt x="134" y="316"/>
                  </a:lnTo>
                  <a:lnTo>
                    <a:pt x="122" y="343"/>
                  </a:lnTo>
                  <a:lnTo>
                    <a:pt x="115" y="355"/>
                  </a:lnTo>
                  <a:lnTo>
                    <a:pt x="107" y="320"/>
                  </a:lnTo>
                  <a:lnTo>
                    <a:pt x="102" y="298"/>
                  </a:lnTo>
                  <a:lnTo>
                    <a:pt x="87" y="288"/>
                  </a:lnTo>
                  <a:lnTo>
                    <a:pt x="95" y="243"/>
                  </a:lnTo>
                  <a:lnTo>
                    <a:pt x="77" y="216"/>
                  </a:lnTo>
                  <a:lnTo>
                    <a:pt x="67" y="231"/>
                  </a:lnTo>
                  <a:lnTo>
                    <a:pt x="55" y="243"/>
                  </a:lnTo>
                  <a:lnTo>
                    <a:pt x="37" y="236"/>
                  </a:lnTo>
                  <a:lnTo>
                    <a:pt x="35" y="196"/>
                  </a:lnTo>
                  <a:lnTo>
                    <a:pt x="30" y="179"/>
                  </a:lnTo>
                  <a:lnTo>
                    <a:pt x="15" y="159"/>
                  </a:lnTo>
                  <a:lnTo>
                    <a:pt x="0" y="144"/>
                  </a:lnTo>
                  <a:lnTo>
                    <a:pt x="0" y="134"/>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28" name="Freeform 145"/>
            <p:cNvSpPr>
              <a:spLocks/>
            </p:cNvSpPr>
            <p:nvPr/>
          </p:nvSpPr>
          <p:spPr bwMode="auto">
            <a:xfrm>
              <a:off x="6431830" y="3225885"/>
              <a:ext cx="293327" cy="317071"/>
            </a:xfrm>
            <a:custGeom>
              <a:avLst/>
              <a:gdLst>
                <a:gd name="T0" fmla="*/ 127000 w 209"/>
                <a:gd name="T1" fmla="*/ 53975 h 228"/>
                <a:gd name="T2" fmla="*/ 84137 w 209"/>
                <a:gd name="T3" fmla="*/ 39688 h 228"/>
                <a:gd name="T4" fmla="*/ 47625 w 209"/>
                <a:gd name="T5" fmla="*/ 0 h 228"/>
                <a:gd name="T6" fmla="*/ 4762 w 209"/>
                <a:gd name="T7" fmla="*/ 3175 h 228"/>
                <a:gd name="T8" fmla="*/ 0 w 209"/>
                <a:gd name="T9" fmla="*/ 19050 h 228"/>
                <a:gd name="T10" fmla="*/ 52387 w 209"/>
                <a:gd name="T11" fmla="*/ 53975 h 228"/>
                <a:gd name="T12" fmla="*/ 95250 w 209"/>
                <a:gd name="T13" fmla="*/ 93663 h 228"/>
                <a:gd name="T14" fmla="*/ 127000 w 209"/>
                <a:gd name="T15" fmla="*/ 122238 h 228"/>
                <a:gd name="T16" fmla="*/ 134937 w 209"/>
                <a:gd name="T17" fmla="*/ 161925 h 228"/>
                <a:gd name="T18" fmla="*/ 153987 w 209"/>
                <a:gd name="T19" fmla="*/ 200025 h 228"/>
                <a:gd name="T20" fmla="*/ 209550 w 209"/>
                <a:gd name="T21" fmla="*/ 276225 h 228"/>
                <a:gd name="T22" fmla="*/ 260350 w 209"/>
                <a:gd name="T23" fmla="*/ 338138 h 228"/>
                <a:gd name="T24" fmla="*/ 280987 w 209"/>
                <a:gd name="T25" fmla="*/ 361950 h 228"/>
                <a:gd name="T26" fmla="*/ 331787 w 209"/>
                <a:gd name="T27" fmla="*/ 338138 h 228"/>
                <a:gd name="T28" fmla="*/ 323850 w 209"/>
                <a:gd name="T29" fmla="*/ 307975 h 228"/>
                <a:gd name="T30" fmla="*/ 323850 w 209"/>
                <a:gd name="T31" fmla="*/ 268288 h 228"/>
                <a:gd name="T32" fmla="*/ 307975 w 209"/>
                <a:gd name="T33" fmla="*/ 244475 h 228"/>
                <a:gd name="T34" fmla="*/ 265112 w 209"/>
                <a:gd name="T35" fmla="*/ 228600 h 228"/>
                <a:gd name="T36" fmla="*/ 265112 w 209"/>
                <a:gd name="T37" fmla="*/ 212725 h 228"/>
                <a:gd name="T38" fmla="*/ 249237 w 209"/>
                <a:gd name="T39" fmla="*/ 188913 h 228"/>
                <a:gd name="T40" fmla="*/ 244475 w 209"/>
                <a:gd name="T41" fmla="*/ 153988 h 228"/>
                <a:gd name="T42" fmla="*/ 217487 w 209"/>
                <a:gd name="T43" fmla="*/ 125413 h 228"/>
                <a:gd name="T44" fmla="*/ 177800 w 209"/>
                <a:gd name="T45" fmla="*/ 101600 h 228"/>
                <a:gd name="T46" fmla="*/ 127000 w 209"/>
                <a:gd name="T47" fmla="*/ 53975 h 2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9" h="228">
                  <a:moveTo>
                    <a:pt x="80" y="34"/>
                  </a:moveTo>
                  <a:lnTo>
                    <a:pt x="53" y="25"/>
                  </a:lnTo>
                  <a:lnTo>
                    <a:pt x="30" y="0"/>
                  </a:lnTo>
                  <a:lnTo>
                    <a:pt x="3" y="2"/>
                  </a:lnTo>
                  <a:lnTo>
                    <a:pt x="0" y="12"/>
                  </a:lnTo>
                  <a:lnTo>
                    <a:pt x="33" y="34"/>
                  </a:lnTo>
                  <a:lnTo>
                    <a:pt x="60" y="59"/>
                  </a:lnTo>
                  <a:lnTo>
                    <a:pt x="80" y="77"/>
                  </a:lnTo>
                  <a:lnTo>
                    <a:pt x="85" y="102"/>
                  </a:lnTo>
                  <a:lnTo>
                    <a:pt x="97" y="126"/>
                  </a:lnTo>
                  <a:lnTo>
                    <a:pt x="132" y="174"/>
                  </a:lnTo>
                  <a:lnTo>
                    <a:pt x="164" y="213"/>
                  </a:lnTo>
                  <a:lnTo>
                    <a:pt x="177" y="228"/>
                  </a:lnTo>
                  <a:lnTo>
                    <a:pt x="209" y="213"/>
                  </a:lnTo>
                  <a:lnTo>
                    <a:pt x="204" y="194"/>
                  </a:lnTo>
                  <a:lnTo>
                    <a:pt x="204" y="169"/>
                  </a:lnTo>
                  <a:lnTo>
                    <a:pt x="194" y="154"/>
                  </a:lnTo>
                  <a:lnTo>
                    <a:pt x="167" y="144"/>
                  </a:lnTo>
                  <a:lnTo>
                    <a:pt x="167" y="134"/>
                  </a:lnTo>
                  <a:lnTo>
                    <a:pt x="157" y="119"/>
                  </a:lnTo>
                  <a:lnTo>
                    <a:pt x="154" y="97"/>
                  </a:lnTo>
                  <a:lnTo>
                    <a:pt x="137" y="79"/>
                  </a:lnTo>
                  <a:lnTo>
                    <a:pt x="112" y="64"/>
                  </a:lnTo>
                  <a:lnTo>
                    <a:pt x="80" y="34"/>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29" name="Freeform 146"/>
            <p:cNvSpPr>
              <a:spLocks/>
            </p:cNvSpPr>
            <p:nvPr/>
          </p:nvSpPr>
          <p:spPr bwMode="auto">
            <a:xfrm>
              <a:off x="6704100" y="3412237"/>
              <a:ext cx="42104" cy="41718"/>
            </a:xfrm>
            <a:custGeom>
              <a:avLst/>
              <a:gdLst>
                <a:gd name="T0" fmla="*/ 4763 w 30"/>
                <a:gd name="T1" fmla="*/ 0 h 30"/>
                <a:gd name="T2" fmla="*/ 23813 w 30"/>
                <a:gd name="T3" fmla="*/ 3175 h 30"/>
                <a:gd name="T4" fmla="*/ 44450 w 30"/>
                <a:gd name="T5" fmla="*/ 19050 h 30"/>
                <a:gd name="T6" fmla="*/ 47625 w 30"/>
                <a:gd name="T7" fmla="*/ 42863 h 30"/>
                <a:gd name="T8" fmla="*/ 31750 w 30"/>
                <a:gd name="T9" fmla="*/ 47625 h 30"/>
                <a:gd name="T10" fmla="*/ 0 w 30"/>
                <a:gd name="T11" fmla="*/ 15875 h 30"/>
                <a:gd name="T12" fmla="*/ 4763 w 30"/>
                <a:gd name="T13" fmla="*/ 0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30">
                  <a:moveTo>
                    <a:pt x="3" y="0"/>
                  </a:moveTo>
                  <a:lnTo>
                    <a:pt x="15" y="2"/>
                  </a:lnTo>
                  <a:lnTo>
                    <a:pt x="28" y="12"/>
                  </a:lnTo>
                  <a:lnTo>
                    <a:pt x="30" y="27"/>
                  </a:lnTo>
                  <a:lnTo>
                    <a:pt x="20" y="30"/>
                  </a:lnTo>
                  <a:lnTo>
                    <a:pt x="0" y="10"/>
                  </a:lnTo>
                  <a:lnTo>
                    <a:pt x="3"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30" name="Freeform 147"/>
            <p:cNvSpPr>
              <a:spLocks/>
            </p:cNvSpPr>
            <p:nvPr/>
          </p:nvSpPr>
          <p:spPr bwMode="auto">
            <a:xfrm>
              <a:off x="6704100" y="3412237"/>
              <a:ext cx="42104" cy="41718"/>
            </a:xfrm>
            <a:custGeom>
              <a:avLst/>
              <a:gdLst>
                <a:gd name="T0" fmla="*/ 4763 w 30"/>
                <a:gd name="T1" fmla="*/ 0 h 30"/>
                <a:gd name="T2" fmla="*/ 23813 w 30"/>
                <a:gd name="T3" fmla="*/ 3175 h 30"/>
                <a:gd name="T4" fmla="*/ 44450 w 30"/>
                <a:gd name="T5" fmla="*/ 19050 h 30"/>
                <a:gd name="T6" fmla="*/ 47625 w 30"/>
                <a:gd name="T7" fmla="*/ 42863 h 30"/>
                <a:gd name="T8" fmla="*/ 31750 w 30"/>
                <a:gd name="T9" fmla="*/ 47625 h 30"/>
                <a:gd name="T10" fmla="*/ 0 w 30"/>
                <a:gd name="T11" fmla="*/ 15875 h 30"/>
                <a:gd name="T12" fmla="*/ 0 w 30"/>
                <a:gd name="T13" fmla="*/ 0 h 30"/>
                <a:gd name="T14" fmla="*/ 4763 w 30"/>
                <a:gd name="T15" fmla="*/ 0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30">
                  <a:moveTo>
                    <a:pt x="3" y="0"/>
                  </a:moveTo>
                  <a:lnTo>
                    <a:pt x="15" y="2"/>
                  </a:lnTo>
                  <a:lnTo>
                    <a:pt x="28" y="12"/>
                  </a:lnTo>
                  <a:lnTo>
                    <a:pt x="30" y="27"/>
                  </a:lnTo>
                  <a:lnTo>
                    <a:pt x="20" y="30"/>
                  </a:lnTo>
                  <a:lnTo>
                    <a:pt x="0" y="10"/>
                  </a:lnTo>
                  <a:lnTo>
                    <a:pt x="0" y="0"/>
                  </a:lnTo>
                  <a:lnTo>
                    <a:pt x="3" y="0"/>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31" name="Freeform 148"/>
            <p:cNvSpPr>
              <a:spLocks/>
            </p:cNvSpPr>
            <p:nvPr/>
          </p:nvSpPr>
          <p:spPr bwMode="auto">
            <a:xfrm>
              <a:off x="6704100" y="3412237"/>
              <a:ext cx="42104" cy="41718"/>
            </a:xfrm>
            <a:custGeom>
              <a:avLst/>
              <a:gdLst>
                <a:gd name="T0" fmla="*/ 4763 w 30"/>
                <a:gd name="T1" fmla="*/ 0 h 30"/>
                <a:gd name="T2" fmla="*/ 23813 w 30"/>
                <a:gd name="T3" fmla="*/ 3175 h 30"/>
                <a:gd name="T4" fmla="*/ 44450 w 30"/>
                <a:gd name="T5" fmla="*/ 19050 h 30"/>
                <a:gd name="T6" fmla="*/ 47625 w 30"/>
                <a:gd name="T7" fmla="*/ 42863 h 30"/>
                <a:gd name="T8" fmla="*/ 31750 w 30"/>
                <a:gd name="T9" fmla="*/ 47625 h 30"/>
                <a:gd name="T10" fmla="*/ 0 w 30"/>
                <a:gd name="T11" fmla="*/ 15875 h 30"/>
                <a:gd name="T12" fmla="*/ 4763 w 30"/>
                <a:gd name="T13" fmla="*/ 0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30">
                  <a:moveTo>
                    <a:pt x="3" y="0"/>
                  </a:moveTo>
                  <a:lnTo>
                    <a:pt x="15" y="2"/>
                  </a:lnTo>
                  <a:lnTo>
                    <a:pt x="28" y="12"/>
                  </a:lnTo>
                  <a:lnTo>
                    <a:pt x="30" y="27"/>
                  </a:lnTo>
                  <a:lnTo>
                    <a:pt x="20" y="30"/>
                  </a:lnTo>
                  <a:lnTo>
                    <a:pt x="0" y="10"/>
                  </a:lnTo>
                  <a:lnTo>
                    <a:pt x="3" y="0"/>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32" name="Freeform 149"/>
            <p:cNvSpPr>
              <a:spLocks/>
            </p:cNvSpPr>
            <p:nvPr/>
          </p:nvSpPr>
          <p:spPr bwMode="auto">
            <a:xfrm>
              <a:off x="6708308" y="3535999"/>
              <a:ext cx="232974" cy="76483"/>
            </a:xfrm>
            <a:custGeom>
              <a:avLst/>
              <a:gdLst>
                <a:gd name="T0" fmla="*/ 39688 w 166"/>
                <a:gd name="T1" fmla="*/ 4762 h 55"/>
                <a:gd name="T2" fmla="*/ 15875 w 166"/>
                <a:gd name="T3" fmla="*/ 12700 h 55"/>
                <a:gd name="T4" fmla="*/ 0 w 166"/>
                <a:gd name="T5" fmla="*/ 31750 h 55"/>
                <a:gd name="T6" fmla="*/ 19050 w 166"/>
                <a:gd name="T7" fmla="*/ 60325 h 55"/>
                <a:gd name="T8" fmla="*/ 71438 w 166"/>
                <a:gd name="T9" fmla="*/ 60325 h 55"/>
                <a:gd name="T10" fmla="*/ 90488 w 166"/>
                <a:gd name="T11" fmla="*/ 71437 h 55"/>
                <a:gd name="T12" fmla="*/ 133350 w 166"/>
                <a:gd name="T13" fmla="*/ 71437 h 55"/>
                <a:gd name="T14" fmla="*/ 138113 w 166"/>
                <a:gd name="T15" fmla="*/ 87312 h 55"/>
                <a:gd name="T16" fmla="*/ 220663 w 166"/>
                <a:gd name="T17" fmla="*/ 87312 h 55"/>
                <a:gd name="T18" fmla="*/ 244475 w 166"/>
                <a:gd name="T19" fmla="*/ 87312 h 55"/>
                <a:gd name="T20" fmla="*/ 263525 w 166"/>
                <a:gd name="T21" fmla="*/ 87312 h 55"/>
                <a:gd name="T22" fmla="*/ 263525 w 166"/>
                <a:gd name="T23" fmla="*/ 68262 h 55"/>
                <a:gd name="T24" fmla="*/ 236538 w 166"/>
                <a:gd name="T25" fmla="*/ 55562 h 55"/>
                <a:gd name="T26" fmla="*/ 244475 w 166"/>
                <a:gd name="T27" fmla="*/ 31750 h 55"/>
                <a:gd name="T28" fmla="*/ 215900 w 166"/>
                <a:gd name="T29" fmla="*/ 36512 h 55"/>
                <a:gd name="T30" fmla="*/ 185738 w 166"/>
                <a:gd name="T31" fmla="*/ 31750 h 55"/>
                <a:gd name="T32" fmla="*/ 161925 w 166"/>
                <a:gd name="T33" fmla="*/ 20637 h 55"/>
                <a:gd name="T34" fmla="*/ 122238 w 166"/>
                <a:gd name="T35" fmla="*/ 15875 h 55"/>
                <a:gd name="T36" fmla="*/ 77788 w 166"/>
                <a:gd name="T37" fmla="*/ 0 h 55"/>
                <a:gd name="T38" fmla="*/ 39688 w 166"/>
                <a:gd name="T39" fmla="*/ 4762 h 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6" h="55">
                  <a:moveTo>
                    <a:pt x="25" y="3"/>
                  </a:moveTo>
                  <a:lnTo>
                    <a:pt x="10" y="8"/>
                  </a:lnTo>
                  <a:lnTo>
                    <a:pt x="0" y="20"/>
                  </a:lnTo>
                  <a:lnTo>
                    <a:pt x="12" y="38"/>
                  </a:lnTo>
                  <a:lnTo>
                    <a:pt x="45" y="38"/>
                  </a:lnTo>
                  <a:lnTo>
                    <a:pt x="57" y="45"/>
                  </a:lnTo>
                  <a:lnTo>
                    <a:pt x="84" y="45"/>
                  </a:lnTo>
                  <a:lnTo>
                    <a:pt x="87" y="55"/>
                  </a:lnTo>
                  <a:lnTo>
                    <a:pt x="139" y="55"/>
                  </a:lnTo>
                  <a:lnTo>
                    <a:pt x="154" y="55"/>
                  </a:lnTo>
                  <a:lnTo>
                    <a:pt x="166" y="55"/>
                  </a:lnTo>
                  <a:lnTo>
                    <a:pt x="166" y="43"/>
                  </a:lnTo>
                  <a:lnTo>
                    <a:pt x="149" y="35"/>
                  </a:lnTo>
                  <a:lnTo>
                    <a:pt x="154" y="20"/>
                  </a:lnTo>
                  <a:lnTo>
                    <a:pt x="136" y="23"/>
                  </a:lnTo>
                  <a:lnTo>
                    <a:pt x="117" y="20"/>
                  </a:lnTo>
                  <a:lnTo>
                    <a:pt x="102" y="13"/>
                  </a:lnTo>
                  <a:lnTo>
                    <a:pt x="77" y="10"/>
                  </a:lnTo>
                  <a:lnTo>
                    <a:pt x="49" y="0"/>
                  </a:lnTo>
                  <a:lnTo>
                    <a:pt x="25" y="3"/>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33" name="Freeform 150"/>
            <p:cNvSpPr>
              <a:spLocks/>
            </p:cNvSpPr>
            <p:nvPr/>
          </p:nvSpPr>
          <p:spPr bwMode="auto">
            <a:xfrm>
              <a:off x="6955319" y="3609706"/>
              <a:ext cx="21053" cy="13908"/>
            </a:xfrm>
            <a:custGeom>
              <a:avLst/>
              <a:gdLst>
                <a:gd name="T0" fmla="*/ 12700 w 15"/>
                <a:gd name="T1" fmla="*/ 15875 h 10"/>
                <a:gd name="T2" fmla="*/ 20638 w 15"/>
                <a:gd name="T3" fmla="*/ 11113 h 10"/>
                <a:gd name="T4" fmla="*/ 23813 w 15"/>
                <a:gd name="T5" fmla="*/ 7938 h 10"/>
                <a:gd name="T6" fmla="*/ 20638 w 15"/>
                <a:gd name="T7" fmla="*/ 0 h 10"/>
                <a:gd name="T8" fmla="*/ 12700 w 15"/>
                <a:gd name="T9" fmla="*/ 0 h 10"/>
                <a:gd name="T10" fmla="*/ 4763 w 15"/>
                <a:gd name="T11" fmla="*/ 0 h 10"/>
                <a:gd name="T12" fmla="*/ 0 w 15"/>
                <a:gd name="T13" fmla="*/ 7938 h 10"/>
                <a:gd name="T14" fmla="*/ 4763 w 15"/>
                <a:gd name="T15" fmla="*/ 11113 h 10"/>
                <a:gd name="T16" fmla="*/ 7938 w 15"/>
                <a:gd name="T17" fmla="*/ 15875 h 10"/>
                <a:gd name="T18" fmla="*/ 12700 w 15"/>
                <a:gd name="T19" fmla="*/ 15875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8" y="10"/>
                  </a:moveTo>
                  <a:lnTo>
                    <a:pt x="13" y="7"/>
                  </a:lnTo>
                  <a:lnTo>
                    <a:pt x="15" y="5"/>
                  </a:lnTo>
                  <a:lnTo>
                    <a:pt x="13" y="0"/>
                  </a:lnTo>
                  <a:lnTo>
                    <a:pt x="8" y="0"/>
                  </a:lnTo>
                  <a:lnTo>
                    <a:pt x="3" y="0"/>
                  </a:lnTo>
                  <a:lnTo>
                    <a:pt x="0" y="5"/>
                  </a:lnTo>
                  <a:lnTo>
                    <a:pt x="3" y="7"/>
                  </a:lnTo>
                  <a:lnTo>
                    <a:pt x="5" y="10"/>
                  </a:lnTo>
                  <a:lnTo>
                    <a:pt x="8" y="10"/>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34" name="Freeform 151"/>
            <p:cNvSpPr>
              <a:spLocks/>
            </p:cNvSpPr>
            <p:nvPr/>
          </p:nvSpPr>
          <p:spPr bwMode="auto">
            <a:xfrm>
              <a:off x="6955319" y="3609706"/>
              <a:ext cx="21053" cy="13908"/>
            </a:xfrm>
            <a:custGeom>
              <a:avLst/>
              <a:gdLst>
                <a:gd name="T0" fmla="*/ 12700 w 15"/>
                <a:gd name="T1" fmla="*/ 15875 h 10"/>
                <a:gd name="T2" fmla="*/ 20638 w 15"/>
                <a:gd name="T3" fmla="*/ 11113 h 10"/>
                <a:gd name="T4" fmla="*/ 23813 w 15"/>
                <a:gd name="T5" fmla="*/ 7938 h 10"/>
                <a:gd name="T6" fmla="*/ 20638 w 15"/>
                <a:gd name="T7" fmla="*/ 0 h 10"/>
                <a:gd name="T8" fmla="*/ 12700 w 15"/>
                <a:gd name="T9" fmla="*/ 0 h 10"/>
                <a:gd name="T10" fmla="*/ 4763 w 15"/>
                <a:gd name="T11" fmla="*/ 0 h 10"/>
                <a:gd name="T12" fmla="*/ 0 w 15"/>
                <a:gd name="T13" fmla="*/ 7938 h 10"/>
                <a:gd name="T14" fmla="*/ 4763 w 15"/>
                <a:gd name="T15" fmla="*/ 11113 h 10"/>
                <a:gd name="T16" fmla="*/ 12700 w 15"/>
                <a:gd name="T17" fmla="*/ 15875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10">
                  <a:moveTo>
                    <a:pt x="8" y="10"/>
                  </a:moveTo>
                  <a:lnTo>
                    <a:pt x="13" y="7"/>
                  </a:lnTo>
                  <a:lnTo>
                    <a:pt x="15" y="5"/>
                  </a:lnTo>
                  <a:lnTo>
                    <a:pt x="13" y="0"/>
                  </a:lnTo>
                  <a:lnTo>
                    <a:pt x="8" y="0"/>
                  </a:lnTo>
                  <a:lnTo>
                    <a:pt x="3" y="0"/>
                  </a:lnTo>
                  <a:lnTo>
                    <a:pt x="0" y="5"/>
                  </a:lnTo>
                  <a:lnTo>
                    <a:pt x="3" y="7"/>
                  </a:lnTo>
                  <a:lnTo>
                    <a:pt x="8" y="10"/>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35" name="Freeform 152"/>
            <p:cNvSpPr>
              <a:spLocks/>
            </p:cNvSpPr>
            <p:nvPr/>
          </p:nvSpPr>
          <p:spPr bwMode="auto">
            <a:xfrm>
              <a:off x="6987601" y="3609706"/>
              <a:ext cx="9826" cy="13908"/>
            </a:xfrm>
            <a:custGeom>
              <a:avLst/>
              <a:gdLst>
                <a:gd name="T0" fmla="*/ 7937 w 7"/>
                <a:gd name="T1" fmla="*/ 15875 h 10"/>
                <a:gd name="T2" fmla="*/ 3175 w 7"/>
                <a:gd name="T3" fmla="*/ 11113 h 10"/>
                <a:gd name="T4" fmla="*/ 0 w 7"/>
                <a:gd name="T5" fmla="*/ 7938 h 10"/>
                <a:gd name="T6" fmla="*/ 3175 w 7"/>
                <a:gd name="T7" fmla="*/ 0 h 10"/>
                <a:gd name="T8" fmla="*/ 7937 w 7"/>
                <a:gd name="T9" fmla="*/ 0 h 10"/>
                <a:gd name="T10" fmla="*/ 11112 w 7"/>
                <a:gd name="T11" fmla="*/ 0 h 10"/>
                <a:gd name="T12" fmla="*/ 11112 w 7"/>
                <a:gd name="T13" fmla="*/ 7938 h 10"/>
                <a:gd name="T14" fmla="*/ 11112 w 7"/>
                <a:gd name="T15" fmla="*/ 11113 h 10"/>
                <a:gd name="T16" fmla="*/ 11112 w 7"/>
                <a:gd name="T17" fmla="*/ 15875 h 10"/>
                <a:gd name="T18" fmla="*/ 7937 w 7"/>
                <a:gd name="T19" fmla="*/ 15875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0">
                  <a:moveTo>
                    <a:pt x="5" y="10"/>
                  </a:moveTo>
                  <a:lnTo>
                    <a:pt x="2" y="7"/>
                  </a:lnTo>
                  <a:lnTo>
                    <a:pt x="0" y="5"/>
                  </a:lnTo>
                  <a:lnTo>
                    <a:pt x="2" y="0"/>
                  </a:lnTo>
                  <a:lnTo>
                    <a:pt x="5" y="0"/>
                  </a:lnTo>
                  <a:lnTo>
                    <a:pt x="7" y="0"/>
                  </a:lnTo>
                  <a:lnTo>
                    <a:pt x="7" y="5"/>
                  </a:lnTo>
                  <a:lnTo>
                    <a:pt x="7" y="7"/>
                  </a:lnTo>
                  <a:lnTo>
                    <a:pt x="7" y="10"/>
                  </a:lnTo>
                  <a:lnTo>
                    <a:pt x="5" y="10"/>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36" name="Freeform 153"/>
            <p:cNvSpPr>
              <a:spLocks/>
            </p:cNvSpPr>
            <p:nvPr/>
          </p:nvSpPr>
          <p:spPr bwMode="auto">
            <a:xfrm>
              <a:off x="6987601" y="3609706"/>
              <a:ext cx="9826" cy="13908"/>
            </a:xfrm>
            <a:custGeom>
              <a:avLst/>
              <a:gdLst>
                <a:gd name="T0" fmla="*/ 7937 w 7"/>
                <a:gd name="T1" fmla="*/ 15875 h 10"/>
                <a:gd name="T2" fmla="*/ 3175 w 7"/>
                <a:gd name="T3" fmla="*/ 11113 h 10"/>
                <a:gd name="T4" fmla="*/ 0 w 7"/>
                <a:gd name="T5" fmla="*/ 7938 h 10"/>
                <a:gd name="T6" fmla="*/ 3175 w 7"/>
                <a:gd name="T7" fmla="*/ 0 h 10"/>
                <a:gd name="T8" fmla="*/ 7937 w 7"/>
                <a:gd name="T9" fmla="*/ 0 h 10"/>
                <a:gd name="T10" fmla="*/ 11112 w 7"/>
                <a:gd name="T11" fmla="*/ 0 h 10"/>
                <a:gd name="T12" fmla="*/ 11112 w 7"/>
                <a:gd name="T13" fmla="*/ 7938 h 10"/>
                <a:gd name="T14" fmla="*/ 11112 w 7"/>
                <a:gd name="T15" fmla="*/ 11113 h 10"/>
                <a:gd name="T16" fmla="*/ 7937 w 7"/>
                <a:gd name="T17" fmla="*/ 15875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10">
                  <a:moveTo>
                    <a:pt x="5" y="10"/>
                  </a:moveTo>
                  <a:lnTo>
                    <a:pt x="2" y="7"/>
                  </a:lnTo>
                  <a:lnTo>
                    <a:pt x="0" y="5"/>
                  </a:lnTo>
                  <a:lnTo>
                    <a:pt x="2" y="0"/>
                  </a:lnTo>
                  <a:lnTo>
                    <a:pt x="5" y="0"/>
                  </a:lnTo>
                  <a:lnTo>
                    <a:pt x="7" y="0"/>
                  </a:lnTo>
                  <a:lnTo>
                    <a:pt x="7" y="5"/>
                  </a:lnTo>
                  <a:lnTo>
                    <a:pt x="7" y="7"/>
                  </a:lnTo>
                  <a:lnTo>
                    <a:pt x="5" y="10"/>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37" name="Freeform 154"/>
            <p:cNvSpPr>
              <a:spLocks/>
            </p:cNvSpPr>
            <p:nvPr/>
          </p:nvSpPr>
          <p:spPr bwMode="auto">
            <a:xfrm>
              <a:off x="7015670" y="3598586"/>
              <a:ext cx="26666" cy="25033"/>
            </a:xfrm>
            <a:custGeom>
              <a:avLst/>
              <a:gdLst>
                <a:gd name="T0" fmla="*/ 3175 w 19"/>
                <a:gd name="T1" fmla="*/ 12700 h 18"/>
                <a:gd name="T2" fmla="*/ 19050 w 19"/>
                <a:gd name="T3" fmla="*/ 0 h 18"/>
                <a:gd name="T4" fmla="*/ 30162 w 19"/>
                <a:gd name="T5" fmla="*/ 12700 h 18"/>
                <a:gd name="T6" fmla="*/ 26987 w 19"/>
                <a:gd name="T7" fmla="*/ 28575 h 18"/>
                <a:gd name="T8" fmla="*/ 0 w 19"/>
                <a:gd name="T9" fmla="*/ 20638 h 18"/>
                <a:gd name="T10" fmla="*/ 3175 w 19"/>
                <a:gd name="T11" fmla="*/ 1270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18">
                  <a:moveTo>
                    <a:pt x="2" y="8"/>
                  </a:moveTo>
                  <a:lnTo>
                    <a:pt x="12" y="0"/>
                  </a:lnTo>
                  <a:lnTo>
                    <a:pt x="19" y="8"/>
                  </a:lnTo>
                  <a:lnTo>
                    <a:pt x="17" y="18"/>
                  </a:lnTo>
                  <a:lnTo>
                    <a:pt x="0" y="13"/>
                  </a:lnTo>
                  <a:lnTo>
                    <a:pt x="2" y="8"/>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38" name="Freeform 155"/>
            <p:cNvSpPr>
              <a:spLocks/>
            </p:cNvSpPr>
            <p:nvPr/>
          </p:nvSpPr>
          <p:spPr bwMode="auto">
            <a:xfrm>
              <a:off x="7049354" y="3643086"/>
              <a:ext cx="32279" cy="20861"/>
            </a:xfrm>
            <a:custGeom>
              <a:avLst/>
              <a:gdLst>
                <a:gd name="T0" fmla="*/ 4762 w 23"/>
                <a:gd name="T1" fmla="*/ 4763 h 15"/>
                <a:gd name="T2" fmla="*/ 0 w 23"/>
                <a:gd name="T3" fmla="*/ 23813 h 15"/>
                <a:gd name="T4" fmla="*/ 28575 w 23"/>
                <a:gd name="T5" fmla="*/ 12700 h 15"/>
                <a:gd name="T6" fmla="*/ 36512 w 23"/>
                <a:gd name="T7" fmla="*/ 0 h 15"/>
                <a:gd name="T8" fmla="*/ 4762 w 23"/>
                <a:gd name="T9" fmla="*/ 4763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5">
                  <a:moveTo>
                    <a:pt x="3" y="3"/>
                  </a:moveTo>
                  <a:lnTo>
                    <a:pt x="0" y="15"/>
                  </a:lnTo>
                  <a:lnTo>
                    <a:pt x="18" y="8"/>
                  </a:lnTo>
                  <a:lnTo>
                    <a:pt x="23" y="0"/>
                  </a:lnTo>
                  <a:lnTo>
                    <a:pt x="3" y="3"/>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39" name="Freeform 156"/>
            <p:cNvSpPr>
              <a:spLocks/>
            </p:cNvSpPr>
            <p:nvPr/>
          </p:nvSpPr>
          <p:spPr bwMode="auto">
            <a:xfrm>
              <a:off x="7074615" y="3609706"/>
              <a:ext cx="56143" cy="23641"/>
            </a:xfrm>
            <a:custGeom>
              <a:avLst/>
              <a:gdLst>
                <a:gd name="T0" fmla="*/ 0 w 40"/>
                <a:gd name="T1" fmla="*/ 3175 h 17"/>
                <a:gd name="T2" fmla="*/ 31750 w 40"/>
                <a:gd name="T3" fmla="*/ 0 h 17"/>
                <a:gd name="T4" fmla="*/ 63500 w 40"/>
                <a:gd name="T5" fmla="*/ 11113 h 17"/>
                <a:gd name="T6" fmla="*/ 39688 w 40"/>
                <a:gd name="T7" fmla="*/ 26988 h 17"/>
                <a:gd name="T8" fmla="*/ 3175 w 40"/>
                <a:gd name="T9" fmla="*/ 23813 h 17"/>
                <a:gd name="T10" fmla="*/ 0 w 40"/>
                <a:gd name="T11" fmla="*/ 3175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 h="17">
                  <a:moveTo>
                    <a:pt x="0" y="2"/>
                  </a:moveTo>
                  <a:lnTo>
                    <a:pt x="20" y="0"/>
                  </a:lnTo>
                  <a:lnTo>
                    <a:pt x="40" y="7"/>
                  </a:lnTo>
                  <a:lnTo>
                    <a:pt x="25" y="17"/>
                  </a:lnTo>
                  <a:lnTo>
                    <a:pt x="2" y="15"/>
                  </a:lnTo>
                  <a:lnTo>
                    <a:pt x="0" y="2"/>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40" name="Freeform 157"/>
            <p:cNvSpPr>
              <a:spLocks/>
            </p:cNvSpPr>
            <p:nvPr/>
          </p:nvSpPr>
          <p:spPr bwMode="auto">
            <a:xfrm>
              <a:off x="7144789" y="3643086"/>
              <a:ext cx="30878" cy="20861"/>
            </a:xfrm>
            <a:custGeom>
              <a:avLst/>
              <a:gdLst>
                <a:gd name="T0" fmla="*/ 34925 w 22"/>
                <a:gd name="T1" fmla="*/ 0 h 15"/>
                <a:gd name="T2" fmla="*/ 11113 w 22"/>
                <a:gd name="T3" fmla="*/ 4763 h 15"/>
                <a:gd name="T4" fmla="*/ 0 w 22"/>
                <a:gd name="T5" fmla="*/ 23813 h 15"/>
                <a:gd name="T6" fmla="*/ 19050 w 22"/>
                <a:gd name="T7" fmla="*/ 23813 h 15"/>
                <a:gd name="T8" fmla="*/ 34925 w 22"/>
                <a:gd name="T9" fmla="*/ 12700 h 15"/>
                <a:gd name="T10" fmla="*/ 34925 w 22"/>
                <a:gd name="T11" fmla="*/ 0 h 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15">
                  <a:moveTo>
                    <a:pt x="22" y="0"/>
                  </a:moveTo>
                  <a:lnTo>
                    <a:pt x="7" y="3"/>
                  </a:lnTo>
                  <a:lnTo>
                    <a:pt x="0" y="15"/>
                  </a:lnTo>
                  <a:lnTo>
                    <a:pt x="12" y="15"/>
                  </a:lnTo>
                  <a:lnTo>
                    <a:pt x="22" y="8"/>
                  </a:lnTo>
                  <a:lnTo>
                    <a:pt x="22"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41" name="Freeform 158"/>
            <p:cNvSpPr>
              <a:spLocks/>
            </p:cNvSpPr>
            <p:nvPr/>
          </p:nvSpPr>
          <p:spPr bwMode="auto">
            <a:xfrm>
              <a:off x="7032511" y="3326012"/>
              <a:ext cx="164207" cy="207206"/>
            </a:xfrm>
            <a:custGeom>
              <a:avLst/>
              <a:gdLst>
                <a:gd name="T0" fmla="*/ 42862 w 117"/>
                <a:gd name="T1" fmla="*/ 31750 h 149"/>
                <a:gd name="T2" fmla="*/ 39687 w 117"/>
                <a:gd name="T3" fmla="*/ 71438 h 149"/>
                <a:gd name="T4" fmla="*/ 23812 w 117"/>
                <a:gd name="T5" fmla="*/ 85725 h 149"/>
                <a:gd name="T6" fmla="*/ 19050 w 117"/>
                <a:gd name="T7" fmla="*/ 114300 h 149"/>
                <a:gd name="T8" fmla="*/ 0 w 117"/>
                <a:gd name="T9" fmla="*/ 130175 h 149"/>
                <a:gd name="T10" fmla="*/ 0 w 117"/>
                <a:gd name="T11" fmla="*/ 180975 h 149"/>
                <a:gd name="T12" fmla="*/ 23812 w 117"/>
                <a:gd name="T13" fmla="*/ 193675 h 149"/>
                <a:gd name="T14" fmla="*/ 26987 w 117"/>
                <a:gd name="T15" fmla="*/ 228600 h 149"/>
                <a:gd name="T16" fmla="*/ 50800 w 117"/>
                <a:gd name="T17" fmla="*/ 231775 h 149"/>
                <a:gd name="T18" fmla="*/ 63500 w 117"/>
                <a:gd name="T19" fmla="*/ 177800 h 149"/>
                <a:gd name="T20" fmla="*/ 79375 w 117"/>
                <a:gd name="T21" fmla="*/ 173038 h 149"/>
                <a:gd name="T22" fmla="*/ 79375 w 117"/>
                <a:gd name="T23" fmla="*/ 215900 h 149"/>
                <a:gd name="T24" fmla="*/ 98425 w 117"/>
                <a:gd name="T25" fmla="*/ 223838 h 149"/>
                <a:gd name="T26" fmla="*/ 106362 w 117"/>
                <a:gd name="T27" fmla="*/ 236538 h 149"/>
                <a:gd name="T28" fmla="*/ 133350 w 117"/>
                <a:gd name="T29" fmla="*/ 231775 h 149"/>
                <a:gd name="T30" fmla="*/ 130175 w 117"/>
                <a:gd name="T31" fmla="*/ 201613 h 149"/>
                <a:gd name="T32" fmla="*/ 95250 w 117"/>
                <a:gd name="T33" fmla="*/ 138113 h 149"/>
                <a:gd name="T34" fmla="*/ 111125 w 117"/>
                <a:gd name="T35" fmla="*/ 125413 h 149"/>
                <a:gd name="T36" fmla="*/ 130175 w 117"/>
                <a:gd name="T37" fmla="*/ 90488 h 149"/>
                <a:gd name="T38" fmla="*/ 119062 w 117"/>
                <a:gd name="T39" fmla="*/ 77788 h 149"/>
                <a:gd name="T40" fmla="*/ 98425 w 117"/>
                <a:gd name="T41" fmla="*/ 90488 h 149"/>
                <a:gd name="T42" fmla="*/ 79375 w 117"/>
                <a:gd name="T43" fmla="*/ 98425 h 149"/>
                <a:gd name="T44" fmla="*/ 66675 w 117"/>
                <a:gd name="T45" fmla="*/ 63500 h 149"/>
                <a:gd name="T46" fmla="*/ 63500 w 117"/>
                <a:gd name="T47" fmla="*/ 26988 h 149"/>
                <a:gd name="T48" fmla="*/ 74612 w 117"/>
                <a:gd name="T49" fmla="*/ 34925 h 149"/>
                <a:gd name="T50" fmla="*/ 95250 w 117"/>
                <a:gd name="T51" fmla="*/ 47625 h 149"/>
                <a:gd name="T52" fmla="*/ 122237 w 117"/>
                <a:gd name="T53" fmla="*/ 39688 h 149"/>
                <a:gd name="T54" fmla="*/ 138112 w 117"/>
                <a:gd name="T55" fmla="*/ 50800 h 149"/>
                <a:gd name="T56" fmla="*/ 169862 w 117"/>
                <a:gd name="T57" fmla="*/ 39688 h 149"/>
                <a:gd name="T58" fmla="*/ 185737 w 117"/>
                <a:gd name="T59" fmla="*/ 31750 h 149"/>
                <a:gd name="T60" fmla="*/ 177800 w 117"/>
                <a:gd name="T61" fmla="*/ 0 h 149"/>
                <a:gd name="T62" fmla="*/ 161925 w 117"/>
                <a:gd name="T63" fmla="*/ 0 h 149"/>
                <a:gd name="T64" fmla="*/ 149225 w 117"/>
                <a:gd name="T65" fmla="*/ 23813 h 149"/>
                <a:gd name="T66" fmla="*/ 87312 w 117"/>
                <a:gd name="T67" fmla="*/ 15875 h 149"/>
                <a:gd name="T68" fmla="*/ 47625 w 117"/>
                <a:gd name="T69" fmla="*/ 19050 h 149"/>
                <a:gd name="T70" fmla="*/ 42862 w 117"/>
                <a:gd name="T71" fmla="*/ 31750 h 14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17" h="149">
                  <a:moveTo>
                    <a:pt x="27" y="20"/>
                  </a:moveTo>
                  <a:lnTo>
                    <a:pt x="25" y="45"/>
                  </a:lnTo>
                  <a:lnTo>
                    <a:pt x="15" y="54"/>
                  </a:lnTo>
                  <a:lnTo>
                    <a:pt x="12" y="72"/>
                  </a:lnTo>
                  <a:lnTo>
                    <a:pt x="0" y="82"/>
                  </a:lnTo>
                  <a:lnTo>
                    <a:pt x="0" y="114"/>
                  </a:lnTo>
                  <a:lnTo>
                    <a:pt x="15" y="122"/>
                  </a:lnTo>
                  <a:lnTo>
                    <a:pt x="17" y="144"/>
                  </a:lnTo>
                  <a:lnTo>
                    <a:pt x="32" y="146"/>
                  </a:lnTo>
                  <a:lnTo>
                    <a:pt x="40" y="112"/>
                  </a:lnTo>
                  <a:lnTo>
                    <a:pt x="50" y="109"/>
                  </a:lnTo>
                  <a:lnTo>
                    <a:pt x="50" y="136"/>
                  </a:lnTo>
                  <a:lnTo>
                    <a:pt x="62" y="141"/>
                  </a:lnTo>
                  <a:lnTo>
                    <a:pt x="67" y="149"/>
                  </a:lnTo>
                  <a:lnTo>
                    <a:pt x="84" y="146"/>
                  </a:lnTo>
                  <a:lnTo>
                    <a:pt x="82" y="127"/>
                  </a:lnTo>
                  <a:lnTo>
                    <a:pt x="60" y="87"/>
                  </a:lnTo>
                  <a:lnTo>
                    <a:pt x="70" y="79"/>
                  </a:lnTo>
                  <a:lnTo>
                    <a:pt x="82" y="57"/>
                  </a:lnTo>
                  <a:lnTo>
                    <a:pt x="75" y="49"/>
                  </a:lnTo>
                  <a:lnTo>
                    <a:pt x="62" y="57"/>
                  </a:lnTo>
                  <a:lnTo>
                    <a:pt x="50" y="62"/>
                  </a:lnTo>
                  <a:lnTo>
                    <a:pt x="42" y="40"/>
                  </a:lnTo>
                  <a:lnTo>
                    <a:pt x="40" y="17"/>
                  </a:lnTo>
                  <a:lnTo>
                    <a:pt x="47" y="22"/>
                  </a:lnTo>
                  <a:lnTo>
                    <a:pt x="60" y="30"/>
                  </a:lnTo>
                  <a:lnTo>
                    <a:pt x="77" y="25"/>
                  </a:lnTo>
                  <a:lnTo>
                    <a:pt x="87" y="32"/>
                  </a:lnTo>
                  <a:lnTo>
                    <a:pt x="107" y="25"/>
                  </a:lnTo>
                  <a:lnTo>
                    <a:pt x="117" y="20"/>
                  </a:lnTo>
                  <a:lnTo>
                    <a:pt x="112" y="0"/>
                  </a:lnTo>
                  <a:lnTo>
                    <a:pt x="102" y="0"/>
                  </a:lnTo>
                  <a:lnTo>
                    <a:pt x="94" y="15"/>
                  </a:lnTo>
                  <a:lnTo>
                    <a:pt x="55" y="10"/>
                  </a:lnTo>
                  <a:lnTo>
                    <a:pt x="30" y="12"/>
                  </a:lnTo>
                  <a:lnTo>
                    <a:pt x="27" y="2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42" name="Freeform 159"/>
            <p:cNvSpPr>
              <a:spLocks/>
            </p:cNvSpPr>
            <p:nvPr/>
          </p:nvSpPr>
          <p:spPr bwMode="auto">
            <a:xfrm>
              <a:off x="6607260" y="2965835"/>
              <a:ext cx="138945" cy="120986"/>
            </a:xfrm>
            <a:custGeom>
              <a:avLst/>
              <a:gdLst>
                <a:gd name="T0" fmla="*/ 61913 w 99"/>
                <a:gd name="T1" fmla="*/ 114300 h 87"/>
                <a:gd name="T2" fmla="*/ 26988 w 99"/>
                <a:gd name="T3" fmla="*/ 127000 h 87"/>
                <a:gd name="T4" fmla="*/ 23813 w 99"/>
                <a:gd name="T5" fmla="*/ 79375 h 87"/>
                <a:gd name="T6" fmla="*/ 0 w 99"/>
                <a:gd name="T7" fmla="*/ 60325 h 87"/>
                <a:gd name="T8" fmla="*/ 11113 w 99"/>
                <a:gd name="T9" fmla="*/ 23812 h 87"/>
                <a:gd name="T10" fmla="*/ 34925 w 99"/>
                <a:gd name="T11" fmla="*/ 0 h 87"/>
                <a:gd name="T12" fmla="*/ 61913 w 99"/>
                <a:gd name="T13" fmla="*/ 15875 h 87"/>
                <a:gd name="T14" fmla="*/ 93663 w 99"/>
                <a:gd name="T15" fmla="*/ 12700 h 87"/>
                <a:gd name="T16" fmla="*/ 114300 w 99"/>
                <a:gd name="T17" fmla="*/ 31750 h 87"/>
                <a:gd name="T18" fmla="*/ 141288 w 99"/>
                <a:gd name="T19" fmla="*/ 12700 h 87"/>
                <a:gd name="T20" fmla="*/ 153988 w 99"/>
                <a:gd name="T21" fmla="*/ 20637 h 87"/>
                <a:gd name="T22" fmla="*/ 157163 w 99"/>
                <a:gd name="T23" fmla="*/ 74612 h 87"/>
                <a:gd name="T24" fmla="*/ 138113 w 99"/>
                <a:gd name="T25" fmla="*/ 87312 h 87"/>
                <a:gd name="T26" fmla="*/ 109538 w 99"/>
                <a:gd name="T27" fmla="*/ 114300 h 87"/>
                <a:gd name="T28" fmla="*/ 82550 w 99"/>
                <a:gd name="T29" fmla="*/ 138112 h 87"/>
                <a:gd name="T30" fmla="*/ 61913 w 99"/>
                <a:gd name="T31" fmla="*/ 114300 h 8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9" h="87">
                  <a:moveTo>
                    <a:pt x="39" y="72"/>
                  </a:moveTo>
                  <a:lnTo>
                    <a:pt x="17" y="80"/>
                  </a:lnTo>
                  <a:lnTo>
                    <a:pt x="15" y="50"/>
                  </a:lnTo>
                  <a:lnTo>
                    <a:pt x="0" y="38"/>
                  </a:lnTo>
                  <a:lnTo>
                    <a:pt x="7" y="15"/>
                  </a:lnTo>
                  <a:lnTo>
                    <a:pt x="22" y="0"/>
                  </a:lnTo>
                  <a:lnTo>
                    <a:pt x="39" y="10"/>
                  </a:lnTo>
                  <a:lnTo>
                    <a:pt x="59" y="8"/>
                  </a:lnTo>
                  <a:lnTo>
                    <a:pt x="72" y="20"/>
                  </a:lnTo>
                  <a:lnTo>
                    <a:pt x="89" y="8"/>
                  </a:lnTo>
                  <a:lnTo>
                    <a:pt x="97" y="13"/>
                  </a:lnTo>
                  <a:lnTo>
                    <a:pt x="99" y="47"/>
                  </a:lnTo>
                  <a:lnTo>
                    <a:pt x="87" y="55"/>
                  </a:lnTo>
                  <a:lnTo>
                    <a:pt x="69" y="72"/>
                  </a:lnTo>
                  <a:lnTo>
                    <a:pt x="52" y="87"/>
                  </a:lnTo>
                  <a:lnTo>
                    <a:pt x="39" y="72"/>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43" name="Freeform 160"/>
            <p:cNvSpPr>
              <a:spLocks/>
            </p:cNvSpPr>
            <p:nvPr/>
          </p:nvSpPr>
          <p:spPr bwMode="auto">
            <a:xfrm>
              <a:off x="6551119" y="2737771"/>
              <a:ext cx="181052" cy="255883"/>
            </a:xfrm>
            <a:custGeom>
              <a:avLst/>
              <a:gdLst>
                <a:gd name="T0" fmla="*/ 0 w 129"/>
                <a:gd name="T1" fmla="*/ 44450 h 184"/>
                <a:gd name="T2" fmla="*/ 3175 w 129"/>
                <a:gd name="T3" fmla="*/ 66675 h 184"/>
                <a:gd name="T4" fmla="*/ 11113 w 129"/>
                <a:gd name="T5" fmla="*/ 98425 h 184"/>
                <a:gd name="T6" fmla="*/ 23813 w 129"/>
                <a:gd name="T7" fmla="*/ 111125 h 184"/>
                <a:gd name="T8" fmla="*/ 42863 w 129"/>
                <a:gd name="T9" fmla="*/ 119063 h 184"/>
                <a:gd name="T10" fmla="*/ 74613 w 129"/>
                <a:gd name="T11" fmla="*/ 158750 h 184"/>
                <a:gd name="T12" fmla="*/ 95250 w 129"/>
                <a:gd name="T13" fmla="*/ 138113 h 184"/>
                <a:gd name="T14" fmla="*/ 117475 w 129"/>
                <a:gd name="T15" fmla="*/ 161925 h 184"/>
                <a:gd name="T16" fmla="*/ 133350 w 129"/>
                <a:gd name="T17" fmla="*/ 201613 h 184"/>
                <a:gd name="T18" fmla="*/ 141288 w 129"/>
                <a:gd name="T19" fmla="*/ 220663 h 184"/>
                <a:gd name="T20" fmla="*/ 157163 w 129"/>
                <a:gd name="T21" fmla="*/ 225425 h 184"/>
                <a:gd name="T22" fmla="*/ 157163 w 129"/>
                <a:gd name="T23" fmla="*/ 273050 h 184"/>
                <a:gd name="T24" fmla="*/ 177800 w 129"/>
                <a:gd name="T25" fmla="*/ 292100 h 184"/>
                <a:gd name="T26" fmla="*/ 204788 w 129"/>
                <a:gd name="T27" fmla="*/ 273050 h 184"/>
                <a:gd name="T28" fmla="*/ 204788 w 129"/>
                <a:gd name="T29" fmla="*/ 212725 h 184"/>
                <a:gd name="T30" fmla="*/ 180975 w 129"/>
                <a:gd name="T31" fmla="*/ 196850 h 184"/>
                <a:gd name="T32" fmla="*/ 138113 w 129"/>
                <a:gd name="T33" fmla="*/ 134938 h 184"/>
                <a:gd name="T34" fmla="*/ 117475 w 129"/>
                <a:gd name="T35" fmla="*/ 111125 h 184"/>
                <a:gd name="T36" fmla="*/ 125413 w 129"/>
                <a:gd name="T37" fmla="*/ 79375 h 184"/>
                <a:gd name="T38" fmla="*/ 122238 w 129"/>
                <a:gd name="T39" fmla="*/ 58738 h 184"/>
                <a:gd name="T40" fmla="*/ 71438 w 129"/>
                <a:gd name="T41" fmla="*/ 44450 h 184"/>
                <a:gd name="T42" fmla="*/ 55563 w 129"/>
                <a:gd name="T43" fmla="*/ 0 h 184"/>
                <a:gd name="T44" fmla="*/ 31750 w 129"/>
                <a:gd name="T45" fmla="*/ 12700 h 184"/>
                <a:gd name="T46" fmla="*/ 34925 w 129"/>
                <a:gd name="T47" fmla="*/ 39688 h 184"/>
                <a:gd name="T48" fmla="*/ 0 w 129"/>
                <a:gd name="T49" fmla="*/ 44450 h 18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9" h="184">
                  <a:moveTo>
                    <a:pt x="0" y="28"/>
                  </a:moveTo>
                  <a:lnTo>
                    <a:pt x="2" y="42"/>
                  </a:lnTo>
                  <a:lnTo>
                    <a:pt x="7" y="62"/>
                  </a:lnTo>
                  <a:lnTo>
                    <a:pt x="15" y="70"/>
                  </a:lnTo>
                  <a:lnTo>
                    <a:pt x="27" y="75"/>
                  </a:lnTo>
                  <a:lnTo>
                    <a:pt x="47" y="100"/>
                  </a:lnTo>
                  <a:lnTo>
                    <a:pt x="60" y="87"/>
                  </a:lnTo>
                  <a:lnTo>
                    <a:pt x="74" y="102"/>
                  </a:lnTo>
                  <a:lnTo>
                    <a:pt x="84" y="127"/>
                  </a:lnTo>
                  <a:lnTo>
                    <a:pt x="89" y="139"/>
                  </a:lnTo>
                  <a:lnTo>
                    <a:pt x="99" y="142"/>
                  </a:lnTo>
                  <a:lnTo>
                    <a:pt x="99" y="172"/>
                  </a:lnTo>
                  <a:lnTo>
                    <a:pt x="112" y="184"/>
                  </a:lnTo>
                  <a:lnTo>
                    <a:pt x="129" y="172"/>
                  </a:lnTo>
                  <a:lnTo>
                    <a:pt x="129" y="134"/>
                  </a:lnTo>
                  <a:lnTo>
                    <a:pt x="114" y="124"/>
                  </a:lnTo>
                  <a:lnTo>
                    <a:pt x="87" y="85"/>
                  </a:lnTo>
                  <a:lnTo>
                    <a:pt x="74" y="70"/>
                  </a:lnTo>
                  <a:lnTo>
                    <a:pt x="79" y="50"/>
                  </a:lnTo>
                  <a:lnTo>
                    <a:pt x="77" y="37"/>
                  </a:lnTo>
                  <a:lnTo>
                    <a:pt x="45" y="28"/>
                  </a:lnTo>
                  <a:lnTo>
                    <a:pt x="35" y="0"/>
                  </a:lnTo>
                  <a:lnTo>
                    <a:pt x="20" y="8"/>
                  </a:lnTo>
                  <a:lnTo>
                    <a:pt x="22" y="25"/>
                  </a:lnTo>
                  <a:lnTo>
                    <a:pt x="0" y="28"/>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44" name="Freeform 161"/>
            <p:cNvSpPr>
              <a:spLocks/>
            </p:cNvSpPr>
            <p:nvPr/>
          </p:nvSpPr>
          <p:spPr bwMode="auto">
            <a:xfrm>
              <a:off x="6600244" y="2716909"/>
              <a:ext cx="188064" cy="425541"/>
            </a:xfrm>
            <a:custGeom>
              <a:avLst/>
              <a:gdLst>
                <a:gd name="T0" fmla="*/ 0 w 134"/>
                <a:gd name="T1" fmla="*/ 23813 h 306"/>
                <a:gd name="T2" fmla="*/ 15875 w 134"/>
                <a:gd name="T3" fmla="*/ 68263 h 306"/>
                <a:gd name="T4" fmla="*/ 66675 w 134"/>
                <a:gd name="T5" fmla="*/ 82550 h 306"/>
                <a:gd name="T6" fmla="*/ 69850 w 134"/>
                <a:gd name="T7" fmla="*/ 103188 h 306"/>
                <a:gd name="T8" fmla="*/ 61913 w 134"/>
                <a:gd name="T9" fmla="*/ 134938 h 306"/>
                <a:gd name="T10" fmla="*/ 82550 w 134"/>
                <a:gd name="T11" fmla="*/ 158750 h 306"/>
                <a:gd name="T12" fmla="*/ 125413 w 134"/>
                <a:gd name="T13" fmla="*/ 220663 h 306"/>
                <a:gd name="T14" fmla="*/ 149225 w 134"/>
                <a:gd name="T15" fmla="*/ 236538 h 306"/>
                <a:gd name="T16" fmla="*/ 149225 w 134"/>
                <a:gd name="T17" fmla="*/ 296863 h 306"/>
                <a:gd name="T18" fmla="*/ 161925 w 134"/>
                <a:gd name="T19" fmla="*/ 304800 h 306"/>
                <a:gd name="T20" fmla="*/ 165100 w 134"/>
                <a:gd name="T21" fmla="*/ 358775 h 306"/>
                <a:gd name="T22" fmla="*/ 146050 w 134"/>
                <a:gd name="T23" fmla="*/ 371475 h 306"/>
                <a:gd name="T24" fmla="*/ 117475 w 134"/>
                <a:gd name="T25" fmla="*/ 398463 h 306"/>
                <a:gd name="T26" fmla="*/ 90488 w 134"/>
                <a:gd name="T27" fmla="*/ 422275 h 306"/>
                <a:gd name="T28" fmla="*/ 101600 w 134"/>
                <a:gd name="T29" fmla="*/ 438150 h 306"/>
                <a:gd name="T30" fmla="*/ 90488 w 134"/>
                <a:gd name="T31" fmla="*/ 458788 h 306"/>
                <a:gd name="T32" fmla="*/ 98425 w 134"/>
                <a:gd name="T33" fmla="*/ 485775 h 306"/>
                <a:gd name="T34" fmla="*/ 149225 w 134"/>
                <a:gd name="T35" fmla="*/ 446088 h 306"/>
                <a:gd name="T36" fmla="*/ 193675 w 134"/>
                <a:gd name="T37" fmla="*/ 411163 h 306"/>
                <a:gd name="T38" fmla="*/ 204788 w 134"/>
                <a:gd name="T39" fmla="*/ 390525 h 306"/>
                <a:gd name="T40" fmla="*/ 212725 w 134"/>
                <a:gd name="T41" fmla="*/ 320675 h 306"/>
                <a:gd name="T42" fmla="*/ 200025 w 134"/>
                <a:gd name="T43" fmla="*/ 257175 h 306"/>
                <a:gd name="T44" fmla="*/ 157163 w 134"/>
                <a:gd name="T45" fmla="*/ 214313 h 306"/>
                <a:gd name="T46" fmla="*/ 109538 w 134"/>
                <a:gd name="T47" fmla="*/ 153988 h 306"/>
                <a:gd name="T48" fmla="*/ 109538 w 134"/>
                <a:gd name="T49" fmla="*/ 114300 h 306"/>
                <a:gd name="T50" fmla="*/ 122238 w 134"/>
                <a:gd name="T51" fmla="*/ 98425 h 306"/>
                <a:gd name="T52" fmla="*/ 157163 w 134"/>
                <a:gd name="T53" fmla="*/ 76200 h 306"/>
                <a:gd name="T54" fmla="*/ 114300 w 134"/>
                <a:gd name="T55" fmla="*/ 12700 h 306"/>
                <a:gd name="T56" fmla="*/ 69850 w 134"/>
                <a:gd name="T57" fmla="*/ 0 h 306"/>
                <a:gd name="T58" fmla="*/ 42863 w 134"/>
                <a:gd name="T59" fmla="*/ 0 h 306"/>
                <a:gd name="T60" fmla="*/ 0 w 134"/>
                <a:gd name="T61" fmla="*/ 23813 h 30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4" h="306">
                  <a:moveTo>
                    <a:pt x="0" y="15"/>
                  </a:moveTo>
                  <a:lnTo>
                    <a:pt x="10" y="43"/>
                  </a:lnTo>
                  <a:lnTo>
                    <a:pt x="42" y="52"/>
                  </a:lnTo>
                  <a:lnTo>
                    <a:pt x="44" y="65"/>
                  </a:lnTo>
                  <a:lnTo>
                    <a:pt x="39" y="85"/>
                  </a:lnTo>
                  <a:lnTo>
                    <a:pt x="52" y="100"/>
                  </a:lnTo>
                  <a:lnTo>
                    <a:pt x="79" y="139"/>
                  </a:lnTo>
                  <a:lnTo>
                    <a:pt x="94" y="149"/>
                  </a:lnTo>
                  <a:lnTo>
                    <a:pt x="94" y="187"/>
                  </a:lnTo>
                  <a:lnTo>
                    <a:pt x="102" y="192"/>
                  </a:lnTo>
                  <a:lnTo>
                    <a:pt x="104" y="226"/>
                  </a:lnTo>
                  <a:lnTo>
                    <a:pt x="92" y="234"/>
                  </a:lnTo>
                  <a:lnTo>
                    <a:pt x="74" y="251"/>
                  </a:lnTo>
                  <a:lnTo>
                    <a:pt x="57" y="266"/>
                  </a:lnTo>
                  <a:lnTo>
                    <a:pt x="64" y="276"/>
                  </a:lnTo>
                  <a:lnTo>
                    <a:pt x="57" y="289"/>
                  </a:lnTo>
                  <a:lnTo>
                    <a:pt x="62" y="306"/>
                  </a:lnTo>
                  <a:lnTo>
                    <a:pt x="94" y="281"/>
                  </a:lnTo>
                  <a:lnTo>
                    <a:pt x="122" y="259"/>
                  </a:lnTo>
                  <a:lnTo>
                    <a:pt x="129" y="246"/>
                  </a:lnTo>
                  <a:lnTo>
                    <a:pt x="134" y="202"/>
                  </a:lnTo>
                  <a:lnTo>
                    <a:pt x="126" y="162"/>
                  </a:lnTo>
                  <a:lnTo>
                    <a:pt x="99" y="135"/>
                  </a:lnTo>
                  <a:lnTo>
                    <a:pt x="69" y="97"/>
                  </a:lnTo>
                  <a:lnTo>
                    <a:pt x="69" y="72"/>
                  </a:lnTo>
                  <a:lnTo>
                    <a:pt x="77" y="62"/>
                  </a:lnTo>
                  <a:lnTo>
                    <a:pt x="99" y="48"/>
                  </a:lnTo>
                  <a:lnTo>
                    <a:pt x="72" y="8"/>
                  </a:lnTo>
                  <a:lnTo>
                    <a:pt x="44" y="0"/>
                  </a:lnTo>
                  <a:lnTo>
                    <a:pt x="27" y="0"/>
                  </a:lnTo>
                  <a:lnTo>
                    <a:pt x="0" y="1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45" name="Freeform 162"/>
            <p:cNvSpPr>
              <a:spLocks/>
            </p:cNvSpPr>
            <p:nvPr/>
          </p:nvSpPr>
          <p:spPr bwMode="auto">
            <a:xfrm>
              <a:off x="7408642" y="3415016"/>
              <a:ext cx="244205" cy="218334"/>
            </a:xfrm>
            <a:custGeom>
              <a:avLst/>
              <a:gdLst>
                <a:gd name="T0" fmla="*/ 246063 w 174"/>
                <a:gd name="T1" fmla="*/ 47625 h 157"/>
                <a:gd name="T2" fmla="*/ 214313 w 174"/>
                <a:gd name="T3" fmla="*/ 36513 h 157"/>
                <a:gd name="T4" fmla="*/ 153988 w 174"/>
                <a:gd name="T5" fmla="*/ 12700 h 157"/>
                <a:gd name="T6" fmla="*/ 138113 w 174"/>
                <a:gd name="T7" fmla="*/ 0 h 157"/>
                <a:gd name="T8" fmla="*/ 107950 w 174"/>
                <a:gd name="T9" fmla="*/ 7938 h 157"/>
                <a:gd name="T10" fmla="*/ 76200 w 174"/>
                <a:gd name="T11" fmla="*/ 39688 h 157"/>
                <a:gd name="T12" fmla="*/ 44450 w 174"/>
                <a:gd name="T13" fmla="*/ 60325 h 157"/>
                <a:gd name="T14" fmla="*/ 12700 w 174"/>
                <a:gd name="T15" fmla="*/ 63500 h 157"/>
                <a:gd name="T16" fmla="*/ 0 w 174"/>
                <a:gd name="T17" fmla="*/ 68263 h 157"/>
                <a:gd name="T18" fmla="*/ 12700 w 174"/>
                <a:gd name="T19" fmla="*/ 92075 h 157"/>
                <a:gd name="T20" fmla="*/ 39688 w 174"/>
                <a:gd name="T21" fmla="*/ 87313 h 157"/>
                <a:gd name="T22" fmla="*/ 79375 w 174"/>
                <a:gd name="T23" fmla="*/ 107950 h 157"/>
                <a:gd name="T24" fmla="*/ 107950 w 174"/>
                <a:gd name="T25" fmla="*/ 122238 h 157"/>
                <a:gd name="T26" fmla="*/ 134938 w 174"/>
                <a:gd name="T27" fmla="*/ 150813 h 157"/>
                <a:gd name="T28" fmla="*/ 134938 w 174"/>
                <a:gd name="T29" fmla="*/ 182563 h 157"/>
                <a:gd name="T30" fmla="*/ 127000 w 174"/>
                <a:gd name="T31" fmla="*/ 193675 h 157"/>
                <a:gd name="T32" fmla="*/ 103188 w 174"/>
                <a:gd name="T33" fmla="*/ 206375 h 157"/>
                <a:gd name="T34" fmla="*/ 107950 w 174"/>
                <a:gd name="T35" fmla="*/ 230188 h 157"/>
                <a:gd name="T36" fmla="*/ 146050 w 174"/>
                <a:gd name="T37" fmla="*/ 225425 h 157"/>
                <a:gd name="T38" fmla="*/ 182563 w 174"/>
                <a:gd name="T39" fmla="*/ 225425 h 157"/>
                <a:gd name="T40" fmla="*/ 193675 w 174"/>
                <a:gd name="T41" fmla="*/ 241300 h 157"/>
                <a:gd name="T42" fmla="*/ 217488 w 174"/>
                <a:gd name="T43" fmla="*/ 249238 h 157"/>
                <a:gd name="T44" fmla="*/ 249238 w 174"/>
                <a:gd name="T45" fmla="*/ 238125 h 157"/>
                <a:gd name="T46" fmla="*/ 265113 w 174"/>
                <a:gd name="T47" fmla="*/ 214313 h 157"/>
                <a:gd name="T48" fmla="*/ 276225 w 174"/>
                <a:gd name="T49" fmla="*/ 190500 h 157"/>
                <a:gd name="T50" fmla="*/ 246063 w 174"/>
                <a:gd name="T51" fmla="*/ 47625 h 1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74" h="157">
                  <a:moveTo>
                    <a:pt x="155" y="30"/>
                  </a:moveTo>
                  <a:lnTo>
                    <a:pt x="135" y="23"/>
                  </a:lnTo>
                  <a:lnTo>
                    <a:pt x="97" y="8"/>
                  </a:lnTo>
                  <a:lnTo>
                    <a:pt x="87" y="0"/>
                  </a:lnTo>
                  <a:lnTo>
                    <a:pt x="68" y="5"/>
                  </a:lnTo>
                  <a:lnTo>
                    <a:pt x="48" y="25"/>
                  </a:lnTo>
                  <a:lnTo>
                    <a:pt x="28" y="38"/>
                  </a:lnTo>
                  <a:lnTo>
                    <a:pt x="8" y="40"/>
                  </a:lnTo>
                  <a:lnTo>
                    <a:pt x="0" y="43"/>
                  </a:lnTo>
                  <a:lnTo>
                    <a:pt x="8" y="58"/>
                  </a:lnTo>
                  <a:lnTo>
                    <a:pt x="25" y="55"/>
                  </a:lnTo>
                  <a:lnTo>
                    <a:pt x="50" y="68"/>
                  </a:lnTo>
                  <a:lnTo>
                    <a:pt x="68" y="77"/>
                  </a:lnTo>
                  <a:lnTo>
                    <a:pt x="85" y="95"/>
                  </a:lnTo>
                  <a:lnTo>
                    <a:pt x="85" y="115"/>
                  </a:lnTo>
                  <a:lnTo>
                    <a:pt x="80" y="122"/>
                  </a:lnTo>
                  <a:lnTo>
                    <a:pt x="65" y="130"/>
                  </a:lnTo>
                  <a:lnTo>
                    <a:pt x="68" y="145"/>
                  </a:lnTo>
                  <a:lnTo>
                    <a:pt x="92" y="142"/>
                  </a:lnTo>
                  <a:lnTo>
                    <a:pt x="115" y="142"/>
                  </a:lnTo>
                  <a:lnTo>
                    <a:pt x="122" y="152"/>
                  </a:lnTo>
                  <a:lnTo>
                    <a:pt x="137" y="157"/>
                  </a:lnTo>
                  <a:lnTo>
                    <a:pt x="157" y="150"/>
                  </a:lnTo>
                  <a:lnTo>
                    <a:pt x="167" y="135"/>
                  </a:lnTo>
                  <a:lnTo>
                    <a:pt x="174" y="120"/>
                  </a:lnTo>
                  <a:lnTo>
                    <a:pt x="155" y="3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46" name="Freeform 163"/>
            <p:cNvSpPr>
              <a:spLocks/>
            </p:cNvSpPr>
            <p:nvPr/>
          </p:nvSpPr>
          <p:spPr bwMode="auto">
            <a:xfrm>
              <a:off x="7245839" y="3294033"/>
              <a:ext cx="40700" cy="90393"/>
            </a:xfrm>
            <a:custGeom>
              <a:avLst/>
              <a:gdLst>
                <a:gd name="T0" fmla="*/ 23812 w 29"/>
                <a:gd name="T1" fmla="*/ 44450 h 65"/>
                <a:gd name="T2" fmla="*/ 0 w 29"/>
                <a:gd name="T3" fmla="*/ 55562 h 65"/>
                <a:gd name="T4" fmla="*/ 7937 w 29"/>
                <a:gd name="T5" fmla="*/ 84137 h 65"/>
                <a:gd name="T6" fmla="*/ 34925 w 29"/>
                <a:gd name="T7" fmla="*/ 103187 h 65"/>
                <a:gd name="T8" fmla="*/ 42862 w 29"/>
                <a:gd name="T9" fmla="*/ 63500 h 65"/>
                <a:gd name="T10" fmla="*/ 46037 w 29"/>
                <a:gd name="T11" fmla="*/ 28575 h 65"/>
                <a:gd name="T12" fmla="*/ 34925 w 29"/>
                <a:gd name="T13" fmla="*/ 0 h 65"/>
                <a:gd name="T14" fmla="*/ 23812 w 29"/>
                <a:gd name="T15" fmla="*/ 12700 h 65"/>
                <a:gd name="T16" fmla="*/ 23812 w 29"/>
                <a:gd name="T17" fmla="*/ 44450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65">
                  <a:moveTo>
                    <a:pt x="15" y="28"/>
                  </a:moveTo>
                  <a:lnTo>
                    <a:pt x="0" y="35"/>
                  </a:lnTo>
                  <a:lnTo>
                    <a:pt x="5" y="53"/>
                  </a:lnTo>
                  <a:lnTo>
                    <a:pt x="22" y="65"/>
                  </a:lnTo>
                  <a:lnTo>
                    <a:pt x="27" y="40"/>
                  </a:lnTo>
                  <a:lnTo>
                    <a:pt x="29" y="18"/>
                  </a:lnTo>
                  <a:lnTo>
                    <a:pt x="22" y="0"/>
                  </a:lnTo>
                  <a:lnTo>
                    <a:pt x="15" y="8"/>
                  </a:lnTo>
                  <a:lnTo>
                    <a:pt x="15" y="28"/>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47" name="Freeform 164"/>
            <p:cNvSpPr>
              <a:spLocks/>
            </p:cNvSpPr>
            <p:nvPr/>
          </p:nvSpPr>
          <p:spPr bwMode="auto">
            <a:xfrm>
              <a:off x="7276718" y="3447002"/>
              <a:ext cx="63157" cy="30592"/>
            </a:xfrm>
            <a:custGeom>
              <a:avLst/>
              <a:gdLst>
                <a:gd name="T0" fmla="*/ 7937 w 45"/>
                <a:gd name="T1" fmla="*/ 7938 h 22"/>
                <a:gd name="T2" fmla="*/ 34925 w 45"/>
                <a:gd name="T3" fmla="*/ 0 h 22"/>
                <a:gd name="T4" fmla="*/ 55562 w 45"/>
                <a:gd name="T5" fmla="*/ 0 h 22"/>
                <a:gd name="T6" fmla="*/ 66675 w 45"/>
                <a:gd name="T7" fmla="*/ 19050 h 22"/>
                <a:gd name="T8" fmla="*/ 71437 w 45"/>
                <a:gd name="T9" fmla="*/ 34925 h 22"/>
                <a:gd name="T10" fmla="*/ 47625 w 45"/>
                <a:gd name="T11" fmla="*/ 23813 h 22"/>
                <a:gd name="T12" fmla="*/ 26987 w 45"/>
                <a:gd name="T13" fmla="*/ 19050 h 22"/>
                <a:gd name="T14" fmla="*/ 0 w 45"/>
                <a:gd name="T15" fmla="*/ 23813 h 22"/>
                <a:gd name="T16" fmla="*/ 7937 w 45"/>
                <a:gd name="T17" fmla="*/ 7938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 h="22">
                  <a:moveTo>
                    <a:pt x="5" y="5"/>
                  </a:moveTo>
                  <a:lnTo>
                    <a:pt x="22" y="0"/>
                  </a:lnTo>
                  <a:lnTo>
                    <a:pt x="35" y="0"/>
                  </a:lnTo>
                  <a:lnTo>
                    <a:pt x="42" y="12"/>
                  </a:lnTo>
                  <a:lnTo>
                    <a:pt x="45" y="22"/>
                  </a:lnTo>
                  <a:lnTo>
                    <a:pt x="30" y="15"/>
                  </a:lnTo>
                  <a:lnTo>
                    <a:pt x="17" y="12"/>
                  </a:lnTo>
                  <a:lnTo>
                    <a:pt x="0" y="15"/>
                  </a:lnTo>
                  <a:lnTo>
                    <a:pt x="5" y="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48" name="Freeform 165"/>
            <p:cNvSpPr>
              <a:spLocks/>
            </p:cNvSpPr>
            <p:nvPr/>
          </p:nvSpPr>
          <p:spPr bwMode="auto">
            <a:xfrm>
              <a:off x="7185489" y="3421972"/>
              <a:ext cx="49119" cy="11128"/>
            </a:xfrm>
            <a:custGeom>
              <a:avLst/>
              <a:gdLst>
                <a:gd name="T0" fmla="*/ 28575 w 35"/>
                <a:gd name="T1" fmla="*/ 12700 h 8"/>
                <a:gd name="T2" fmla="*/ 7938 w 35"/>
                <a:gd name="T3" fmla="*/ 7938 h 8"/>
                <a:gd name="T4" fmla="*/ 0 w 35"/>
                <a:gd name="T5" fmla="*/ 4763 h 8"/>
                <a:gd name="T6" fmla="*/ 4763 w 35"/>
                <a:gd name="T7" fmla="*/ 4763 h 8"/>
                <a:gd name="T8" fmla="*/ 7938 w 35"/>
                <a:gd name="T9" fmla="*/ 0 h 8"/>
                <a:gd name="T10" fmla="*/ 28575 w 35"/>
                <a:gd name="T11" fmla="*/ 0 h 8"/>
                <a:gd name="T12" fmla="*/ 47625 w 35"/>
                <a:gd name="T13" fmla="*/ 0 h 8"/>
                <a:gd name="T14" fmla="*/ 52388 w 35"/>
                <a:gd name="T15" fmla="*/ 4763 h 8"/>
                <a:gd name="T16" fmla="*/ 55563 w 35"/>
                <a:gd name="T17" fmla="*/ 4763 h 8"/>
                <a:gd name="T18" fmla="*/ 47625 w 35"/>
                <a:gd name="T19" fmla="*/ 7938 h 8"/>
                <a:gd name="T20" fmla="*/ 31750 w 35"/>
                <a:gd name="T21" fmla="*/ 12700 h 8"/>
                <a:gd name="T22" fmla="*/ 28575 w 35"/>
                <a:gd name="T23" fmla="*/ 12700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 h="8">
                  <a:moveTo>
                    <a:pt x="18" y="8"/>
                  </a:moveTo>
                  <a:lnTo>
                    <a:pt x="5" y="5"/>
                  </a:lnTo>
                  <a:lnTo>
                    <a:pt x="0" y="3"/>
                  </a:lnTo>
                  <a:lnTo>
                    <a:pt x="3" y="3"/>
                  </a:lnTo>
                  <a:lnTo>
                    <a:pt x="5" y="0"/>
                  </a:lnTo>
                  <a:lnTo>
                    <a:pt x="18" y="0"/>
                  </a:lnTo>
                  <a:lnTo>
                    <a:pt x="30" y="0"/>
                  </a:lnTo>
                  <a:lnTo>
                    <a:pt x="33" y="3"/>
                  </a:lnTo>
                  <a:lnTo>
                    <a:pt x="35" y="3"/>
                  </a:lnTo>
                  <a:lnTo>
                    <a:pt x="30" y="5"/>
                  </a:lnTo>
                  <a:lnTo>
                    <a:pt x="20" y="8"/>
                  </a:lnTo>
                  <a:lnTo>
                    <a:pt x="18" y="8"/>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49" name="Freeform 166"/>
            <p:cNvSpPr>
              <a:spLocks/>
            </p:cNvSpPr>
            <p:nvPr/>
          </p:nvSpPr>
          <p:spPr bwMode="auto">
            <a:xfrm>
              <a:off x="7185489" y="3421972"/>
              <a:ext cx="49119" cy="11128"/>
            </a:xfrm>
            <a:custGeom>
              <a:avLst/>
              <a:gdLst>
                <a:gd name="T0" fmla="*/ 28575 w 35"/>
                <a:gd name="T1" fmla="*/ 12700 h 8"/>
                <a:gd name="T2" fmla="*/ 7938 w 35"/>
                <a:gd name="T3" fmla="*/ 7938 h 8"/>
                <a:gd name="T4" fmla="*/ 0 w 35"/>
                <a:gd name="T5" fmla="*/ 4763 h 8"/>
                <a:gd name="T6" fmla="*/ 4763 w 35"/>
                <a:gd name="T7" fmla="*/ 4763 h 8"/>
                <a:gd name="T8" fmla="*/ 7938 w 35"/>
                <a:gd name="T9" fmla="*/ 0 h 8"/>
                <a:gd name="T10" fmla="*/ 28575 w 35"/>
                <a:gd name="T11" fmla="*/ 0 h 8"/>
                <a:gd name="T12" fmla="*/ 47625 w 35"/>
                <a:gd name="T13" fmla="*/ 0 h 8"/>
                <a:gd name="T14" fmla="*/ 52388 w 35"/>
                <a:gd name="T15" fmla="*/ 4763 h 8"/>
                <a:gd name="T16" fmla="*/ 55563 w 35"/>
                <a:gd name="T17" fmla="*/ 4763 h 8"/>
                <a:gd name="T18" fmla="*/ 47625 w 35"/>
                <a:gd name="T19" fmla="*/ 7938 h 8"/>
                <a:gd name="T20" fmla="*/ 28575 w 35"/>
                <a:gd name="T21" fmla="*/ 1270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
                  <a:moveTo>
                    <a:pt x="18" y="8"/>
                  </a:moveTo>
                  <a:lnTo>
                    <a:pt x="5" y="5"/>
                  </a:lnTo>
                  <a:lnTo>
                    <a:pt x="0" y="3"/>
                  </a:lnTo>
                  <a:lnTo>
                    <a:pt x="3" y="3"/>
                  </a:lnTo>
                  <a:lnTo>
                    <a:pt x="5" y="0"/>
                  </a:lnTo>
                  <a:lnTo>
                    <a:pt x="18" y="0"/>
                  </a:lnTo>
                  <a:lnTo>
                    <a:pt x="30" y="0"/>
                  </a:lnTo>
                  <a:lnTo>
                    <a:pt x="33" y="3"/>
                  </a:lnTo>
                  <a:lnTo>
                    <a:pt x="35" y="3"/>
                  </a:lnTo>
                  <a:lnTo>
                    <a:pt x="30" y="5"/>
                  </a:lnTo>
                  <a:lnTo>
                    <a:pt x="18" y="8"/>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50" name="Freeform 167"/>
            <p:cNvSpPr>
              <a:spLocks/>
            </p:cNvSpPr>
            <p:nvPr/>
          </p:nvSpPr>
          <p:spPr bwMode="auto">
            <a:xfrm>
              <a:off x="7419870" y="3394157"/>
              <a:ext cx="63157" cy="41718"/>
            </a:xfrm>
            <a:custGeom>
              <a:avLst/>
              <a:gdLst>
                <a:gd name="T0" fmla="*/ 26987 w 45"/>
                <a:gd name="T1" fmla="*/ 47625 h 30"/>
                <a:gd name="T2" fmla="*/ 0 w 45"/>
                <a:gd name="T3" fmla="*/ 47625 h 30"/>
                <a:gd name="T4" fmla="*/ 7937 w 45"/>
                <a:gd name="T5" fmla="*/ 23813 h 30"/>
                <a:gd name="T6" fmla="*/ 19050 w 45"/>
                <a:gd name="T7" fmla="*/ 0 h 30"/>
                <a:gd name="T8" fmla="*/ 47625 w 45"/>
                <a:gd name="T9" fmla="*/ 7938 h 30"/>
                <a:gd name="T10" fmla="*/ 71437 w 45"/>
                <a:gd name="T11" fmla="*/ 12700 h 30"/>
                <a:gd name="T12" fmla="*/ 63500 w 45"/>
                <a:gd name="T13" fmla="*/ 31750 h 30"/>
                <a:gd name="T14" fmla="*/ 47625 w 45"/>
                <a:gd name="T15" fmla="*/ 47625 h 30"/>
                <a:gd name="T16" fmla="*/ 26987 w 45"/>
                <a:gd name="T17" fmla="*/ 47625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 h="30">
                  <a:moveTo>
                    <a:pt x="17" y="30"/>
                  </a:moveTo>
                  <a:lnTo>
                    <a:pt x="0" y="30"/>
                  </a:lnTo>
                  <a:lnTo>
                    <a:pt x="5" y="15"/>
                  </a:lnTo>
                  <a:lnTo>
                    <a:pt x="12" y="0"/>
                  </a:lnTo>
                  <a:lnTo>
                    <a:pt x="30" y="5"/>
                  </a:lnTo>
                  <a:lnTo>
                    <a:pt x="45" y="8"/>
                  </a:lnTo>
                  <a:lnTo>
                    <a:pt x="40" y="20"/>
                  </a:lnTo>
                  <a:lnTo>
                    <a:pt x="30" y="30"/>
                  </a:lnTo>
                  <a:lnTo>
                    <a:pt x="17" y="3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51" name="Freeform 168"/>
            <p:cNvSpPr>
              <a:spLocks/>
            </p:cNvSpPr>
            <p:nvPr/>
          </p:nvSpPr>
          <p:spPr bwMode="auto">
            <a:xfrm>
              <a:off x="6760238" y="2807301"/>
              <a:ext cx="49119" cy="69536"/>
            </a:xfrm>
            <a:custGeom>
              <a:avLst/>
              <a:gdLst>
                <a:gd name="T0" fmla="*/ 19050 w 35"/>
                <a:gd name="T1" fmla="*/ 15875 h 50"/>
                <a:gd name="T2" fmla="*/ 0 w 35"/>
                <a:gd name="T3" fmla="*/ 42863 h 50"/>
                <a:gd name="T4" fmla="*/ 4762 w 35"/>
                <a:gd name="T5" fmla="*/ 79375 h 50"/>
                <a:gd name="T6" fmla="*/ 26987 w 35"/>
                <a:gd name="T7" fmla="*/ 79375 h 50"/>
                <a:gd name="T8" fmla="*/ 55562 w 35"/>
                <a:gd name="T9" fmla="*/ 47625 h 50"/>
                <a:gd name="T10" fmla="*/ 34925 w 35"/>
                <a:gd name="T11" fmla="*/ 0 h 50"/>
                <a:gd name="T12" fmla="*/ 19050 w 35"/>
                <a:gd name="T13" fmla="*/ 15875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50">
                  <a:moveTo>
                    <a:pt x="12" y="10"/>
                  </a:moveTo>
                  <a:lnTo>
                    <a:pt x="0" y="27"/>
                  </a:lnTo>
                  <a:lnTo>
                    <a:pt x="3" y="50"/>
                  </a:lnTo>
                  <a:lnTo>
                    <a:pt x="17" y="50"/>
                  </a:lnTo>
                  <a:lnTo>
                    <a:pt x="35" y="30"/>
                  </a:lnTo>
                  <a:lnTo>
                    <a:pt x="22" y="0"/>
                  </a:lnTo>
                  <a:lnTo>
                    <a:pt x="12" y="1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52" name="Freeform 169"/>
            <p:cNvSpPr>
              <a:spLocks/>
            </p:cNvSpPr>
            <p:nvPr/>
          </p:nvSpPr>
          <p:spPr bwMode="auto">
            <a:xfrm>
              <a:off x="6945497" y="3205029"/>
              <a:ext cx="28068" cy="37547"/>
            </a:xfrm>
            <a:custGeom>
              <a:avLst/>
              <a:gdLst>
                <a:gd name="T0" fmla="*/ 26988 w 20"/>
                <a:gd name="T1" fmla="*/ 0 h 27"/>
                <a:gd name="T2" fmla="*/ 7938 w 20"/>
                <a:gd name="T3" fmla="*/ 11112 h 27"/>
                <a:gd name="T4" fmla="*/ 0 w 20"/>
                <a:gd name="T5" fmla="*/ 42862 h 27"/>
                <a:gd name="T6" fmla="*/ 23813 w 20"/>
                <a:gd name="T7" fmla="*/ 31750 h 27"/>
                <a:gd name="T8" fmla="*/ 31750 w 20"/>
                <a:gd name="T9" fmla="*/ 11112 h 27"/>
                <a:gd name="T10" fmla="*/ 26988 w 20"/>
                <a:gd name="T11" fmla="*/ 0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27">
                  <a:moveTo>
                    <a:pt x="17" y="0"/>
                  </a:moveTo>
                  <a:lnTo>
                    <a:pt x="5" y="7"/>
                  </a:lnTo>
                  <a:lnTo>
                    <a:pt x="0" y="27"/>
                  </a:lnTo>
                  <a:lnTo>
                    <a:pt x="15" y="20"/>
                  </a:lnTo>
                  <a:lnTo>
                    <a:pt x="20" y="7"/>
                  </a:lnTo>
                  <a:lnTo>
                    <a:pt x="17"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53" name="Freeform 170"/>
            <p:cNvSpPr>
              <a:spLocks/>
            </p:cNvSpPr>
            <p:nvPr/>
          </p:nvSpPr>
          <p:spPr bwMode="auto">
            <a:xfrm>
              <a:off x="5137824" y="2209320"/>
              <a:ext cx="492615" cy="446402"/>
            </a:xfrm>
            <a:custGeom>
              <a:avLst/>
              <a:gdLst>
                <a:gd name="T0" fmla="*/ 0 w 351"/>
                <a:gd name="T1" fmla="*/ 11112 h 321"/>
                <a:gd name="T2" fmla="*/ 26987 w 351"/>
                <a:gd name="T3" fmla="*/ 87312 h 321"/>
                <a:gd name="T4" fmla="*/ 39687 w 351"/>
                <a:gd name="T5" fmla="*/ 146050 h 321"/>
                <a:gd name="T6" fmla="*/ 63500 w 351"/>
                <a:gd name="T7" fmla="*/ 177800 h 321"/>
                <a:gd name="T8" fmla="*/ 42862 w 351"/>
                <a:gd name="T9" fmla="*/ 220662 h 321"/>
                <a:gd name="T10" fmla="*/ 74612 w 351"/>
                <a:gd name="T11" fmla="*/ 260350 h 321"/>
                <a:gd name="T12" fmla="*/ 114300 w 351"/>
                <a:gd name="T13" fmla="*/ 260350 h 321"/>
                <a:gd name="T14" fmla="*/ 111125 w 351"/>
                <a:gd name="T15" fmla="*/ 311150 h 321"/>
                <a:gd name="T16" fmla="*/ 130175 w 351"/>
                <a:gd name="T17" fmla="*/ 342900 h 321"/>
                <a:gd name="T18" fmla="*/ 169862 w 351"/>
                <a:gd name="T19" fmla="*/ 350837 h 321"/>
                <a:gd name="T20" fmla="*/ 185737 w 351"/>
                <a:gd name="T21" fmla="*/ 366712 h 321"/>
                <a:gd name="T22" fmla="*/ 217487 w 351"/>
                <a:gd name="T23" fmla="*/ 414337 h 321"/>
                <a:gd name="T24" fmla="*/ 241300 w 351"/>
                <a:gd name="T25" fmla="*/ 433387 h 321"/>
                <a:gd name="T26" fmla="*/ 339725 w 351"/>
                <a:gd name="T27" fmla="*/ 457200 h 321"/>
                <a:gd name="T28" fmla="*/ 371475 w 351"/>
                <a:gd name="T29" fmla="*/ 446087 h 321"/>
                <a:gd name="T30" fmla="*/ 411162 w 351"/>
                <a:gd name="T31" fmla="*/ 509587 h 321"/>
                <a:gd name="T32" fmla="*/ 512762 w 351"/>
                <a:gd name="T33" fmla="*/ 509587 h 321"/>
                <a:gd name="T34" fmla="*/ 541337 w 351"/>
                <a:gd name="T35" fmla="*/ 473075 h 321"/>
                <a:gd name="T36" fmla="*/ 549275 w 351"/>
                <a:gd name="T37" fmla="*/ 433387 h 321"/>
                <a:gd name="T38" fmla="*/ 517525 w 351"/>
                <a:gd name="T39" fmla="*/ 401637 h 321"/>
                <a:gd name="T40" fmla="*/ 488950 w 351"/>
                <a:gd name="T41" fmla="*/ 358775 h 321"/>
                <a:gd name="T42" fmla="*/ 493712 w 351"/>
                <a:gd name="T43" fmla="*/ 307975 h 321"/>
                <a:gd name="T44" fmla="*/ 465137 w 351"/>
                <a:gd name="T45" fmla="*/ 236537 h 321"/>
                <a:gd name="T46" fmla="*/ 469900 w 351"/>
                <a:gd name="T47" fmla="*/ 130175 h 321"/>
                <a:gd name="T48" fmla="*/ 387350 w 351"/>
                <a:gd name="T49" fmla="*/ 79375 h 321"/>
                <a:gd name="T50" fmla="*/ 303212 w 351"/>
                <a:gd name="T51" fmla="*/ 66675 h 321"/>
                <a:gd name="T52" fmla="*/ 265112 w 351"/>
                <a:gd name="T53" fmla="*/ 101600 h 321"/>
                <a:gd name="T54" fmla="*/ 220662 w 351"/>
                <a:gd name="T55" fmla="*/ 130175 h 321"/>
                <a:gd name="T56" fmla="*/ 153987 w 351"/>
                <a:gd name="T57" fmla="*/ 98425 h 321"/>
                <a:gd name="T58" fmla="*/ 119062 w 351"/>
                <a:gd name="T59" fmla="*/ 42862 h 321"/>
                <a:gd name="T60" fmla="*/ 90487 w 351"/>
                <a:gd name="T61" fmla="*/ 15875 h 321"/>
                <a:gd name="T62" fmla="*/ 47625 w 351"/>
                <a:gd name="T63" fmla="*/ 39687 h 321"/>
                <a:gd name="T64" fmla="*/ 12700 w 351"/>
                <a:gd name="T65" fmla="*/ 0 h 3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1" h="321">
                  <a:moveTo>
                    <a:pt x="8" y="0"/>
                  </a:moveTo>
                  <a:lnTo>
                    <a:pt x="0" y="7"/>
                  </a:lnTo>
                  <a:lnTo>
                    <a:pt x="8" y="30"/>
                  </a:lnTo>
                  <a:lnTo>
                    <a:pt x="17" y="55"/>
                  </a:lnTo>
                  <a:lnTo>
                    <a:pt x="22" y="77"/>
                  </a:lnTo>
                  <a:lnTo>
                    <a:pt x="25" y="92"/>
                  </a:lnTo>
                  <a:lnTo>
                    <a:pt x="42" y="94"/>
                  </a:lnTo>
                  <a:lnTo>
                    <a:pt x="40" y="112"/>
                  </a:lnTo>
                  <a:lnTo>
                    <a:pt x="27" y="122"/>
                  </a:lnTo>
                  <a:lnTo>
                    <a:pt x="27" y="139"/>
                  </a:lnTo>
                  <a:lnTo>
                    <a:pt x="45" y="147"/>
                  </a:lnTo>
                  <a:lnTo>
                    <a:pt x="47" y="164"/>
                  </a:lnTo>
                  <a:lnTo>
                    <a:pt x="60" y="166"/>
                  </a:lnTo>
                  <a:lnTo>
                    <a:pt x="72" y="164"/>
                  </a:lnTo>
                  <a:lnTo>
                    <a:pt x="75" y="179"/>
                  </a:lnTo>
                  <a:lnTo>
                    <a:pt x="70" y="196"/>
                  </a:lnTo>
                  <a:lnTo>
                    <a:pt x="80" y="201"/>
                  </a:lnTo>
                  <a:lnTo>
                    <a:pt x="82" y="216"/>
                  </a:lnTo>
                  <a:lnTo>
                    <a:pt x="90" y="224"/>
                  </a:lnTo>
                  <a:lnTo>
                    <a:pt x="107" y="221"/>
                  </a:lnTo>
                  <a:lnTo>
                    <a:pt x="109" y="214"/>
                  </a:lnTo>
                  <a:lnTo>
                    <a:pt x="117" y="231"/>
                  </a:lnTo>
                  <a:lnTo>
                    <a:pt x="122" y="256"/>
                  </a:lnTo>
                  <a:lnTo>
                    <a:pt x="137" y="261"/>
                  </a:lnTo>
                  <a:lnTo>
                    <a:pt x="137" y="271"/>
                  </a:lnTo>
                  <a:lnTo>
                    <a:pt x="152" y="273"/>
                  </a:lnTo>
                  <a:lnTo>
                    <a:pt x="159" y="286"/>
                  </a:lnTo>
                  <a:lnTo>
                    <a:pt x="214" y="288"/>
                  </a:lnTo>
                  <a:lnTo>
                    <a:pt x="221" y="276"/>
                  </a:lnTo>
                  <a:lnTo>
                    <a:pt x="234" y="281"/>
                  </a:lnTo>
                  <a:lnTo>
                    <a:pt x="239" y="308"/>
                  </a:lnTo>
                  <a:lnTo>
                    <a:pt x="259" y="321"/>
                  </a:lnTo>
                  <a:lnTo>
                    <a:pt x="311" y="318"/>
                  </a:lnTo>
                  <a:lnTo>
                    <a:pt x="323" y="321"/>
                  </a:lnTo>
                  <a:lnTo>
                    <a:pt x="326" y="303"/>
                  </a:lnTo>
                  <a:lnTo>
                    <a:pt x="341" y="298"/>
                  </a:lnTo>
                  <a:lnTo>
                    <a:pt x="351" y="286"/>
                  </a:lnTo>
                  <a:lnTo>
                    <a:pt x="346" y="273"/>
                  </a:lnTo>
                  <a:lnTo>
                    <a:pt x="331" y="273"/>
                  </a:lnTo>
                  <a:lnTo>
                    <a:pt x="326" y="253"/>
                  </a:lnTo>
                  <a:lnTo>
                    <a:pt x="306" y="243"/>
                  </a:lnTo>
                  <a:lnTo>
                    <a:pt x="308" y="226"/>
                  </a:lnTo>
                  <a:lnTo>
                    <a:pt x="318" y="214"/>
                  </a:lnTo>
                  <a:lnTo>
                    <a:pt x="311" y="194"/>
                  </a:lnTo>
                  <a:lnTo>
                    <a:pt x="291" y="194"/>
                  </a:lnTo>
                  <a:lnTo>
                    <a:pt x="293" y="149"/>
                  </a:lnTo>
                  <a:lnTo>
                    <a:pt x="291" y="122"/>
                  </a:lnTo>
                  <a:lnTo>
                    <a:pt x="296" y="82"/>
                  </a:lnTo>
                  <a:lnTo>
                    <a:pt x="271" y="69"/>
                  </a:lnTo>
                  <a:lnTo>
                    <a:pt x="244" y="50"/>
                  </a:lnTo>
                  <a:lnTo>
                    <a:pt x="224" y="47"/>
                  </a:lnTo>
                  <a:lnTo>
                    <a:pt x="191" y="42"/>
                  </a:lnTo>
                  <a:lnTo>
                    <a:pt x="184" y="57"/>
                  </a:lnTo>
                  <a:lnTo>
                    <a:pt x="167" y="64"/>
                  </a:lnTo>
                  <a:lnTo>
                    <a:pt x="149" y="72"/>
                  </a:lnTo>
                  <a:lnTo>
                    <a:pt x="139" y="82"/>
                  </a:lnTo>
                  <a:lnTo>
                    <a:pt x="117" y="77"/>
                  </a:lnTo>
                  <a:lnTo>
                    <a:pt x="97" y="62"/>
                  </a:lnTo>
                  <a:lnTo>
                    <a:pt x="80" y="50"/>
                  </a:lnTo>
                  <a:lnTo>
                    <a:pt x="75" y="27"/>
                  </a:lnTo>
                  <a:lnTo>
                    <a:pt x="67" y="5"/>
                  </a:lnTo>
                  <a:lnTo>
                    <a:pt x="57" y="10"/>
                  </a:lnTo>
                  <a:lnTo>
                    <a:pt x="52" y="25"/>
                  </a:lnTo>
                  <a:lnTo>
                    <a:pt x="30" y="25"/>
                  </a:lnTo>
                  <a:lnTo>
                    <a:pt x="22" y="10"/>
                  </a:lnTo>
                  <a:lnTo>
                    <a:pt x="8"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54" name="Freeform 171"/>
            <p:cNvSpPr>
              <a:spLocks/>
            </p:cNvSpPr>
            <p:nvPr/>
          </p:nvSpPr>
          <p:spPr bwMode="auto">
            <a:xfrm>
              <a:off x="5311858" y="2623734"/>
              <a:ext cx="25262" cy="44500"/>
            </a:xfrm>
            <a:custGeom>
              <a:avLst/>
              <a:gdLst>
                <a:gd name="T0" fmla="*/ 20638 w 18"/>
                <a:gd name="T1" fmla="*/ 50800 h 32"/>
                <a:gd name="T2" fmla="*/ 4763 w 18"/>
                <a:gd name="T3" fmla="*/ 36513 h 32"/>
                <a:gd name="T4" fmla="*/ 0 w 18"/>
                <a:gd name="T5" fmla="*/ 0 h 32"/>
                <a:gd name="T6" fmla="*/ 20638 w 18"/>
                <a:gd name="T7" fmla="*/ 7938 h 32"/>
                <a:gd name="T8" fmla="*/ 28575 w 18"/>
                <a:gd name="T9" fmla="*/ 23813 h 32"/>
                <a:gd name="T10" fmla="*/ 20638 w 18"/>
                <a:gd name="T11" fmla="*/ 5080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32">
                  <a:moveTo>
                    <a:pt x="13" y="32"/>
                  </a:moveTo>
                  <a:lnTo>
                    <a:pt x="3" y="23"/>
                  </a:lnTo>
                  <a:lnTo>
                    <a:pt x="0" y="0"/>
                  </a:lnTo>
                  <a:lnTo>
                    <a:pt x="13" y="5"/>
                  </a:lnTo>
                  <a:lnTo>
                    <a:pt x="18" y="15"/>
                  </a:lnTo>
                  <a:lnTo>
                    <a:pt x="13" y="32"/>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55" name="Freeform 172"/>
            <p:cNvSpPr>
              <a:spLocks/>
            </p:cNvSpPr>
            <p:nvPr/>
          </p:nvSpPr>
          <p:spPr bwMode="auto">
            <a:xfrm>
              <a:off x="5311858" y="2623734"/>
              <a:ext cx="25262" cy="44500"/>
            </a:xfrm>
            <a:custGeom>
              <a:avLst/>
              <a:gdLst>
                <a:gd name="T0" fmla="*/ 20638 w 18"/>
                <a:gd name="T1" fmla="*/ 50800 h 32"/>
                <a:gd name="T2" fmla="*/ 4763 w 18"/>
                <a:gd name="T3" fmla="*/ 36513 h 32"/>
                <a:gd name="T4" fmla="*/ 0 w 18"/>
                <a:gd name="T5" fmla="*/ 0 h 32"/>
                <a:gd name="T6" fmla="*/ 20638 w 18"/>
                <a:gd name="T7" fmla="*/ 7938 h 32"/>
                <a:gd name="T8" fmla="*/ 28575 w 18"/>
                <a:gd name="T9" fmla="*/ 23813 h 32"/>
                <a:gd name="T10" fmla="*/ 23813 w 18"/>
                <a:gd name="T11" fmla="*/ 50800 h 32"/>
                <a:gd name="T12" fmla="*/ 20638 w 18"/>
                <a:gd name="T13" fmla="*/ 50800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32">
                  <a:moveTo>
                    <a:pt x="13" y="32"/>
                  </a:moveTo>
                  <a:lnTo>
                    <a:pt x="3" y="23"/>
                  </a:lnTo>
                  <a:lnTo>
                    <a:pt x="0" y="0"/>
                  </a:lnTo>
                  <a:lnTo>
                    <a:pt x="13" y="5"/>
                  </a:lnTo>
                  <a:lnTo>
                    <a:pt x="18" y="15"/>
                  </a:lnTo>
                  <a:lnTo>
                    <a:pt x="15" y="32"/>
                  </a:lnTo>
                  <a:lnTo>
                    <a:pt x="13" y="32"/>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56" name="Freeform 173"/>
            <p:cNvSpPr>
              <a:spLocks/>
            </p:cNvSpPr>
            <p:nvPr/>
          </p:nvSpPr>
          <p:spPr bwMode="auto">
            <a:xfrm>
              <a:off x="5311858" y="2623734"/>
              <a:ext cx="25262" cy="44500"/>
            </a:xfrm>
            <a:custGeom>
              <a:avLst/>
              <a:gdLst>
                <a:gd name="T0" fmla="*/ 20638 w 18"/>
                <a:gd name="T1" fmla="*/ 50800 h 32"/>
                <a:gd name="T2" fmla="*/ 4763 w 18"/>
                <a:gd name="T3" fmla="*/ 36513 h 32"/>
                <a:gd name="T4" fmla="*/ 0 w 18"/>
                <a:gd name="T5" fmla="*/ 0 h 32"/>
                <a:gd name="T6" fmla="*/ 20638 w 18"/>
                <a:gd name="T7" fmla="*/ 7938 h 32"/>
                <a:gd name="T8" fmla="*/ 28575 w 18"/>
                <a:gd name="T9" fmla="*/ 23813 h 32"/>
                <a:gd name="T10" fmla="*/ 20638 w 18"/>
                <a:gd name="T11" fmla="*/ 5080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32">
                  <a:moveTo>
                    <a:pt x="13" y="32"/>
                  </a:moveTo>
                  <a:lnTo>
                    <a:pt x="3" y="23"/>
                  </a:lnTo>
                  <a:lnTo>
                    <a:pt x="0" y="0"/>
                  </a:lnTo>
                  <a:lnTo>
                    <a:pt x="13" y="5"/>
                  </a:lnTo>
                  <a:lnTo>
                    <a:pt x="18" y="15"/>
                  </a:lnTo>
                  <a:lnTo>
                    <a:pt x="13" y="32"/>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57" name="Freeform 174"/>
            <p:cNvSpPr>
              <a:spLocks/>
            </p:cNvSpPr>
            <p:nvPr/>
          </p:nvSpPr>
          <p:spPr bwMode="auto">
            <a:xfrm>
              <a:off x="5358170" y="2672409"/>
              <a:ext cx="188064" cy="237805"/>
            </a:xfrm>
            <a:custGeom>
              <a:avLst/>
              <a:gdLst>
                <a:gd name="T0" fmla="*/ 74613 w 134"/>
                <a:gd name="T1" fmla="*/ 63500 h 171"/>
                <a:gd name="T2" fmla="*/ 98425 w 134"/>
                <a:gd name="T3" fmla="*/ 98425 h 171"/>
                <a:gd name="T4" fmla="*/ 77788 w 134"/>
                <a:gd name="T5" fmla="*/ 177800 h 171"/>
                <a:gd name="T6" fmla="*/ 0 w 134"/>
                <a:gd name="T7" fmla="*/ 193675 h 171"/>
                <a:gd name="T8" fmla="*/ 11113 w 134"/>
                <a:gd name="T9" fmla="*/ 228600 h 171"/>
                <a:gd name="T10" fmla="*/ 26988 w 134"/>
                <a:gd name="T11" fmla="*/ 271463 h 171"/>
                <a:gd name="T12" fmla="*/ 77788 w 134"/>
                <a:gd name="T13" fmla="*/ 265113 h 171"/>
                <a:gd name="T14" fmla="*/ 93663 w 134"/>
                <a:gd name="T15" fmla="*/ 236538 h 171"/>
                <a:gd name="T16" fmla="*/ 117475 w 134"/>
                <a:gd name="T17" fmla="*/ 228600 h 171"/>
                <a:gd name="T18" fmla="*/ 133350 w 134"/>
                <a:gd name="T19" fmla="*/ 212725 h 171"/>
                <a:gd name="T20" fmla="*/ 165100 w 134"/>
                <a:gd name="T21" fmla="*/ 204788 h 171"/>
                <a:gd name="T22" fmla="*/ 169863 w 134"/>
                <a:gd name="T23" fmla="*/ 149225 h 171"/>
                <a:gd name="T24" fmla="*/ 180975 w 134"/>
                <a:gd name="T25" fmla="*/ 130175 h 171"/>
                <a:gd name="T26" fmla="*/ 204788 w 134"/>
                <a:gd name="T27" fmla="*/ 119063 h 171"/>
                <a:gd name="T28" fmla="*/ 212725 w 134"/>
                <a:gd name="T29" fmla="*/ 63500 h 171"/>
                <a:gd name="T30" fmla="*/ 185738 w 134"/>
                <a:gd name="T31" fmla="*/ 58738 h 171"/>
                <a:gd name="T32" fmla="*/ 185738 w 134"/>
                <a:gd name="T33" fmla="*/ 31750 h 171"/>
                <a:gd name="T34" fmla="*/ 133350 w 134"/>
                <a:gd name="T35" fmla="*/ 23813 h 171"/>
                <a:gd name="T36" fmla="*/ 114300 w 134"/>
                <a:gd name="T37" fmla="*/ 0 h 171"/>
                <a:gd name="T38" fmla="*/ 74613 w 134"/>
                <a:gd name="T39" fmla="*/ 63500 h 17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4" h="171">
                  <a:moveTo>
                    <a:pt x="47" y="40"/>
                  </a:moveTo>
                  <a:lnTo>
                    <a:pt x="62" y="62"/>
                  </a:lnTo>
                  <a:lnTo>
                    <a:pt x="49" y="112"/>
                  </a:lnTo>
                  <a:lnTo>
                    <a:pt x="0" y="122"/>
                  </a:lnTo>
                  <a:lnTo>
                    <a:pt x="7" y="144"/>
                  </a:lnTo>
                  <a:lnTo>
                    <a:pt x="17" y="171"/>
                  </a:lnTo>
                  <a:lnTo>
                    <a:pt x="49" y="167"/>
                  </a:lnTo>
                  <a:lnTo>
                    <a:pt x="59" y="149"/>
                  </a:lnTo>
                  <a:lnTo>
                    <a:pt x="74" y="144"/>
                  </a:lnTo>
                  <a:lnTo>
                    <a:pt x="84" y="134"/>
                  </a:lnTo>
                  <a:lnTo>
                    <a:pt x="104" y="129"/>
                  </a:lnTo>
                  <a:lnTo>
                    <a:pt x="107" y="94"/>
                  </a:lnTo>
                  <a:lnTo>
                    <a:pt x="114" y="82"/>
                  </a:lnTo>
                  <a:lnTo>
                    <a:pt x="129" y="75"/>
                  </a:lnTo>
                  <a:lnTo>
                    <a:pt x="134" y="40"/>
                  </a:lnTo>
                  <a:lnTo>
                    <a:pt x="117" y="37"/>
                  </a:lnTo>
                  <a:lnTo>
                    <a:pt x="117" y="20"/>
                  </a:lnTo>
                  <a:lnTo>
                    <a:pt x="84" y="15"/>
                  </a:lnTo>
                  <a:lnTo>
                    <a:pt x="72" y="0"/>
                  </a:lnTo>
                  <a:lnTo>
                    <a:pt x="47" y="4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58" name="Freeform 176"/>
            <p:cNvSpPr>
              <a:spLocks/>
            </p:cNvSpPr>
            <p:nvPr/>
          </p:nvSpPr>
          <p:spPr bwMode="auto">
            <a:xfrm>
              <a:off x="5008708" y="2295542"/>
              <a:ext cx="244205" cy="276742"/>
            </a:xfrm>
            <a:custGeom>
              <a:avLst/>
              <a:gdLst>
                <a:gd name="T0" fmla="*/ 212725 w 174"/>
                <a:gd name="T1" fmla="*/ 315912 h 199"/>
                <a:gd name="T2" fmla="*/ 196850 w 174"/>
                <a:gd name="T3" fmla="*/ 303212 h 199"/>
                <a:gd name="T4" fmla="*/ 166688 w 174"/>
                <a:gd name="T5" fmla="*/ 284162 h 199"/>
                <a:gd name="T6" fmla="*/ 138113 w 174"/>
                <a:gd name="T7" fmla="*/ 241300 h 199"/>
                <a:gd name="T8" fmla="*/ 119063 w 174"/>
                <a:gd name="T9" fmla="*/ 233362 h 199"/>
                <a:gd name="T10" fmla="*/ 98425 w 174"/>
                <a:gd name="T11" fmla="*/ 201612 h 199"/>
                <a:gd name="T12" fmla="*/ 66675 w 174"/>
                <a:gd name="T13" fmla="*/ 204787 h 199"/>
                <a:gd name="T14" fmla="*/ 47625 w 174"/>
                <a:gd name="T15" fmla="*/ 188912 h 199"/>
                <a:gd name="T16" fmla="*/ 26988 w 174"/>
                <a:gd name="T17" fmla="*/ 173037 h 199"/>
                <a:gd name="T18" fmla="*/ 15875 w 174"/>
                <a:gd name="T19" fmla="*/ 177800 h 199"/>
                <a:gd name="T20" fmla="*/ 0 w 174"/>
                <a:gd name="T21" fmla="*/ 149225 h 199"/>
                <a:gd name="T22" fmla="*/ 26988 w 174"/>
                <a:gd name="T23" fmla="*/ 130175 h 199"/>
                <a:gd name="T24" fmla="*/ 66675 w 174"/>
                <a:gd name="T25" fmla="*/ 106362 h 199"/>
                <a:gd name="T26" fmla="*/ 71438 w 174"/>
                <a:gd name="T27" fmla="*/ 79375 h 199"/>
                <a:gd name="T28" fmla="*/ 71438 w 174"/>
                <a:gd name="T29" fmla="*/ 42862 h 199"/>
                <a:gd name="T30" fmla="*/ 90488 w 174"/>
                <a:gd name="T31" fmla="*/ 26987 h 199"/>
                <a:gd name="T32" fmla="*/ 111125 w 174"/>
                <a:gd name="T33" fmla="*/ 7937 h 199"/>
                <a:gd name="T34" fmla="*/ 134938 w 174"/>
                <a:gd name="T35" fmla="*/ 0 h 199"/>
                <a:gd name="T36" fmla="*/ 146050 w 174"/>
                <a:gd name="T37" fmla="*/ 19050 h 199"/>
                <a:gd name="T38" fmla="*/ 180975 w 174"/>
                <a:gd name="T39" fmla="*/ 23812 h 199"/>
                <a:gd name="T40" fmla="*/ 185738 w 174"/>
                <a:gd name="T41" fmla="*/ 47625 h 199"/>
                <a:gd name="T42" fmla="*/ 212725 w 174"/>
                <a:gd name="T43" fmla="*/ 50800 h 199"/>
                <a:gd name="T44" fmla="*/ 209550 w 174"/>
                <a:gd name="T45" fmla="*/ 79375 h 199"/>
                <a:gd name="T46" fmla="*/ 188913 w 174"/>
                <a:gd name="T47" fmla="*/ 95250 h 199"/>
                <a:gd name="T48" fmla="*/ 188913 w 174"/>
                <a:gd name="T49" fmla="*/ 122237 h 199"/>
                <a:gd name="T50" fmla="*/ 217488 w 174"/>
                <a:gd name="T51" fmla="*/ 134937 h 199"/>
                <a:gd name="T52" fmla="*/ 220663 w 174"/>
                <a:gd name="T53" fmla="*/ 161925 h 199"/>
                <a:gd name="T54" fmla="*/ 241300 w 174"/>
                <a:gd name="T55" fmla="*/ 165100 h 199"/>
                <a:gd name="T56" fmla="*/ 260350 w 174"/>
                <a:gd name="T57" fmla="*/ 161925 h 199"/>
                <a:gd name="T58" fmla="*/ 265113 w 174"/>
                <a:gd name="T59" fmla="*/ 185737 h 199"/>
                <a:gd name="T60" fmla="*/ 257175 w 174"/>
                <a:gd name="T61" fmla="*/ 212725 h 199"/>
                <a:gd name="T62" fmla="*/ 273050 w 174"/>
                <a:gd name="T63" fmla="*/ 220662 h 199"/>
                <a:gd name="T64" fmla="*/ 276225 w 174"/>
                <a:gd name="T65" fmla="*/ 244475 h 199"/>
                <a:gd name="T66" fmla="*/ 252413 w 174"/>
                <a:gd name="T67" fmla="*/ 252412 h 199"/>
                <a:gd name="T68" fmla="*/ 236538 w 174"/>
                <a:gd name="T69" fmla="*/ 257175 h 199"/>
                <a:gd name="T70" fmla="*/ 233363 w 174"/>
                <a:gd name="T71" fmla="*/ 300037 h 199"/>
                <a:gd name="T72" fmla="*/ 212725 w 174"/>
                <a:gd name="T73" fmla="*/ 315912 h 1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74" h="199">
                  <a:moveTo>
                    <a:pt x="134" y="199"/>
                  </a:moveTo>
                  <a:lnTo>
                    <a:pt x="124" y="191"/>
                  </a:lnTo>
                  <a:lnTo>
                    <a:pt x="105" y="179"/>
                  </a:lnTo>
                  <a:lnTo>
                    <a:pt x="87" y="152"/>
                  </a:lnTo>
                  <a:lnTo>
                    <a:pt x="75" y="147"/>
                  </a:lnTo>
                  <a:lnTo>
                    <a:pt x="62" y="127"/>
                  </a:lnTo>
                  <a:lnTo>
                    <a:pt x="42" y="129"/>
                  </a:lnTo>
                  <a:lnTo>
                    <a:pt x="30" y="119"/>
                  </a:lnTo>
                  <a:lnTo>
                    <a:pt x="17" y="109"/>
                  </a:lnTo>
                  <a:lnTo>
                    <a:pt x="10" y="112"/>
                  </a:lnTo>
                  <a:lnTo>
                    <a:pt x="0" y="94"/>
                  </a:lnTo>
                  <a:lnTo>
                    <a:pt x="17" y="82"/>
                  </a:lnTo>
                  <a:lnTo>
                    <a:pt x="42" y="67"/>
                  </a:lnTo>
                  <a:lnTo>
                    <a:pt x="45" y="50"/>
                  </a:lnTo>
                  <a:lnTo>
                    <a:pt x="45" y="27"/>
                  </a:lnTo>
                  <a:lnTo>
                    <a:pt x="57" y="17"/>
                  </a:lnTo>
                  <a:lnTo>
                    <a:pt x="70" y="5"/>
                  </a:lnTo>
                  <a:lnTo>
                    <a:pt x="85" y="0"/>
                  </a:lnTo>
                  <a:lnTo>
                    <a:pt x="92" y="12"/>
                  </a:lnTo>
                  <a:lnTo>
                    <a:pt x="114" y="15"/>
                  </a:lnTo>
                  <a:lnTo>
                    <a:pt x="117" y="30"/>
                  </a:lnTo>
                  <a:lnTo>
                    <a:pt x="134" y="32"/>
                  </a:lnTo>
                  <a:lnTo>
                    <a:pt x="132" y="50"/>
                  </a:lnTo>
                  <a:lnTo>
                    <a:pt x="119" y="60"/>
                  </a:lnTo>
                  <a:lnTo>
                    <a:pt x="119" y="77"/>
                  </a:lnTo>
                  <a:lnTo>
                    <a:pt x="137" y="85"/>
                  </a:lnTo>
                  <a:lnTo>
                    <a:pt x="139" y="102"/>
                  </a:lnTo>
                  <a:lnTo>
                    <a:pt x="152" y="104"/>
                  </a:lnTo>
                  <a:lnTo>
                    <a:pt x="164" y="102"/>
                  </a:lnTo>
                  <a:lnTo>
                    <a:pt x="167" y="117"/>
                  </a:lnTo>
                  <a:lnTo>
                    <a:pt x="162" y="134"/>
                  </a:lnTo>
                  <a:lnTo>
                    <a:pt x="172" y="139"/>
                  </a:lnTo>
                  <a:lnTo>
                    <a:pt x="174" y="154"/>
                  </a:lnTo>
                  <a:lnTo>
                    <a:pt x="159" y="159"/>
                  </a:lnTo>
                  <a:lnTo>
                    <a:pt x="149" y="162"/>
                  </a:lnTo>
                  <a:lnTo>
                    <a:pt x="147" y="189"/>
                  </a:lnTo>
                  <a:lnTo>
                    <a:pt x="134" y="199"/>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59" name="Freeform 177"/>
            <p:cNvSpPr>
              <a:spLocks/>
            </p:cNvSpPr>
            <p:nvPr/>
          </p:nvSpPr>
          <p:spPr bwMode="auto">
            <a:xfrm>
              <a:off x="4076803" y="3097946"/>
              <a:ext cx="42104" cy="116816"/>
            </a:xfrm>
            <a:custGeom>
              <a:avLst/>
              <a:gdLst>
                <a:gd name="T0" fmla="*/ 28575 w 30"/>
                <a:gd name="T1" fmla="*/ 133350 h 84"/>
                <a:gd name="T2" fmla="*/ 20638 w 30"/>
                <a:gd name="T3" fmla="*/ 98425 h 84"/>
                <a:gd name="T4" fmla="*/ 15875 w 30"/>
                <a:gd name="T5" fmla="*/ 58738 h 84"/>
                <a:gd name="T6" fmla="*/ 15875 w 30"/>
                <a:gd name="T7" fmla="*/ 34925 h 84"/>
                <a:gd name="T8" fmla="*/ 4763 w 30"/>
                <a:gd name="T9" fmla="*/ 26988 h 84"/>
                <a:gd name="T10" fmla="*/ 0 w 30"/>
                <a:gd name="T11" fmla="*/ 0 h 84"/>
                <a:gd name="T12" fmla="*/ 15875 w 30"/>
                <a:gd name="T13" fmla="*/ 0 h 84"/>
                <a:gd name="T14" fmla="*/ 28575 w 30"/>
                <a:gd name="T15" fmla="*/ 19050 h 84"/>
                <a:gd name="T16" fmla="*/ 36513 w 30"/>
                <a:gd name="T17" fmla="*/ 55563 h 84"/>
                <a:gd name="T18" fmla="*/ 36513 w 30"/>
                <a:gd name="T19" fmla="*/ 93663 h 84"/>
                <a:gd name="T20" fmla="*/ 47625 w 30"/>
                <a:gd name="T21" fmla="*/ 130175 h 84"/>
                <a:gd name="T22" fmla="*/ 28575 w 30"/>
                <a:gd name="T23" fmla="*/ 133350 h 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 h="84">
                  <a:moveTo>
                    <a:pt x="18" y="84"/>
                  </a:moveTo>
                  <a:lnTo>
                    <a:pt x="13" y="62"/>
                  </a:lnTo>
                  <a:lnTo>
                    <a:pt x="10" y="37"/>
                  </a:lnTo>
                  <a:lnTo>
                    <a:pt x="10" y="22"/>
                  </a:lnTo>
                  <a:lnTo>
                    <a:pt x="3" y="17"/>
                  </a:lnTo>
                  <a:lnTo>
                    <a:pt x="0" y="0"/>
                  </a:lnTo>
                  <a:lnTo>
                    <a:pt x="10" y="0"/>
                  </a:lnTo>
                  <a:lnTo>
                    <a:pt x="18" y="12"/>
                  </a:lnTo>
                  <a:lnTo>
                    <a:pt x="23" y="35"/>
                  </a:lnTo>
                  <a:lnTo>
                    <a:pt x="23" y="59"/>
                  </a:lnTo>
                  <a:lnTo>
                    <a:pt x="30" y="82"/>
                  </a:lnTo>
                  <a:lnTo>
                    <a:pt x="18" y="84"/>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60" name="Freeform 178"/>
            <p:cNvSpPr>
              <a:spLocks/>
            </p:cNvSpPr>
            <p:nvPr/>
          </p:nvSpPr>
          <p:spPr bwMode="auto">
            <a:xfrm>
              <a:off x="3811546" y="3149401"/>
              <a:ext cx="112276" cy="127938"/>
            </a:xfrm>
            <a:custGeom>
              <a:avLst/>
              <a:gdLst>
                <a:gd name="T0" fmla="*/ 0 w 80"/>
                <a:gd name="T1" fmla="*/ 50800 h 92"/>
                <a:gd name="T2" fmla="*/ 28575 w 80"/>
                <a:gd name="T3" fmla="*/ 0 h 92"/>
                <a:gd name="T4" fmla="*/ 44450 w 80"/>
                <a:gd name="T5" fmla="*/ 34925 h 92"/>
                <a:gd name="T6" fmla="*/ 68263 w 80"/>
                <a:gd name="T7" fmla="*/ 42863 h 92"/>
                <a:gd name="T8" fmla="*/ 76200 w 80"/>
                <a:gd name="T9" fmla="*/ 66675 h 92"/>
                <a:gd name="T10" fmla="*/ 92075 w 80"/>
                <a:gd name="T11" fmla="*/ 71438 h 92"/>
                <a:gd name="T12" fmla="*/ 95250 w 80"/>
                <a:gd name="T13" fmla="*/ 106363 h 92"/>
                <a:gd name="T14" fmla="*/ 127000 w 80"/>
                <a:gd name="T15" fmla="*/ 119063 h 92"/>
                <a:gd name="T16" fmla="*/ 122238 w 80"/>
                <a:gd name="T17" fmla="*/ 134938 h 92"/>
                <a:gd name="T18" fmla="*/ 103188 w 80"/>
                <a:gd name="T19" fmla="*/ 146050 h 92"/>
                <a:gd name="T20" fmla="*/ 71438 w 80"/>
                <a:gd name="T21" fmla="*/ 134938 h 92"/>
                <a:gd name="T22" fmla="*/ 0 w 80"/>
                <a:gd name="T23" fmla="*/ 50800 h 9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92">
                  <a:moveTo>
                    <a:pt x="0" y="32"/>
                  </a:moveTo>
                  <a:lnTo>
                    <a:pt x="18" y="0"/>
                  </a:lnTo>
                  <a:lnTo>
                    <a:pt x="28" y="22"/>
                  </a:lnTo>
                  <a:lnTo>
                    <a:pt x="43" y="27"/>
                  </a:lnTo>
                  <a:lnTo>
                    <a:pt x="48" y="42"/>
                  </a:lnTo>
                  <a:lnTo>
                    <a:pt x="58" y="45"/>
                  </a:lnTo>
                  <a:lnTo>
                    <a:pt x="60" y="67"/>
                  </a:lnTo>
                  <a:lnTo>
                    <a:pt x="80" y="75"/>
                  </a:lnTo>
                  <a:lnTo>
                    <a:pt x="77" y="85"/>
                  </a:lnTo>
                  <a:lnTo>
                    <a:pt x="65" y="92"/>
                  </a:lnTo>
                  <a:lnTo>
                    <a:pt x="45" y="85"/>
                  </a:lnTo>
                  <a:lnTo>
                    <a:pt x="0" y="32"/>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61" name="Freeform 179"/>
            <p:cNvSpPr>
              <a:spLocks/>
            </p:cNvSpPr>
            <p:nvPr/>
          </p:nvSpPr>
          <p:spPr bwMode="auto">
            <a:xfrm>
              <a:off x="2033348" y="2737771"/>
              <a:ext cx="254025" cy="111250"/>
            </a:xfrm>
            <a:custGeom>
              <a:avLst/>
              <a:gdLst>
                <a:gd name="T0" fmla="*/ 0 w 181"/>
                <a:gd name="T1" fmla="*/ 36513 h 80"/>
                <a:gd name="T2" fmla="*/ 26987 w 181"/>
                <a:gd name="T3" fmla="*/ 12700 h 80"/>
                <a:gd name="T4" fmla="*/ 50800 w 181"/>
                <a:gd name="T5" fmla="*/ 0 h 80"/>
                <a:gd name="T6" fmla="*/ 90487 w 181"/>
                <a:gd name="T7" fmla="*/ 7938 h 80"/>
                <a:gd name="T8" fmla="*/ 146050 w 181"/>
                <a:gd name="T9" fmla="*/ 20638 h 80"/>
                <a:gd name="T10" fmla="*/ 192087 w 181"/>
                <a:gd name="T11" fmla="*/ 44450 h 80"/>
                <a:gd name="T12" fmla="*/ 276225 w 181"/>
                <a:gd name="T13" fmla="*/ 82550 h 80"/>
                <a:gd name="T14" fmla="*/ 287337 w 181"/>
                <a:gd name="T15" fmla="*/ 103188 h 80"/>
                <a:gd name="T16" fmla="*/ 247650 w 181"/>
                <a:gd name="T17" fmla="*/ 127000 h 80"/>
                <a:gd name="T18" fmla="*/ 188912 w 181"/>
                <a:gd name="T19" fmla="*/ 119063 h 80"/>
                <a:gd name="T20" fmla="*/ 192087 w 181"/>
                <a:gd name="T21" fmla="*/ 90488 h 80"/>
                <a:gd name="T22" fmla="*/ 173037 w 181"/>
                <a:gd name="T23" fmla="*/ 71438 h 80"/>
                <a:gd name="T24" fmla="*/ 133350 w 181"/>
                <a:gd name="T25" fmla="*/ 39688 h 80"/>
                <a:gd name="T26" fmla="*/ 114300 w 181"/>
                <a:gd name="T27" fmla="*/ 31750 h 80"/>
                <a:gd name="T28" fmla="*/ 30162 w 181"/>
                <a:gd name="T29" fmla="*/ 28575 h 80"/>
                <a:gd name="T30" fmla="*/ 0 w 181"/>
                <a:gd name="T31" fmla="*/ 36513 h 8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1" h="80">
                  <a:moveTo>
                    <a:pt x="0" y="23"/>
                  </a:moveTo>
                  <a:lnTo>
                    <a:pt x="17" y="8"/>
                  </a:lnTo>
                  <a:lnTo>
                    <a:pt x="32" y="0"/>
                  </a:lnTo>
                  <a:lnTo>
                    <a:pt x="57" y="5"/>
                  </a:lnTo>
                  <a:lnTo>
                    <a:pt x="92" y="13"/>
                  </a:lnTo>
                  <a:lnTo>
                    <a:pt x="121" y="28"/>
                  </a:lnTo>
                  <a:lnTo>
                    <a:pt x="174" y="52"/>
                  </a:lnTo>
                  <a:lnTo>
                    <a:pt x="181" y="65"/>
                  </a:lnTo>
                  <a:lnTo>
                    <a:pt x="156" y="80"/>
                  </a:lnTo>
                  <a:lnTo>
                    <a:pt x="119" y="75"/>
                  </a:lnTo>
                  <a:lnTo>
                    <a:pt x="121" y="57"/>
                  </a:lnTo>
                  <a:lnTo>
                    <a:pt x="109" y="45"/>
                  </a:lnTo>
                  <a:lnTo>
                    <a:pt x="84" y="25"/>
                  </a:lnTo>
                  <a:lnTo>
                    <a:pt x="72" y="20"/>
                  </a:lnTo>
                  <a:lnTo>
                    <a:pt x="19" y="18"/>
                  </a:lnTo>
                  <a:lnTo>
                    <a:pt x="0" y="23"/>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62" name="Freeform 180"/>
            <p:cNvSpPr>
              <a:spLocks/>
            </p:cNvSpPr>
            <p:nvPr/>
          </p:nvSpPr>
          <p:spPr bwMode="auto">
            <a:xfrm>
              <a:off x="4897832" y="3661161"/>
              <a:ext cx="79997" cy="190520"/>
            </a:xfrm>
            <a:custGeom>
              <a:avLst/>
              <a:gdLst>
                <a:gd name="T0" fmla="*/ 0 w 57"/>
                <a:gd name="T1" fmla="*/ 138112 h 137"/>
                <a:gd name="T2" fmla="*/ 3175 w 57"/>
                <a:gd name="T3" fmla="*/ 87312 h 137"/>
                <a:gd name="T4" fmla="*/ 19050 w 57"/>
                <a:gd name="T5" fmla="*/ 74612 h 137"/>
                <a:gd name="T6" fmla="*/ 11113 w 57"/>
                <a:gd name="T7" fmla="*/ 39687 h 137"/>
                <a:gd name="T8" fmla="*/ 14288 w 57"/>
                <a:gd name="T9" fmla="*/ 0 h 137"/>
                <a:gd name="T10" fmla="*/ 26988 w 57"/>
                <a:gd name="T11" fmla="*/ 7937 h 137"/>
                <a:gd name="T12" fmla="*/ 50800 w 57"/>
                <a:gd name="T13" fmla="*/ 19050 h 137"/>
                <a:gd name="T14" fmla="*/ 53975 w 57"/>
                <a:gd name="T15" fmla="*/ 47625 h 137"/>
                <a:gd name="T16" fmla="*/ 50800 w 57"/>
                <a:gd name="T17" fmla="*/ 74612 h 137"/>
                <a:gd name="T18" fmla="*/ 46038 w 57"/>
                <a:gd name="T19" fmla="*/ 95250 h 137"/>
                <a:gd name="T20" fmla="*/ 58738 w 57"/>
                <a:gd name="T21" fmla="*/ 109537 h 137"/>
                <a:gd name="T22" fmla="*/ 66675 w 57"/>
                <a:gd name="T23" fmla="*/ 117475 h 137"/>
                <a:gd name="T24" fmla="*/ 77788 w 57"/>
                <a:gd name="T25" fmla="*/ 133350 h 137"/>
                <a:gd name="T26" fmla="*/ 85725 w 57"/>
                <a:gd name="T27" fmla="*/ 153987 h 137"/>
                <a:gd name="T28" fmla="*/ 90488 w 57"/>
                <a:gd name="T29" fmla="*/ 180975 h 137"/>
                <a:gd name="T30" fmla="*/ 69850 w 57"/>
                <a:gd name="T31" fmla="*/ 193675 h 137"/>
                <a:gd name="T32" fmla="*/ 61913 w 57"/>
                <a:gd name="T33" fmla="*/ 212725 h 137"/>
                <a:gd name="T34" fmla="*/ 42863 w 57"/>
                <a:gd name="T35" fmla="*/ 217487 h 137"/>
                <a:gd name="T36" fmla="*/ 30163 w 57"/>
                <a:gd name="T37" fmla="*/ 204787 h 137"/>
                <a:gd name="T38" fmla="*/ 38100 w 57"/>
                <a:gd name="T39" fmla="*/ 177800 h 137"/>
                <a:gd name="T40" fmla="*/ 42863 w 57"/>
                <a:gd name="T41" fmla="*/ 153987 h 137"/>
                <a:gd name="T42" fmla="*/ 19050 w 57"/>
                <a:gd name="T43" fmla="*/ 149225 h 137"/>
                <a:gd name="T44" fmla="*/ 0 w 57"/>
                <a:gd name="T45" fmla="*/ 138112 h 13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7" h="137">
                  <a:moveTo>
                    <a:pt x="0" y="87"/>
                  </a:moveTo>
                  <a:lnTo>
                    <a:pt x="2" y="55"/>
                  </a:lnTo>
                  <a:lnTo>
                    <a:pt x="12" y="47"/>
                  </a:lnTo>
                  <a:lnTo>
                    <a:pt x="7" y="25"/>
                  </a:lnTo>
                  <a:lnTo>
                    <a:pt x="9" y="0"/>
                  </a:lnTo>
                  <a:lnTo>
                    <a:pt x="17" y="5"/>
                  </a:lnTo>
                  <a:lnTo>
                    <a:pt x="32" y="12"/>
                  </a:lnTo>
                  <a:lnTo>
                    <a:pt x="34" y="30"/>
                  </a:lnTo>
                  <a:lnTo>
                    <a:pt x="32" y="47"/>
                  </a:lnTo>
                  <a:lnTo>
                    <a:pt x="29" y="60"/>
                  </a:lnTo>
                  <a:lnTo>
                    <a:pt x="37" y="69"/>
                  </a:lnTo>
                  <a:lnTo>
                    <a:pt x="42" y="74"/>
                  </a:lnTo>
                  <a:lnTo>
                    <a:pt x="49" y="84"/>
                  </a:lnTo>
                  <a:lnTo>
                    <a:pt x="54" y="97"/>
                  </a:lnTo>
                  <a:lnTo>
                    <a:pt x="57" y="114"/>
                  </a:lnTo>
                  <a:lnTo>
                    <a:pt x="44" y="122"/>
                  </a:lnTo>
                  <a:lnTo>
                    <a:pt x="39" y="134"/>
                  </a:lnTo>
                  <a:lnTo>
                    <a:pt x="27" y="137"/>
                  </a:lnTo>
                  <a:lnTo>
                    <a:pt x="19" y="129"/>
                  </a:lnTo>
                  <a:lnTo>
                    <a:pt x="24" y="112"/>
                  </a:lnTo>
                  <a:lnTo>
                    <a:pt x="27" y="97"/>
                  </a:lnTo>
                  <a:lnTo>
                    <a:pt x="12" y="94"/>
                  </a:lnTo>
                  <a:lnTo>
                    <a:pt x="0" y="87"/>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63" name="Freeform 181"/>
            <p:cNvSpPr>
              <a:spLocks/>
            </p:cNvSpPr>
            <p:nvPr/>
          </p:nvSpPr>
          <p:spPr bwMode="auto">
            <a:xfrm>
              <a:off x="4719593" y="3816917"/>
              <a:ext cx="181052" cy="214159"/>
            </a:xfrm>
            <a:custGeom>
              <a:avLst/>
              <a:gdLst>
                <a:gd name="T0" fmla="*/ 125412 w 129"/>
                <a:gd name="T1" fmla="*/ 0 h 154"/>
                <a:gd name="T2" fmla="*/ 114300 w 129"/>
                <a:gd name="T3" fmla="*/ 15875 h 154"/>
                <a:gd name="T4" fmla="*/ 90487 w 129"/>
                <a:gd name="T5" fmla="*/ 19050 h 154"/>
                <a:gd name="T6" fmla="*/ 85725 w 129"/>
                <a:gd name="T7" fmla="*/ 39688 h 154"/>
                <a:gd name="T8" fmla="*/ 74612 w 129"/>
                <a:gd name="T9" fmla="*/ 47625 h 154"/>
                <a:gd name="T10" fmla="*/ 58737 w 129"/>
                <a:gd name="T11" fmla="*/ 50800 h 154"/>
                <a:gd name="T12" fmla="*/ 55562 w 129"/>
                <a:gd name="T13" fmla="*/ 69850 h 154"/>
                <a:gd name="T14" fmla="*/ 39687 w 129"/>
                <a:gd name="T15" fmla="*/ 77788 h 154"/>
                <a:gd name="T16" fmla="*/ 15875 w 129"/>
                <a:gd name="T17" fmla="*/ 77788 h 154"/>
                <a:gd name="T18" fmla="*/ 0 w 129"/>
                <a:gd name="T19" fmla="*/ 82550 h 154"/>
                <a:gd name="T20" fmla="*/ 11112 w 129"/>
                <a:gd name="T21" fmla="*/ 125413 h 154"/>
                <a:gd name="T22" fmla="*/ 11112 w 129"/>
                <a:gd name="T23" fmla="*/ 146050 h 154"/>
                <a:gd name="T24" fmla="*/ 26987 w 129"/>
                <a:gd name="T25" fmla="*/ 153988 h 154"/>
                <a:gd name="T26" fmla="*/ 34925 w 129"/>
                <a:gd name="T27" fmla="*/ 177800 h 154"/>
                <a:gd name="T28" fmla="*/ 50800 w 129"/>
                <a:gd name="T29" fmla="*/ 180975 h 154"/>
                <a:gd name="T30" fmla="*/ 58737 w 129"/>
                <a:gd name="T31" fmla="*/ 207963 h 154"/>
                <a:gd name="T32" fmla="*/ 71437 w 129"/>
                <a:gd name="T33" fmla="*/ 212725 h 154"/>
                <a:gd name="T34" fmla="*/ 98425 w 129"/>
                <a:gd name="T35" fmla="*/ 223838 h 154"/>
                <a:gd name="T36" fmla="*/ 117475 w 129"/>
                <a:gd name="T37" fmla="*/ 231775 h 154"/>
                <a:gd name="T38" fmla="*/ 125412 w 129"/>
                <a:gd name="T39" fmla="*/ 244475 h 154"/>
                <a:gd name="T40" fmla="*/ 157162 w 129"/>
                <a:gd name="T41" fmla="*/ 244475 h 154"/>
                <a:gd name="T42" fmla="*/ 161925 w 129"/>
                <a:gd name="T43" fmla="*/ 220663 h 154"/>
                <a:gd name="T44" fmla="*/ 177800 w 129"/>
                <a:gd name="T45" fmla="*/ 212725 h 154"/>
                <a:gd name="T46" fmla="*/ 177800 w 129"/>
                <a:gd name="T47" fmla="*/ 173038 h 154"/>
                <a:gd name="T48" fmla="*/ 196850 w 129"/>
                <a:gd name="T49" fmla="*/ 161925 h 154"/>
                <a:gd name="T50" fmla="*/ 204787 w 129"/>
                <a:gd name="T51" fmla="*/ 146050 h 154"/>
                <a:gd name="T52" fmla="*/ 196850 w 129"/>
                <a:gd name="T53" fmla="*/ 122238 h 154"/>
                <a:gd name="T54" fmla="*/ 193675 w 129"/>
                <a:gd name="T55" fmla="*/ 98425 h 154"/>
                <a:gd name="T56" fmla="*/ 204787 w 129"/>
                <a:gd name="T57" fmla="*/ 63500 h 154"/>
                <a:gd name="T58" fmla="*/ 188912 w 129"/>
                <a:gd name="T59" fmla="*/ 31750 h 154"/>
                <a:gd name="T60" fmla="*/ 149225 w 129"/>
                <a:gd name="T61" fmla="*/ 26988 h 154"/>
                <a:gd name="T62" fmla="*/ 138112 w 129"/>
                <a:gd name="T63" fmla="*/ 3175 h 154"/>
                <a:gd name="T64" fmla="*/ 125412 w 129"/>
                <a:gd name="T65" fmla="*/ 0 h 1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9" h="154">
                  <a:moveTo>
                    <a:pt x="79" y="0"/>
                  </a:moveTo>
                  <a:lnTo>
                    <a:pt x="72" y="10"/>
                  </a:lnTo>
                  <a:lnTo>
                    <a:pt x="57" y="12"/>
                  </a:lnTo>
                  <a:lnTo>
                    <a:pt x="54" y="25"/>
                  </a:lnTo>
                  <a:lnTo>
                    <a:pt x="47" y="30"/>
                  </a:lnTo>
                  <a:lnTo>
                    <a:pt x="37" y="32"/>
                  </a:lnTo>
                  <a:lnTo>
                    <a:pt x="35" y="44"/>
                  </a:lnTo>
                  <a:lnTo>
                    <a:pt x="25" y="49"/>
                  </a:lnTo>
                  <a:lnTo>
                    <a:pt x="10" y="49"/>
                  </a:lnTo>
                  <a:lnTo>
                    <a:pt x="0" y="52"/>
                  </a:lnTo>
                  <a:lnTo>
                    <a:pt x="7" y="79"/>
                  </a:lnTo>
                  <a:lnTo>
                    <a:pt x="7" y="92"/>
                  </a:lnTo>
                  <a:lnTo>
                    <a:pt x="17" y="97"/>
                  </a:lnTo>
                  <a:lnTo>
                    <a:pt x="22" y="112"/>
                  </a:lnTo>
                  <a:lnTo>
                    <a:pt x="32" y="114"/>
                  </a:lnTo>
                  <a:lnTo>
                    <a:pt x="37" y="131"/>
                  </a:lnTo>
                  <a:lnTo>
                    <a:pt x="45" y="134"/>
                  </a:lnTo>
                  <a:lnTo>
                    <a:pt x="62" y="141"/>
                  </a:lnTo>
                  <a:lnTo>
                    <a:pt x="74" y="146"/>
                  </a:lnTo>
                  <a:lnTo>
                    <a:pt x="79" y="154"/>
                  </a:lnTo>
                  <a:lnTo>
                    <a:pt x="99" y="154"/>
                  </a:lnTo>
                  <a:lnTo>
                    <a:pt x="102" y="139"/>
                  </a:lnTo>
                  <a:lnTo>
                    <a:pt x="112" y="134"/>
                  </a:lnTo>
                  <a:lnTo>
                    <a:pt x="112" y="109"/>
                  </a:lnTo>
                  <a:lnTo>
                    <a:pt x="124" y="102"/>
                  </a:lnTo>
                  <a:lnTo>
                    <a:pt x="129" y="92"/>
                  </a:lnTo>
                  <a:lnTo>
                    <a:pt x="124" y="77"/>
                  </a:lnTo>
                  <a:lnTo>
                    <a:pt x="122" y="62"/>
                  </a:lnTo>
                  <a:lnTo>
                    <a:pt x="129" y="40"/>
                  </a:lnTo>
                  <a:lnTo>
                    <a:pt x="119" y="20"/>
                  </a:lnTo>
                  <a:lnTo>
                    <a:pt x="94" y="17"/>
                  </a:lnTo>
                  <a:lnTo>
                    <a:pt x="87" y="2"/>
                  </a:lnTo>
                  <a:lnTo>
                    <a:pt x="79"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64" name="Freeform 182"/>
            <p:cNvSpPr>
              <a:spLocks/>
            </p:cNvSpPr>
            <p:nvPr/>
          </p:nvSpPr>
          <p:spPr bwMode="auto">
            <a:xfrm>
              <a:off x="3689446" y="2582018"/>
              <a:ext cx="258238" cy="390779"/>
            </a:xfrm>
            <a:custGeom>
              <a:avLst/>
              <a:gdLst>
                <a:gd name="T0" fmla="*/ 217488 w 184"/>
                <a:gd name="T1" fmla="*/ 0 h 281"/>
                <a:gd name="T2" fmla="*/ 209550 w 184"/>
                <a:gd name="T3" fmla="*/ 39687 h 281"/>
                <a:gd name="T4" fmla="*/ 193675 w 184"/>
                <a:gd name="T5" fmla="*/ 55562 h 281"/>
                <a:gd name="T6" fmla="*/ 127000 w 184"/>
                <a:gd name="T7" fmla="*/ 63500 h 281"/>
                <a:gd name="T8" fmla="*/ 127000 w 184"/>
                <a:gd name="T9" fmla="*/ 158750 h 281"/>
                <a:gd name="T10" fmla="*/ 103188 w 184"/>
                <a:gd name="T11" fmla="*/ 150812 h 281"/>
                <a:gd name="T12" fmla="*/ 87313 w 184"/>
                <a:gd name="T13" fmla="*/ 166687 h 281"/>
                <a:gd name="T14" fmla="*/ 79375 w 184"/>
                <a:gd name="T15" fmla="*/ 190500 h 281"/>
                <a:gd name="T16" fmla="*/ 76200 w 184"/>
                <a:gd name="T17" fmla="*/ 230187 h 281"/>
                <a:gd name="T18" fmla="*/ 52388 w 184"/>
                <a:gd name="T19" fmla="*/ 230187 h 281"/>
                <a:gd name="T20" fmla="*/ 12700 w 184"/>
                <a:gd name="T21" fmla="*/ 225425 h 281"/>
                <a:gd name="T22" fmla="*/ 0 w 184"/>
                <a:gd name="T23" fmla="*/ 222250 h 281"/>
                <a:gd name="T24" fmla="*/ 0 w 184"/>
                <a:gd name="T25" fmla="*/ 307975 h 281"/>
                <a:gd name="T26" fmla="*/ 7938 w 184"/>
                <a:gd name="T27" fmla="*/ 315912 h 281"/>
                <a:gd name="T28" fmla="*/ 7938 w 184"/>
                <a:gd name="T29" fmla="*/ 382587 h 281"/>
                <a:gd name="T30" fmla="*/ 31750 w 184"/>
                <a:gd name="T31" fmla="*/ 379412 h 281"/>
                <a:gd name="T32" fmla="*/ 44450 w 184"/>
                <a:gd name="T33" fmla="*/ 395287 h 281"/>
                <a:gd name="T34" fmla="*/ 63500 w 184"/>
                <a:gd name="T35" fmla="*/ 403225 h 281"/>
                <a:gd name="T36" fmla="*/ 87313 w 184"/>
                <a:gd name="T37" fmla="*/ 434975 h 281"/>
                <a:gd name="T38" fmla="*/ 107950 w 184"/>
                <a:gd name="T39" fmla="*/ 446087 h 281"/>
                <a:gd name="T40" fmla="*/ 134938 w 184"/>
                <a:gd name="T41" fmla="*/ 411162 h 281"/>
                <a:gd name="T42" fmla="*/ 158750 w 184"/>
                <a:gd name="T43" fmla="*/ 422275 h 281"/>
                <a:gd name="T44" fmla="*/ 257175 w 184"/>
                <a:gd name="T45" fmla="*/ 430212 h 281"/>
                <a:gd name="T46" fmla="*/ 292100 w 184"/>
                <a:gd name="T47" fmla="*/ 427037 h 281"/>
                <a:gd name="T48" fmla="*/ 292100 w 184"/>
                <a:gd name="T49" fmla="*/ 390525 h 281"/>
                <a:gd name="T50" fmla="*/ 268288 w 184"/>
                <a:gd name="T51" fmla="*/ 382587 h 281"/>
                <a:gd name="T52" fmla="*/ 273050 w 184"/>
                <a:gd name="T53" fmla="*/ 166687 h 281"/>
                <a:gd name="T54" fmla="*/ 257175 w 184"/>
                <a:gd name="T55" fmla="*/ 146050 h 281"/>
                <a:gd name="T56" fmla="*/ 257175 w 184"/>
                <a:gd name="T57" fmla="*/ 103187 h 281"/>
                <a:gd name="T58" fmla="*/ 276225 w 184"/>
                <a:gd name="T59" fmla="*/ 98425 h 281"/>
                <a:gd name="T60" fmla="*/ 276225 w 184"/>
                <a:gd name="T61" fmla="*/ 71437 h 281"/>
                <a:gd name="T62" fmla="*/ 217488 w 184"/>
                <a:gd name="T63" fmla="*/ 0 h 2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4" h="281">
                  <a:moveTo>
                    <a:pt x="137" y="0"/>
                  </a:moveTo>
                  <a:lnTo>
                    <a:pt x="132" y="25"/>
                  </a:lnTo>
                  <a:lnTo>
                    <a:pt x="122" y="35"/>
                  </a:lnTo>
                  <a:lnTo>
                    <a:pt x="80" y="40"/>
                  </a:lnTo>
                  <a:lnTo>
                    <a:pt x="80" y="100"/>
                  </a:lnTo>
                  <a:lnTo>
                    <a:pt x="65" y="95"/>
                  </a:lnTo>
                  <a:lnTo>
                    <a:pt x="55" y="105"/>
                  </a:lnTo>
                  <a:lnTo>
                    <a:pt x="50" y="120"/>
                  </a:lnTo>
                  <a:lnTo>
                    <a:pt x="48" y="145"/>
                  </a:lnTo>
                  <a:lnTo>
                    <a:pt x="33" y="145"/>
                  </a:lnTo>
                  <a:lnTo>
                    <a:pt x="8" y="142"/>
                  </a:lnTo>
                  <a:lnTo>
                    <a:pt x="0" y="140"/>
                  </a:lnTo>
                  <a:lnTo>
                    <a:pt x="0" y="194"/>
                  </a:lnTo>
                  <a:lnTo>
                    <a:pt x="5" y="199"/>
                  </a:lnTo>
                  <a:lnTo>
                    <a:pt x="5" y="241"/>
                  </a:lnTo>
                  <a:lnTo>
                    <a:pt x="20" y="239"/>
                  </a:lnTo>
                  <a:lnTo>
                    <a:pt x="28" y="249"/>
                  </a:lnTo>
                  <a:lnTo>
                    <a:pt x="40" y="254"/>
                  </a:lnTo>
                  <a:lnTo>
                    <a:pt x="55" y="274"/>
                  </a:lnTo>
                  <a:lnTo>
                    <a:pt x="68" y="281"/>
                  </a:lnTo>
                  <a:lnTo>
                    <a:pt x="85" y="259"/>
                  </a:lnTo>
                  <a:lnTo>
                    <a:pt x="100" y="266"/>
                  </a:lnTo>
                  <a:lnTo>
                    <a:pt x="162" y="271"/>
                  </a:lnTo>
                  <a:lnTo>
                    <a:pt x="184" y="269"/>
                  </a:lnTo>
                  <a:lnTo>
                    <a:pt x="184" y="246"/>
                  </a:lnTo>
                  <a:lnTo>
                    <a:pt x="169" y="241"/>
                  </a:lnTo>
                  <a:lnTo>
                    <a:pt x="172" y="105"/>
                  </a:lnTo>
                  <a:lnTo>
                    <a:pt x="162" y="92"/>
                  </a:lnTo>
                  <a:lnTo>
                    <a:pt x="162" y="65"/>
                  </a:lnTo>
                  <a:lnTo>
                    <a:pt x="174" y="62"/>
                  </a:lnTo>
                  <a:lnTo>
                    <a:pt x="174" y="45"/>
                  </a:lnTo>
                  <a:lnTo>
                    <a:pt x="137"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65" name="Freeform 183"/>
            <p:cNvSpPr>
              <a:spLocks/>
            </p:cNvSpPr>
            <p:nvPr/>
          </p:nvSpPr>
          <p:spPr bwMode="auto">
            <a:xfrm>
              <a:off x="4370126" y="3277341"/>
              <a:ext cx="174033" cy="244754"/>
            </a:xfrm>
            <a:custGeom>
              <a:avLst/>
              <a:gdLst>
                <a:gd name="T0" fmla="*/ 0 w 124"/>
                <a:gd name="T1" fmla="*/ 260350 h 176"/>
                <a:gd name="T2" fmla="*/ 7938 w 124"/>
                <a:gd name="T3" fmla="*/ 244475 h 176"/>
                <a:gd name="T4" fmla="*/ 20638 w 124"/>
                <a:gd name="T5" fmla="*/ 220663 h 176"/>
                <a:gd name="T6" fmla="*/ 4763 w 124"/>
                <a:gd name="T7" fmla="*/ 212725 h 176"/>
                <a:gd name="T8" fmla="*/ 4763 w 124"/>
                <a:gd name="T9" fmla="*/ 196850 h 176"/>
                <a:gd name="T10" fmla="*/ 23813 w 124"/>
                <a:gd name="T11" fmla="*/ 188913 h 176"/>
                <a:gd name="T12" fmla="*/ 36513 w 124"/>
                <a:gd name="T13" fmla="*/ 185738 h 176"/>
                <a:gd name="T14" fmla="*/ 50800 w 124"/>
                <a:gd name="T15" fmla="*/ 204788 h 176"/>
                <a:gd name="T16" fmla="*/ 74613 w 124"/>
                <a:gd name="T17" fmla="*/ 193675 h 176"/>
                <a:gd name="T18" fmla="*/ 95250 w 124"/>
                <a:gd name="T19" fmla="*/ 165100 h 176"/>
                <a:gd name="T20" fmla="*/ 87313 w 124"/>
                <a:gd name="T21" fmla="*/ 141288 h 176"/>
                <a:gd name="T22" fmla="*/ 74613 w 124"/>
                <a:gd name="T23" fmla="*/ 127000 h 176"/>
                <a:gd name="T24" fmla="*/ 66675 w 124"/>
                <a:gd name="T25" fmla="*/ 106363 h 176"/>
                <a:gd name="T26" fmla="*/ 71438 w 124"/>
                <a:gd name="T27" fmla="*/ 90488 h 176"/>
                <a:gd name="T28" fmla="*/ 66675 w 124"/>
                <a:gd name="T29" fmla="*/ 74613 h 176"/>
                <a:gd name="T30" fmla="*/ 47625 w 124"/>
                <a:gd name="T31" fmla="*/ 74613 h 176"/>
                <a:gd name="T32" fmla="*/ 47625 w 124"/>
                <a:gd name="T33" fmla="*/ 47625 h 176"/>
                <a:gd name="T34" fmla="*/ 134938 w 124"/>
                <a:gd name="T35" fmla="*/ 34925 h 176"/>
                <a:gd name="T36" fmla="*/ 146050 w 124"/>
                <a:gd name="T37" fmla="*/ 19050 h 176"/>
                <a:gd name="T38" fmla="*/ 161925 w 124"/>
                <a:gd name="T39" fmla="*/ 3175 h 176"/>
                <a:gd name="T40" fmla="*/ 182563 w 124"/>
                <a:gd name="T41" fmla="*/ 0 h 176"/>
                <a:gd name="T42" fmla="*/ 196850 w 124"/>
                <a:gd name="T43" fmla="*/ 7938 h 176"/>
                <a:gd name="T44" fmla="*/ 193675 w 124"/>
                <a:gd name="T45" fmla="*/ 42863 h 176"/>
                <a:gd name="T46" fmla="*/ 185738 w 124"/>
                <a:gd name="T47" fmla="*/ 50800 h 176"/>
                <a:gd name="T48" fmla="*/ 182563 w 124"/>
                <a:gd name="T49" fmla="*/ 138113 h 176"/>
                <a:gd name="T50" fmla="*/ 174625 w 124"/>
                <a:gd name="T51" fmla="*/ 149225 h 176"/>
                <a:gd name="T52" fmla="*/ 161925 w 124"/>
                <a:gd name="T53" fmla="*/ 161925 h 176"/>
                <a:gd name="T54" fmla="*/ 161925 w 124"/>
                <a:gd name="T55" fmla="*/ 201613 h 176"/>
                <a:gd name="T56" fmla="*/ 138113 w 124"/>
                <a:gd name="T57" fmla="*/ 204788 h 176"/>
                <a:gd name="T58" fmla="*/ 134938 w 124"/>
                <a:gd name="T59" fmla="*/ 249238 h 176"/>
                <a:gd name="T60" fmla="*/ 106363 w 124"/>
                <a:gd name="T61" fmla="*/ 260350 h 176"/>
                <a:gd name="T62" fmla="*/ 98425 w 124"/>
                <a:gd name="T63" fmla="*/ 271463 h 176"/>
                <a:gd name="T64" fmla="*/ 74613 w 124"/>
                <a:gd name="T65" fmla="*/ 271463 h 176"/>
                <a:gd name="T66" fmla="*/ 63500 w 124"/>
                <a:gd name="T67" fmla="*/ 265113 h 176"/>
                <a:gd name="T68" fmla="*/ 44450 w 124"/>
                <a:gd name="T69" fmla="*/ 271463 h 176"/>
                <a:gd name="T70" fmla="*/ 28575 w 124"/>
                <a:gd name="T71" fmla="*/ 276225 h 176"/>
                <a:gd name="T72" fmla="*/ 15875 w 124"/>
                <a:gd name="T73" fmla="*/ 279400 h 176"/>
                <a:gd name="T74" fmla="*/ 15875 w 124"/>
                <a:gd name="T75" fmla="*/ 268288 h 176"/>
                <a:gd name="T76" fmla="*/ 0 w 124"/>
                <a:gd name="T77" fmla="*/ 260350 h 17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4" h="176">
                  <a:moveTo>
                    <a:pt x="0" y="164"/>
                  </a:moveTo>
                  <a:lnTo>
                    <a:pt x="5" y="154"/>
                  </a:lnTo>
                  <a:lnTo>
                    <a:pt x="13" y="139"/>
                  </a:lnTo>
                  <a:lnTo>
                    <a:pt x="3" y="134"/>
                  </a:lnTo>
                  <a:lnTo>
                    <a:pt x="3" y="124"/>
                  </a:lnTo>
                  <a:lnTo>
                    <a:pt x="15" y="119"/>
                  </a:lnTo>
                  <a:lnTo>
                    <a:pt x="23" y="117"/>
                  </a:lnTo>
                  <a:lnTo>
                    <a:pt x="32" y="129"/>
                  </a:lnTo>
                  <a:lnTo>
                    <a:pt x="47" y="122"/>
                  </a:lnTo>
                  <a:lnTo>
                    <a:pt x="60" y="104"/>
                  </a:lnTo>
                  <a:lnTo>
                    <a:pt x="55" y="89"/>
                  </a:lnTo>
                  <a:lnTo>
                    <a:pt x="47" y="80"/>
                  </a:lnTo>
                  <a:lnTo>
                    <a:pt x="42" y="67"/>
                  </a:lnTo>
                  <a:lnTo>
                    <a:pt x="45" y="57"/>
                  </a:lnTo>
                  <a:lnTo>
                    <a:pt x="42" y="47"/>
                  </a:lnTo>
                  <a:lnTo>
                    <a:pt x="30" y="47"/>
                  </a:lnTo>
                  <a:lnTo>
                    <a:pt x="30" y="30"/>
                  </a:lnTo>
                  <a:lnTo>
                    <a:pt x="85" y="22"/>
                  </a:lnTo>
                  <a:lnTo>
                    <a:pt x="92" y="12"/>
                  </a:lnTo>
                  <a:lnTo>
                    <a:pt x="102" y="2"/>
                  </a:lnTo>
                  <a:lnTo>
                    <a:pt x="115" y="0"/>
                  </a:lnTo>
                  <a:lnTo>
                    <a:pt x="124" y="5"/>
                  </a:lnTo>
                  <a:lnTo>
                    <a:pt x="122" y="27"/>
                  </a:lnTo>
                  <a:lnTo>
                    <a:pt x="117" y="32"/>
                  </a:lnTo>
                  <a:lnTo>
                    <a:pt x="115" y="87"/>
                  </a:lnTo>
                  <a:lnTo>
                    <a:pt x="110" y="94"/>
                  </a:lnTo>
                  <a:lnTo>
                    <a:pt x="102" y="102"/>
                  </a:lnTo>
                  <a:lnTo>
                    <a:pt x="102" y="127"/>
                  </a:lnTo>
                  <a:lnTo>
                    <a:pt x="87" y="129"/>
                  </a:lnTo>
                  <a:lnTo>
                    <a:pt x="85" y="157"/>
                  </a:lnTo>
                  <a:lnTo>
                    <a:pt x="67" y="164"/>
                  </a:lnTo>
                  <a:lnTo>
                    <a:pt x="62" y="171"/>
                  </a:lnTo>
                  <a:lnTo>
                    <a:pt x="47" y="171"/>
                  </a:lnTo>
                  <a:lnTo>
                    <a:pt x="40" y="167"/>
                  </a:lnTo>
                  <a:lnTo>
                    <a:pt x="28" y="171"/>
                  </a:lnTo>
                  <a:lnTo>
                    <a:pt x="18" y="174"/>
                  </a:lnTo>
                  <a:lnTo>
                    <a:pt x="10" y="176"/>
                  </a:lnTo>
                  <a:lnTo>
                    <a:pt x="10" y="169"/>
                  </a:lnTo>
                  <a:lnTo>
                    <a:pt x="0" y="164"/>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66" name="Freeform 184"/>
            <p:cNvSpPr>
              <a:spLocks/>
            </p:cNvSpPr>
            <p:nvPr/>
          </p:nvSpPr>
          <p:spPr bwMode="auto">
            <a:xfrm>
              <a:off x="4384163" y="3239798"/>
              <a:ext cx="481388" cy="531232"/>
            </a:xfrm>
            <a:custGeom>
              <a:avLst/>
              <a:gdLst>
                <a:gd name="T0" fmla="*/ 0 w 343"/>
                <a:gd name="T1" fmla="*/ 342900 h 382"/>
                <a:gd name="T2" fmla="*/ 12700 w 343"/>
                <a:gd name="T3" fmla="*/ 358775 h 382"/>
                <a:gd name="T4" fmla="*/ 79375 w 343"/>
                <a:gd name="T5" fmla="*/ 350838 h 382"/>
                <a:gd name="T6" fmla="*/ 146050 w 343"/>
                <a:gd name="T7" fmla="*/ 401638 h 382"/>
                <a:gd name="T8" fmla="*/ 158750 w 343"/>
                <a:gd name="T9" fmla="*/ 425450 h 382"/>
                <a:gd name="T10" fmla="*/ 212725 w 343"/>
                <a:gd name="T11" fmla="*/ 393700 h 382"/>
                <a:gd name="T12" fmla="*/ 241300 w 343"/>
                <a:gd name="T13" fmla="*/ 417513 h 382"/>
                <a:gd name="T14" fmla="*/ 273050 w 343"/>
                <a:gd name="T15" fmla="*/ 406400 h 382"/>
                <a:gd name="T16" fmla="*/ 284163 w 343"/>
                <a:gd name="T17" fmla="*/ 484188 h 382"/>
                <a:gd name="T18" fmla="*/ 300038 w 343"/>
                <a:gd name="T19" fmla="*/ 523875 h 382"/>
                <a:gd name="T20" fmla="*/ 363538 w 343"/>
                <a:gd name="T21" fmla="*/ 528638 h 382"/>
                <a:gd name="T22" fmla="*/ 387350 w 343"/>
                <a:gd name="T23" fmla="*/ 560388 h 382"/>
                <a:gd name="T24" fmla="*/ 419100 w 343"/>
                <a:gd name="T25" fmla="*/ 539750 h 382"/>
                <a:gd name="T26" fmla="*/ 442913 w 343"/>
                <a:gd name="T27" fmla="*/ 560388 h 382"/>
                <a:gd name="T28" fmla="*/ 461963 w 343"/>
                <a:gd name="T29" fmla="*/ 606425 h 382"/>
                <a:gd name="T30" fmla="*/ 496888 w 343"/>
                <a:gd name="T31" fmla="*/ 587375 h 382"/>
                <a:gd name="T32" fmla="*/ 473075 w 343"/>
                <a:gd name="T33" fmla="*/ 552450 h 382"/>
                <a:gd name="T34" fmla="*/ 469900 w 343"/>
                <a:gd name="T35" fmla="*/ 452438 h 382"/>
                <a:gd name="T36" fmla="*/ 501650 w 343"/>
                <a:gd name="T37" fmla="*/ 425450 h 382"/>
                <a:gd name="T38" fmla="*/ 509588 w 343"/>
                <a:gd name="T39" fmla="*/ 390525 h 382"/>
                <a:gd name="T40" fmla="*/ 501650 w 343"/>
                <a:gd name="T41" fmla="*/ 354013 h 382"/>
                <a:gd name="T42" fmla="*/ 496888 w 343"/>
                <a:gd name="T43" fmla="*/ 311150 h 382"/>
                <a:gd name="T44" fmla="*/ 481013 w 343"/>
                <a:gd name="T45" fmla="*/ 284163 h 382"/>
                <a:gd name="T46" fmla="*/ 469900 w 343"/>
                <a:gd name="T47" fmla="*/ 255588 h 382"/>
                <a:gd name="T48" fmla="*/ 477838 w 343"/>
                <a:gd name="T49" fmla="*/ 228600 h 382"/>
                <a:gd name="T50" fmla="*/ 488950 w 343"/>
                <a:gd name="T51" fmla="*/ 200025 h 382"/>
                <a:gd name="T52" fmla="*/ 528638 w 343"/>
                <a:gd name="T53" fmla="*/ 122238 h 382"/>
                <a:gd name="T54" fmla="*/ 544513 w 343"/>
                <a:gd name="T55" fmla="*/ 98425 h 382"/>
                <a:gd name="T56" fmla="*/ 528638 w 343"/>
                <a:gd name="T57" fmla="*/ 82550 h 382"/>
                <a:gd name="T58" fmla="*/ 520700 w 343"/>
                <a:gd name="T59" fmla="*/ 42863 h 382"/>
                <a:gd name="T60" fmla="*/ 493713 w 343"/>
                <a:gd name="T61" fmla="*/ 23813 h 382"/>
                <a:gd name="T62" fmla="*/ 419100 w 343"/>
                <a:gd name="T63" fmla="*/ 3175 h 382"/>
                <a:gd name="T64" fmla="*/ 366713 w 343"/>
                <a:gd name="T65" fmla="*/ 7938 h 382"/>
                <a:gd name="T66" fmla="*/ 342900 w 343"/>
                <a:gd name="T67" fmla="*/ 15875 h 382"/>
                <a:gd name="T68" fmla="*/ 280988 w 343"/>
                <a:gd name="T69" fmla="*/ 31750 h 382"/>
                <a:gd name="T70" fmla="*/ 220663 w 343"/>
                <a:gd name="T71" fmla="*/ 19050 h 382"/>
                <a:gd name="T72" fmla="*/ 188913 w 343"/>
                <a:gd name="T73" fmla="*/ 26988 h 382"/>
                <a:gd name="T74" fmla="*/ 166688 w 343"/>
                <a:gd name="T75" fmla="*/ 42863 h 382"/>
                <a:gd name="T76" fmla="*/ 177800 w 343"/>
                <a:gd name="T77" fmla="*/ 85725 h 382"/>
                <a:gd name="T78" fmla="*/ 166688 w 343"/>
                <a:gd name="T79" fmla="*/ 180975 h 382"/>
                <a:gd name="T80" fmla="*/ 146050 w 343"/>
                <a:gd name="T81" fmla="*/ 204788 h 382"/>
                <a:gd name="T82" fmla="*/ 122238 w 343"/>
                <a:gd name="T83" fmla="*/ 247650 h 382"/>
                <a:gd name="T84" fmla="*/ 90488 w 343"/>
                <a:gd name="T85" fmla="*/ 303213 h 382"/>
                <a:gd name="T86" fmla="*/ 58738 w 343"/>
                <a:gd name="T87" fmla="*/ 314325 h 382"/>
                <a:gd name="T88" fmla="*/ 28575 w 343"/>
                <a:gd name="T89" fmla="*/ 314325 h 382"/>
                <a:gd name="T90" fmla="*/ 0 w 343"/>
                <a:gd name="T91" fmla="*/ 322263 h 382"/>
                <a:gd name="T92" fmla="*/ 12700 w 343"/>
                <a:gd name="T93" fmla="*/ 334963 h 38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43" h="382">
                  <a:moveTo>
                    <a:pt x="8" y="211"/>
                  </a:moveTo>
                  <a:lnTo>
                    <a:pt x="0" y="216"/>
                  </a:lnTo>
                  <a:lnTo>
                    <a:pt x="0" y="223"/>
                  </a:lnTo>
                  <a:lnTo>
                    <a:pt x="8" y="226"/>
                  </a:lnTo>
                  <a:lnTo>
                    <a:pt x="32" y="226"/>
                  </a:lnTo>
                  <a:lnTo>
                    <a:pt x="50" y="221"/>
                  </a:lnTo>
                  <a:lnTo>
                    <a:pt x="85" y="223"/>
                  </a:lnTo>
                  <a:lnTo>
                    <a:pt x="92" y="253"/>
                  </a:lnTo>
                  <a:lnTo>
                    <a:pt x="100" y="258"/>
                  </a:lnTo>
                  <a:lnTo>
                    <a:pt x="100" y="268"/>
                  </a:lnTo>
                  <a:lnTo>
                    <a:pt x="132" y="268"/>
                  </a:lnTo>
                  <a:lnTo>
                    <a:pt x="134" y="248"/>
                  </a:lnTo>
                  <a:lnTo>
                    <a:pt x="142" y="241"/>
                  </a:lnTo>
                  <a:lnTo>
                    <a:pt x="152" y="263"/>
                  </a:lnTo>
                  <a:lnTo>
                    <a:pt x="159" y="258"/>
                  </a:lnTo>
                  <a:lnTo>
                    <a:pt x="172" y="256"/>
                  </a:lnTo>
                  <a:lnTo>
                    <a:pt x="177" y="266"/>
                  </a:lnTo>
                  <a:lnTo>
                    <a:pt x="179" y="305"/>
                  </a:lnTo>
                  <a:lnTo>
                    <a:pt x="179" y="320"/>
                  </a:lnTo>
                  <a:lnTo>
                    <a:pt x="189" y="330"/>
                  </a:lnTo>
                  <a:lnTo>
                    <a:pt x="211" y="330"/>
                  </a:lnTo>
                  <a:lnTo>
                    <a:pt x="229" y="333"/>
                  </a:lnTo>
                  <a:lnTo>
                    <a:pt x="234" y="350"/>
                  </a:lnTo>
                  <a:lnTo>
                    <a:pt x="244" y="353"/>
                  </a:lnTo>
                  <a:lnTo>
                    <a:pt x="249" y="343"/>
                  </a:lnTo>
                  <a:lnTo>
                    <a:pt x="264" y="340"/>
                  </a:lnTo>
                  <a:lnTo>
                    <a:pt x="264" y="345"/>
                  </a:lnTo>
                  <a:lnTo>
                    <a:pt x="279" y="353"/>
                  </a:lnTo>
                  <a:lnTo>
                    <a:pt x="284" y="372"/>
                  </a:lnTo>
                  <a:lnTo>
                    <a:pt x="291" y="382"/>
                  </a:lnTo>
                  <a:lnTo>
                    <a:pt x="308" y="382"/>
                  </a:lnTo>
                  <a:lnTo>
                    <a:pt x="313" y="370"/>
                  </a:lnTo>
                  <a:lnTo>
                    <a:pt x="311" y="348"/>
                  </a:lnTo>
                  <a:lnTo>
                    <a:pt x="298" y="348"/>
                  </a:lnTo>
                  <a:lnTo>
                    <a:pt x="291" y="340"/>
                  </a:lnTo>
                  <a:lnTo>
                    <a:pt x="296" y="285"/>
                  </a:lnTo>
                  <a:lnTo>
                    <a:pt x="303" y="273"/>
                  </a:lnTo>
                  <a:lnTo>
                    <a:pt x="316" y="268"/>
                  </a:lnTo>
                  <a:lnTo>
                    <a:pt x="321" y="256"/>
                  </a:lnTo>
                  <a:lnTo>
                    <a:pt x="321" y="246"/>
                  </a:lnTo>
                  <a:lnTo>
                    <a:pt x="321" y="233"/>
                  </a:lnTo>
                  <a:lnTo>
                    <a:pt x="316" y="223"/>
                  </a:lnTo>
                  <a:lnTo>
                    <a:pt x="313" y="213"/>
                  </a:lnTo>
                  <a:lnTo>
                    <a:pt x="313" y="196"/>
                  </a:lnTo>
                  <a:lnTo>
                    <a:pt x="308" y="184"/>
                  </a:lnTo>
                  <a:lnTo>
                    <a:pt x="303" y="179"/>
                  </a:lnTo>
                  <a:lnTo>
                    <a:pt x="306" y="159"/>
                  </a:lnTo>
                  <a:lnTo>
                    <a:pt x="296" y="161"/>
                  </a:lnTo>
                  <a:lnTo>
                    <a:pt x="293" y="151"/>
                  </a:lnTo>
                  <a:lnTo>
                    <a:pt x="301" y="144"/>
                  </a:lnTo>
                  <a:lnTo>
                    <a:pt x="298" y="131"/>
                  </a:lnTo>
                  <a:lnTo>
                    <a:pt x="308" y="126"/>
                  </a:lnTo>
                  <a:lnTo>
                    <a:pt x="313" y="84"/>
                  </a:lnTo>
                  <a:lnTo>
                    <a:pt x="333" y="77"/>
                  </a:lnTo>
                  <a:lnTo>
                    <a:pt x="343" y="72"/>
                  </a:lnTo>
                  <a:lnTo>
                    <a:pt x="343" y="62"/>
                  </a:lnTo>
                  <a:lnTo>
                    <a:pt x="333" y="59"/>
                  </a:lnTo>
                  <a:lnTo>
                    <a:pt x="333" y="52"/>
                  </a:lnTo>
                  <a:lnTo>
                    <a:pt x="328" y="29"/>
                  </a:lnTo>
                  <a:lnTo>
                    <a:pt x="328" y="27"/>
                  </a:lnTo>
                  <a:lnTo>
                    <a:pt x="316" y="24"/>
                  </a:lnTo>
                  <a:lnTo>
                    <a:pt x="311" y="15"/>
                  </a:lnTo>
                  <a:lnTo>
                    <a:pt x="269" y="10"/>
                  </a:lnTo>
                  <a:lnTo>
                    <a:pt x="264" y="2"/>
                  </a:lnTo>
                  <a:lnTo>
                    <a:pt x="254" y="0"/>
                  </a:lnTo>
                  <a:lnTo>
                    <a:pt x="231" y="5"/>
                  </a:lnTo>
                  <a:lnTo>
                    <a:pt x="216" y="2"/>
                  </a:lnTo>
                  <a:lnTo>
                    <a:pt x="216" y="10"/>
                  </a:lnTo>
                  <a:lnTo>
                    <a:pt x="179" y="12"/>
                  </a:lnTo>
                  <a:lnTo>
                    <a:pt x="177" y="20"/>
                  </a:lnTo>
                  <a:lnTo>
                    <a:pt x="144" y="24"/>
                  </a:lnTo>
                  <a:lnTo>
                    <a:pt x="139" y="12"/>
                  </a:lnTo>
                  <a:lnTo>
                    <a:pt x="127" y="7"/>
                  </a:lnTo>
                  <a:lnTo>
                    <a:pt x="119" y="17"/>
                  </a:lnTo>
                  <a:lnTo>
                    <a:pt x="112" y="22"/>
                  </a:lnTo>
                  <a:lnTo>
                    <a:pt x="105" y="27"/>
                  </a:lnTo>
                  <a:lnTo>
                    <a:pt x="114" y="32"/>
                  </a:lnTo>
                  <a:lnTo>
                    <a:pt x="112" y="54"/>
                  </a:lnTo>
                  <a:lnTo>
                    <a:pt x="107" y="59"/>
                  </a:lnTo>
                  <a:lnTo>
                    <a:pt x="105" y="114"/>
                  </a:lnTo>
                  <a:lnTo>
                    <a:pt x="100" y="121"/>
                  </a:lnTo>
                  <a:lnTo>
                    <a:pt x="92" y="129"/>
                  </a:lnTo>
                  <a:lnTo>
                    <a:pt x="92" y="154"/>
                  </a:lnTo>
                  <a:lnTo>
                    <a:pt x="77" y="156"/>
                  </a:lnTo>
                  <a:lnTo>
                    <a:pt x="75" y="184"/>
                  </a:lnTo>
                  <a:lnTo>
                    <a:pt x="57" y="191"/>
                  </a:lnTo>
                  <a:lnTo>
                    <a:pt x="52" y="198"/>
                  </a:lnTo>
                  <a:lnTo>
                    <a:pt x="37" y="198"/>
                  </a:lnTo>
                  <a:lnTo>
                    <a:pt x="30" y="194"/>
                  </a:lnTo>
                  <a:lnTo>
                    <a:pt x="18" y="198"/>
                  </a:lnTo>
                  <a:lnTo>
                    <a:pt x="8" y="201"/>
                  </a:lnTo>
                  <a:lnTo>
                    <a:pt x="0" y="203"/>
                  </a:lnTo>
                  <a:lnTo>
                    <a:pt x="5" y="211"/>
                  </a:lnTo>
                  <a:lnTo>
                    <a:pt x="8" y="211"/>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67" name="Freeform 185"/>
            <p:cNvSpPr>
              <a:spLocks/>
            </p:cNvSpPr>
            <p:nvPr/>
          </p:nvSpPr>
          <p:spPr bwMode="auto">
            <a:xfrm>
              <a:off x="4384163" y="3239798"/>
              <a:ext cx="481388" cy="531232"/>
            </a:xfrm>
            <a:custGeom>
              <a:avLst/>
              <a:gdLst>
                <a:gd name="T0" fmla="*/ 0 w 343"/>
                <a:gd name="T1" fmla="*/ 342900 h 382"/>
                <a:gd name="T2" fmla="*/ 12700 w 343"/>
                <a:gd name="T3" fmla="*/ 358775 h 382"/>
                <a:gd name="T4" fmla="*/ 79375 w 343"/>
                <a:gd name="T5" fmla="*/ 350838 h 382"/>
                <a:gd name="T6" fmla="*/ 146050 w 343"/>
                <a:gd name="T7" fmla="*/ 401638 h 382"/>
                <a:gd name="T8" fmla="*/ 158750 w 343"/>
                <a:gd name="T9" fmla="*/ 425450 h 382"/>
                <a:gd name="T10" fmla="*/ 212725 w 343"/>
                <a:gd name="T11" fmla="*/ 393700 h 382"/>
                <a:gd name="T12" fmla="*/ 241300 w 343"/>
                <a:gd name="T13" fmla="*/ 417513 h 382"/>
                <a:gd name="T14" fmla="*/ 273050 w 343"/>
                <a:gd name="T15" fmla="*/ 406400 h 382"/>
                <a:gd name="T16" fmla="*/ 284163 w 343"/>
                <a:gd name="T17" fmla="*/ 484188 h 382"/>
                <a:gd name="T18" fmla="*/ 300038 w 343"/>
                <a:gd name="T19" fmla="*/ 523875 h 382"/>
                <a:gd name="T20" fmla="*/ 363538 w 343"/>
                <a:gd name="T21" fmla="*/ 528638 h 382"/>
                <a:gd name="T22" fmla="*/ 387350 w 343"/>
                <a:gd name="T23" fmla="*/ 560388 h 382"/>
                <a:gd name="T24" fmla="*/ 419100 w 343"/>
                <a:gd name="T25" fmla="*/ 539750 h 382"/>
                <a:gd name="T26" fmla="*/ 442913 w 343"/>
                <a:gd name="T27" fmla="*/ 560388 h 382"/>
                <a:gd name="T28" fmla="*/ 461963 w 343"/>
                <a:gd name="T29" fmla="*/ 606425 h 382"/>
                <a:gd name="T30" fmla="*/ 496888 w 343"/>
                <a:gd name="T31" fmla="*/ 587375 h 382"/>
                <a:gd name="T32" fmla="*/ 473075 w 343"/>
                <a:gd name="T33" fmla="*/ 552450 h 382"/>
                <a:gd name="T34" fmla="*/ 469900 w 343"/>
                <a:gd name="T35" fmla="*/ 452438 h 382"/>
                <a:gd name="T36" fmla="*/ 501650 w 343"/>
                <a:gd name="T37" fmla="*/ 425450 h 382"/>
                <a:gd name="T38" fmla="*/ 509588 w 343"/>
                <a:gd name="T39" fmla="*/ 390525 h 382"/>
                <a:gd name="T40" fmla="*/ 501650 w 343"/>
                <a:gd name="T41" fmla="*/ 354013 h 382"/>
                <a:gd name="T42" fmla="*/ 496888 w 343"/>
                <a:gd name="T43" fmla="*/ 311150 h 382"/>
                <a:gd name="T44" fmla="*/ 481013 w 343"/>
                <a:gd name="T45" fmla="*/ 284163 h 382"/>
                <a:gd name="T46" fmla="*/ 469900 w 343"/>
                <a:gd name="T47" fmla="*/ 255588 h 382"/>
                <a:gd name="T48" fmla="*/ 477838 w 343"/>
                <a:gd name="T49" fmla="*/ 228600 h 382"/>
                <a:gd name="T50" fmla="*/ 488950 w 343"/>
                <a:gd name="T51" fmla="*/ 200025 h 382"/>
                <a:gd name="T52" fmla="*/ 528638 w 343"/>
                <a:gd name="T53" fmla="*/ 122238 h 382"/>
                <a:gd name="T54" fmla="*/ 544513 w 343"/>
                <a:gd name="T55" fmla="*/ 98425 h 382"/>
                <a:gd name="T56" fmla="*/ 528638 w 343"/>
                <a:gd name="T57" fmla="*/ 82550 h 382"/>
                <a:gd name="T58" fmla="*/ 520700 w 343"/>
                <a:gd name="T59" fmla="*/ 42863 h 382"/>
                <a:gd name="T60" fmla="*/ 493713 w 343"/>
                <a:gd name="T61" fmla="*/ 23813 h 382"/>
                <a:gd name="T62" fmla="*/ 419100 w 343"/>
                <a:gd name="T63" fmla="*/ 3175 h 382"/>
                <a:gd name="T64" fmla="*/ 366713 w 343"/>
                <a:gd name="T65" fmla="*/ 7938 h 382"/>
                <a:gd name="T66" fmla="*/ 342900 w 343"/>
                <a:gd name="T67" fmla="*/ 15875 h 382"/>
                <a:gd name="T68" fmla="*/ 280988 w 343"/>
                <a:gd name="T69" fmla="*/ 31750 h 382"/>
                <a:gd name="T70" fmla="*/ 220663 w 343"/>
                <a:gd name="T71" fmla="*/ 19050 h 382"/>
                <a:gd name="T72" fmla="*/ 188913 w 343"/>
                <a:gd name="T73" fmla="*/ 26988 h 382"/>
                <a:gd name="T74" fmla="*/ 166688 w 343"/>
                <a:gd name="T75" fmla="*/ 42863 h 382"/>
                <a:gd name="T76" fmla="*/ 177800 w 343"/>
                <a:gd name="T77" fmla="*/ 85725 h 382"/>
                <a:gd name="T78" fmla="*/ 166688 w 343"/>
                <a:gd name="T79" fmla="*/ 180975 h 382"/>
                <a:gd name="T80" fmla="*/ 146050 w 343"/>
                <a:gd name="T81" fmla="*/ 204788 h 382"/>
                <a:gd name="T82" fmla="*/ 122238 w 343"/>
                <a:gd name="T83" fmla="*/ 247650 h 382"/>
                <a:gd name="T84" fmla="*/ 90488 w 343"/>
                <a:gd name="T85" fmla="*/ 303213 h 382"/>
                <a:gd name="T86" fmla="*/ 58738 w 343"/>
                <a:gd name="T87" fmla="*/ 314325 h 382"/>
                <a:gd name="T88" fmla="*/ 28575 w 343"/>
                <a:gd name="T89" fmla="*/ 314325 h 382"/>
                <a:gd name="T90" fmla="*/ 0 w 343"/>
                <a:gd name="T91" fmla="*/ 322263 h 382"/>
                <a:gd name="T92" fmla="*/ 12700 w 343"/>
                <a:gd name="T93" fmla="*/ 334963 h 38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43" h="382">
                  <a:moveTo>
                    <a:pt x="8" y="211"/>
                  </a:moveTo>
                  <a:lnTo>
                    <a:pt x="0" y="216"/>
                  </a:lnTo>
                  <a:lnTo>
                    <a:pt x="0" y="223"/>
                  </a:lnTo>
                  <a:lnTo>
                    <a:pt x="8" y="226"/>
                  </a:lnTo>
                  <a:lnTo>
                    <a:pt x="32" y="226"/>
                  </a:lnTo>
                  <a:lnTo>
                    <a:pt x="50" y="221"/>
                  </a:lnTo>
                  <a:lnTo>
                    <a:pt x="85" y="223"/>
                  </a:lnTo>
                  <a:lnTo>
                    <a:pt x="92" y="253"/>
                  </a:lnTo>
                  <a:lnTo>
                    <a:pt x="100" y="258"/>
                  </a:lnTo>
                  <a:lnTo>
                    <a:pt x="100" y="268"/>
                  </a:lnTo>
                  <a:lnTo>
                    <a:pt x="132" y="268"/>
                  </a:lnTo>
                  <a:lnTo>
                    <a:pt x="134" y="248"/>
                  </a:lnTo>
                  <a:lnTo>
                    <a:pt x="142" y="241"/>
                  </a:lnTo>
                  <a:lnTo>
                    <a:pt x="152" y="263"/>
                  </a:lnTo>
                  <a:lnTo>
                    <a:pt x="159" y="258"/>
                  </a:lnTo>
                  <a:lnTo>
                    <a:pt x="172" y="256"/>
                  </a:lnTo>
                  <a:lnTo>
                    <a:pt x="177" y="266"/>
                  </a:lnTo>
                  <a:lnTo>
                    <a:pt x="179" y="305"/>
                  </a:lnTo>
                  <a:lnTo>
                    <a:pt x="179" y="320"/>
                  </a:lnTo>
                  <a:lnTo>
                    <a:pt x="189" y="330"/>
                  </a:lnTo>
                  <a:lnTo>
                    <a:pt x="211" y="330"/>
                  </a:lnTo>
                  <a:lnTo>
                    <a:pt x="229" y="333"/>
                  </a:lnTo>
                  <a:lnTo>
                    <a:pt x="234" y="350"/>
                  </a:lnTo>
                  <a:lnTo>
                    <a:pt x="244" y="353"/>
                  </a:lnTo>
                  <a:lnTo>
                    <a:pt x="249" y="343"/>
                  </a:lnTo>
                  <a:lnTo>
                    <a:pt x="264" y="340"/>
                  </a:lnTo>
                  <a:lnTo>
                    <a:pt x="264" y="345"/>
                  </a:lnTo>
                  <a:lnTo>
                    <a:pt x="279" y="353"/>
                  </a:lnTo>
                  <a:lnTo>
                    <a:pt x="284" y="372"/>
                  </a:lnTo>
                  <a:lnTo>
                    <a:pt x="291" y="382"/>
                  </a:lnTo>
                  <a:lnTo>
                    <a:pt x="308" y="382"/>
                  </a:lnTo>
                  <a:lnTo>
                    <a:pt x="313" y="370"/>
                  </a:lnTo>
                  <a:lnTo>
                    <a:pt x="311" y="348"/>
                  </a:lnTo>
                  <a:lnTo>
                    <a:pt x="298" y="348"/>
                  </a:lnTo>
                  <a:lnTo>
                    <a:pt x="291" y="340"/>
                  </a:lnTo>
                  <a:lnTo>
                    <a:pt x="296" y="285"/>
                  </a:lnTo>
                  <a:lnTo>
                    <a:pt x="303" y="273"/>
                  </a:lnTo>
                  <a:lnTo>
                    <a:pt x="316" y="268"/>
                  </a:lnTo>
                  <a:lnTo>
                    <a:pt x="321" y="256"/>
                  </a:lnTo>
                  <a:lnTo>
                    <a:pt x="321" y="246"/>
                  </a:lnTo>
                  <a:lnTo>
                    <a:pt x="321" y="233"/>
                  </a:lnTo>
                  <a:lnTo>
                    <a:pt x="316" y="223"/>
                  </a:lnTo>
                  <a:lnTo>
                    <a:pt x="313" y="213"/>
                  </a:lnTo>
                  <a:lnTo>
                    <a:pt x="313" y="196"/>
                  </a:lnTo>
                  <a:lnTo>
                    <a:pt x="308" y="184"/>
                  </a:lnTo>
                  <a:lnTo>
                    <a:pt x="303" y="179"/>
                  </a:lnTo>
                  <a:lnTo>
                    <a:pt x="306" y="159"/>
                  </a:lnTo>
                  <a:lnTo>
                    <a:pt x="296" y="161"/>
                  </a:lnTo>
                  <a:lnTo>
                    <a:pt x="293" y="151"/>
                  </a:lnTo>
                  <a:lnTo>
                    <a:pt x="301" y="144"/>
                  </a:lnTo>
                  <a:lnTo>
                    <a:pt x="298" y="131"/>
                  </a:lnTo>
                  <a:lnTo>
                    <a:pt x="308" y="126"/>
                  </a:lnTo>
                  <a:lnTo>
                    <a:pt x="313" y="84"/>
                  </a:lnTo>
                  <a:lnTo>
                    <a:pt x="333" y="77"/>
                  </a:lnTo>
                  <a:lnTo>
                    <a:pt x="343" y="72"/>
                  </a:lnTo>
                  <a:lnTo>
                    <a:pt x="343" y="62"/>
                  </a:lnTo>
                  <a:lnTo>
                    <a:pt x="333" y="59"/>
                  </a:lnTo>
                  <a:lnTo>
                    <a:pt x="333" y="52"/>
                  </a:lnTo>
                  <a:lnTo>
                    <a:pt x="328" y="29"/>
                  </a:lnTo>
                  <a:lnTo>
                    <a:pt x="328" y="27"/>
                  </a:lnTo>
                  <a:lnTo>
                    <a:pt x="316" y="24"/>
                  </a:lnTo>
                  <a:lnTo>
                    <a:pt x="311" y="15"/>
                  </a:lnTo>
                  <a:lnTo>
                    <a:pt x="269" y="10"/>
                  </a:lnTo>
                  <a:lnTo>
                    <a:pt x="264" y="2"/>
                  </a:lnTo>
                  <a:lnTo>
                    <a:pt x="254" y="0"/>
                  </a:lnTo>
                  <a:lnTo>
                    <a:pt x="231" y="5"/>
                  </a:lnTo>
                  <a:lnTo>
                    <a:pt x="216" y="2"/>
                  </a:lnTo>
                  <a:lnTo>
                    <a:pt x="216" y="10"/>
                  </a:lnTo>
                  <a:lnTo>
                    <a:pt x="179" y="12"/>
                  </a:lnTo>
                  <a:lnTo>
                    <a:pt x="177" y="20"/>
                  </a:lnTo>
                  <a:lnTo>
                    <a:pt x="144" y="24"/>
                  </a:lnTo>
                  <a:lnTo>
                    <a:pt x="139" y="12"/>
                  </a:lnTo>
                  <a:lnTo>
                    <a:pt x="127" y="7"/>
                  </a:lnTo>
                  <a:lnTo>
                    <a:pt x="119" y="17"/>
                  </a:lnTo>
                  <a:lnTo>
                    <a:pt x="112" y="22"/>
                  </a:lnTo>
                  <a:lnTo>
                    <a:pt x="105" y="27"/>
                  </a:lnTo>
                  <a:lnTo>
                    <a:pt x="114" y="32"/>
                  </a:lnTo>
                  <a:lnTo>
                    <a:pt x="112" y="54"/>
                  </a:lnTo>
                  <a:lnTo>
                    <a:pt x="107" y="59"/>
                  </a:lnTo>
                  <a:lnTo>
                    <a:pt x="105" y="114"/>
                  </a:lnTo>
                  <a:lnTo>
                    <a:pt x="100" y="121"/>
                  </a:lnTo>
                  <a:lnTo>
                    <a:pt x="92" y="129"/>
                  </a:lnTo>
                  <a:lnTo>
                    <a:pt x="92" y="154"/>
                  </a:lnTo>
                  <a:lnTo>
                    <a:pt x="77" y="156"/>
                  </a:lnTo>
                  <a:lnTo>
                    <a:pt x="75" y="184"/>
                  </a:lnTo>
                  <a:lnTo>
                    <a:pt x="57" y="191"/>
                  </a:lnTo>
                  <a:lnTo>
                    <a:pt x="52" y="198"/>
                  </a:lnTo>
                  <a:lnTo>
                    <a:pt x="37" y="198"/>
                  </a:lnTo>
                  <a:lnTo>
                    <a:pt x="30" y="194"/>
                  </a:lnTo>
                  <a:lnTo>
                    <a:pt x="18" y="198"/>
                  </a:lnTo>
                  <a:lnTo>
                    <a:pt x="8" y="201"/>
                  </a:lnTo>
                  <a:lnTo>
                    <a:pt x="0" y="203"/>
                  </a:lnTo>
                  <a:lnTo>
                    <a:pt x="5" y="211"/>
                  </a:lnTo>
                  <a:lnTo>
                    <a:pt x="8" y="211"/>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68" name="Freeform 186"/>
            <p:cNvSpPr>
              <a:spLocks/>
            </p:cNvSpPr>
            <p:nvPr/>
          </p:nvSpPr>
          <p:spPr bwMode="auto">
            <a:xfrm>
              <a:off x="4384163" y="3239798"/>
              <a:ext cx="481388" cy="531232"/>
            </a:xfrm>
            <a:custGeom>
              <a:avLst/>
              <a:gdLst>
                <a:gd name="T0" fmla="*/ 0 w 343"/>
                <a:gd name="T1" fmla="*/ 342900 h 382"/>
                <a:gd name="T2" fmla="*/ 12700 w 343"/>
                <a:gd name="T3" fmla="*/ 358775 h 382"/>
                <a:gd name="T4" fmla="*/ 79375 w 343"/>
                <a:gd name="T5" fmla="*/ 350838 h 382"/>
                <a:gd name="T6" fmla="*/ 146050 w 343"/>
                <a:gd name="T7" fmla="*/ 401638 h 382"/>
                <a:gd name="T8" fmla="*/ 158750 w 343"/>
                <a:gd name="T9" fmla="*/ 425450 h 382"/>
                <a:gd name="T10" fmla="*/ 212725 w 343"/>
                <a:gd name="T11" fmla="*/ 393700 h 382"/>
                <a:gd name="T12" fmla="*/ 241300 w 343"/>
                <a:gd name="T13" fmla="*/ 417513 h 382"/>
                <a:gd name="T14" fmla="*/ 273050 w 343"/>
                <a:gd name="T15" fmla="*/ 406400 h 382"/>
                <a:gd name="T16" fmla="*/ 284163 w 343"/>
                <a:gd name="T17" fmla="*/ 484188 h 382"/>
                <a:gd name="T18" fmla="*/ 300038 w 343"/>
                <a:gd name="T19" fmla="*/ 523875 h 382"/>
                <a:gd name="T20" fmla="*/ 363538 w 343"/>
                <a:gd name="T21" fmla="*/ 528638 h 382"/>
                <a:gd name="T22" fmla="*/ 387350 w 343"/>
                <a:gd name="T23" fmla="*/ 560388 h 382"/>
                <a:gd name="T24" fmla="*/ 419100 w 343"/>
                <a:gd name="T25" fmla="*/ 539750 h 382"/>
                <a:gd name="T26" fmla="*/ 442913 w 343"/>
                <a:gd name="T27" fmla="*/ 560388 h 382"/>
                <a:gd name="T28" fmla="*/ 461963 w 343"/>
                <a:gd name="T29" fmla="*/ 606425 h 382"/>
                <a:gd name="T30" fmla="*/ 496888 w 343"/>
                <a:gd name="T31" fmla="*/ 587375 h 382"/>
                <a:gd name="T32" fmla="*/ 473075 w 343"/>
                <a:gd name="T33" fmla="*/ 552450 h 382"/>
                <a:gd name="T34" fmla="*/ 469900 w 343"/>
                <a:gd name="T35" fmla="*/ 452438 h 382"/>
                <a:gd name="T36" fmla="*/ 501650 w 343"/>
                <a:gd name="T37" fmla="*/ 425450 h 382"/>
                <a:gd name="T38" fmla="*/ 509588 w 343"/>
                <a:gd name="T39" fmla="*/ 390525 h 382"/>
                <a:gd name="T40" fmla="*/ 501650 w 343"/>
                <a:gd name="T41" fmla="*/ 354013 h 382"/>
                <a:gd name="T42" fmla="*/ 496888 w 343"/>
                <a:gd name="T43" fmla="*/ 311150 h 382"/>
                <a:gd name="T44" fmla="*/ 481013 w 343"/>
                <a:gd name="T45" fmla="*/ 284163 h 382"/>
                <a:gd name="T46" fmla="*/ 469900 w 343"/>
                <a:gd name="T47" fmla="*/ 255588 h 382"/>
                <a:gd name="T48" fmla="*/ 477838 w 343"/>
                <a:gd name="T49" fmla="*/ 228600 h 382"/>
                <a:gd name="T50" fmla="*/ 488950 w 343"/>
                <a:gd name="T51" fmla="*/ 200025 h 382"/>
                <a:gd name="T52" fmla="*/ 528638 w 343"/>
                <a:gd name="T53" fmla="*/ 122238 h 382"/>
                <a:gd name="T54" fmla="*/ 544513 w 343"/>
                <a:gd name="T55" fmla="*/ 98425 h 382"/>
                <a:gd name="T56" fmla="*/ 528638 w 343"/>
                <a:gd name="T57" fmla="*/ 82550 h 382"/>
                <a:gd name="T58" fmla="*/ 520700 w 343"/>
                <a:gd name="T59" fmla="*/ 42863 h 382"/>
                <a:gd name="T60" fmla="*/ 493713 w 343"/>
                <a:gd name="T61" fmla="*/ 23813 h 382"/>
                <a:gd name="T62" fmla="*/ 419100 w 343"/>
                <a:gd name="T63" fmla="*/ 3175 h 382"/>
                <a:gd name="T64" fmla="*/ 366713 w 343"/>
                <a:gd name="T65" fmla="*/ 7938 h 382"/>
                <a:gd name="T66" fmla="*/ 342900 w 343"/>
                <a:gd name="T67" fmla="*/ 15875 h 382"/>
                <a:gd name="T68" fmla="*/ 280988 w 343"/>
                <a:gd name="T69" fmla="*/ 31750 h 382"/>
                <a:gd name="T70" fmla="*/ 220663 w 343"/>
                <a:gd name="T71" fmla="*/ 19050 h 382"/>
                <a:gd name="T72" fmla="*/ 188913 w 343"/>
                <a:gd name="T73" fmla="*/ 26988 h 382"/>
                <a:gd name="T74" fmla="*/ 166688 w 343"/>
                <a:gd name="T75" fmla="*/ 42863 h 382"/>
                <a:gd name="T76" fmla="*/ 177800 w 343"/>
                <a:gd name="T77" fmla="*/ 85725 h 382"/>
                <a:gd name="T78" fmla="*/ 166688 w 343"/>
                <a:gd name="T79" fmla="*/ 180975 h 382"/>
                <a:gd name="T80" fmla="*/ 146050 w 343"/>
                <a:gd name="T81" fmla="*/ 204788 h 382"/>
                <a:gd name="T82" fmla="*/ 122238 w 343"/>
                <a:gd name="T83" fmla="*/ 247650 h 382"/>
                <a:gd name="T84" fmla="*/ 90488 w 343"/>
                <a:gd name="T85" fmla="*/ 303213 h 382"/>
                <a:gd name="T86" fmla="*/ 58738 w 343"/>
                <a:gd name="T87" fmla="*/ 314325 h 382"/>
                <a:gd name="T88" fmla="*/ 28575 w 343"/>
                <a:gd name="T89" fmla="*/ 314325 h 382"/>
                <a:gd name="T90" fmla="*/ 0 w 343"/>
                <a:gd name="T91" fmla="*/ 322263 h 38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43" h="382">
                  <a:moveTo>
                    <a:pt x="8" y="211"/>
                  </a:moveTo>
                  <a:lnTo>
                    <a:pt x="0" y="216"/>
                  </a:lnTo>
                  <a:lnTo>
                    <a:pt x="0" y="223"/>
                  </a:lnTo>
                  <a:lnTo>
                    <a:pt x="8" y="226"/>
                  </a:lnTo>
                  <a:lnTo>
                    <a:pt x="32" y="226"/>
                  </a:lnTo>
                  <a:lnTo>
                    <a:pt x="50" y="221"/>
                  </a:lnTo>
                  <a:lnTo>
                    <a:pt x="85" y="223"/>
                  </a:lnTo>
                  <a:lnTo>
                    <a:pt x="92" y="253"/>
                  </a:lnTo>
                  <a:lnTo>
                    <a:pt x="100" y="258"/>
                  </a:lnTo>
                  <a:lnTo>
                    <a:pt x="100" y="268"/>
                  </a:lnTo>
                  <a:lnTo>
                    <a:pt x="132" y="268"/>
                  </a:lnTo>
                  <a:lnTo>
                    <a:pt x="134" y="248"/>
                  </a:lnTo>
                  <a:lnTo>
                    <a:pt x="142" y="241"/>
                  </a:lnTo>
                  <a:lnTo>
                    <a:pt x="152" y="263"/>
                  </a:lnTo>
                  <a:lnTo>
                    <a:pt x="159" y="258"/>
                  </a:lnTo>
                  <a:lnTo>
                    <a:pt x="172" y="256"/>
                  </a:lnTo>
                  <a:lnTo>
                    <a:pt x="177" y="266"/>
                  </a:lnTo>
                  <a:lnTo>
                    <a:pt x="179" y="305"/>
                  </a:lnTo>
                  <a:lnTo>
                    <a:pt x="179" y="320"/>
                  </a:lnTo>
                  <a:lnTo>
                    <a:pt x="189" y="330"/>
                  </a:lnTo>
                  <a:lnTo>
                    <a:pt x="211" y="330"/>
                  </a:lnTo>
                  <a:lnTo>
                    <a:pt x="229" y="333"/>
                  </a:lnTo>
                  <a:lnTo>
                    <a:pt x="234" y="350"/>
                  </a:lnTo>
                  <a:lnTo>
                    <a:pt x="244" y="353"/>
                  </a:lnTo>
                  <a:lnTo>
                    <a:pt x="249" y="343"/>
                  </a:lnTo>
                  <a:lnTo>
                    <a:pt x="264" y="340"/>
                  </a:lnTo>
                  <a:lnTo>
                    <a:pt x="264" y="345"/>
                  </a:lnTo>
                  <a:lnTo>
                    <a:pt x="279" y="353"/>
                  </a:lnTo>
                  <a:lnTo>
                    <a:pt x="284" y="372"/>
                  </a:lnTo>
                  <a:lnTo>
                    <a:pt x="291" y="382"/>
                  </a:lnTo>
                  <a:lnTo>
                    <a:pt x="308" y="382"/>
                  </a:lnTo>
                  <a:lnTo>
                    <a:pt x="313" y="370"/>
                  </a:lnTo>
                  <a:lnTo>
                    <a:pt x="311" y="348"/>
                  </a:lnTo>
                  <a:lnTo>
                    <a:pt x="298" y="348"/>
                  </a:lnTo>
                  <a:lnTo>
                    <a:pt x="291" y="340"/>
                  </a:lnTo>
                  <a:lnTo>
                    <a:pt x="296" y="285"/>
                  </a:lnTo>
                  <a:lnTo>
                    <a:pt x="303" y="273"/>
                  </a:lnTo>
                  <a:lnTo>
                    <a:pt x="316" y="268"/>
                  </a:lnTo>
                  <a:lnTo>
                    <a:pt x="321" y="256"/>
                  </a:lnTo>
                  <a:lnTo>
                    <a:pt x="321" y="246"/>
                  </a:lnTo>
                  <a:lnTo>
                    <a:pt x="321" y="233"/>
                  </a:lnTo>
                  <a:lnTo>
                    <a:pt x="316" y="223"/>
                  </a:lnTo>
                  <a:lnTo>
                    <a:pt x="313" y="213"/>
                  </a:lnTo>
                  <a:lnTo>
                    <a:pt x="313" y="196"/>
                  </a:lnTo>
                  <a:lnTo>
                    <a:pt x="308" y="184"/>
                  </a:lnTo>
                  <a:lnTo>
                    <a:pt x="303" y="179"/>
                  </a:lnTo>
                  <a:lnTo>
                    <a:pt x="306" y="159"/>
                  </a:lnTo>
                  <a:lnTo>
                    <a:pt x="296" y="161"/>
                  </a:lnTo>
                  <a:lnTo>
                    <a:pt x="293" y="151"/>
                  </a:lnTo>
                  <a:lnTo>
                    <a:pt x="301" y="144"/>
                  </a:lnTo>
                  <a:lnTo>
                    <a:pt x="298" y="131"/>
                  </a:lnTo>
                  <a:lnTo>
                    <a:pt x="308" y="126"/>
                  </a:lnTo>
                  <a:lnTo>
                    <a:pt x="313" y="84"/>
                  </a:lnTo>
                  <a:lnTo>
                    <a:pt x="333" y="77"/>
                  </a:lnTo>
                  <a:lnTo>
                    <a:pt x="343" y="72"/>
                  </a:lnTo>
                  <a:lnTo>
                    <a:pt x="343" y="62"/>
                  </a:lnTo>
                  <a:lnTo>
                    <a:pt x="333" y="59"/>
                  </a:lnTo>
                  <a:lnTo>
                    <a:pt x="333" y="52"/>
                  </a:lnTo>
                  <a:lnTo>
                    <a:pt x="328" y="29"/>
                  </a:lnTo>
                  <a:lnTo>
                    <a:pt x="328" y="27"/>
                  </a:lnTo>
                  <a:lnTo>
                    <a:pt x="316" y="24"/>
                  </a:lnTo>
                  <a:lnTo>
                    <a:pt x="311" y="15"/>
                  </a:lnTo>
                  <a:lnTo>
                    <a:pt x="269" y="10"/>
                  </a:lnTo>
                  <a:lnTo>
                    <a:pt x="264" y="2"/>
                  </a:lnTo>
                  <a:lnTo>
                    <a:pt x="254" y="0"/>
                  </a:lnTo>
                  <a:lnTo>
                    <a:pt x="231" y="5"/>
                  </a:lnTo>
                  <a:lnTo>
                    <a:pt x="216" y="2"/>
                  </a:lnTo>
                  <a:lnTo>
                    <a:pt x="216" y="10"/>
                  </a:lnTo>
                  <a:lnTo>
                    <a:pt x="179" y="12"/>
                  </a:lnTo>
                  <a:lnTo>
                    <a:pt x="177" y="20"/>
                  </a:lnTo>
                  <a:lnTo>
                    <a:pt x="144" y="24"/>
                  </a:lnTo>
                  <a:lnTo>
                    <a:pt x="139" y="12"/>
                  </a:lnTo>
                  <a:lnTo>
                    <a:pt x="127" y="7"/>
                  </a:lnTo>
                  <a:lnTo>
                    <a:pt x="119" y="17"/>
                  </a:lnTo>
                  <a:lnTo>
                    <a:pt x="112" y="22"/>
                  </a:lnTo>
                  <a:lnTo>
                    <a:pt x="105" y="27"/>
                  </a:lnTo>
                  <a:lnTo>
                    <a:pt x="114" y="32"/>
                  </a:lnTo>
                  <a:lnTo>
                    <a:pt x="112" y="54"/>
                  </a:lnTo>
                  <a:lnTo>
                    <a:pt x="107" y="59"/>
                  </a:lnTo>
                  <a:lnTo>
                    <a:pt x="105" y="114"/>
                  </a:lnTo>
                  <a:lnTo>
                    <a:pt x="100" y="121"/>
                  </a:lnTo>
                  <a:lnTo>
                    <a:pt x="92" y="129"/>
                  </a:lnTo>
                  <a:lnTo>
                    <a:pt x="92" y="154"/>
                  </a:lnTo>
                  <a:lnTo>
                    <a:pt x="77" y="156"/>
                  </a:lnTo>
                  <a:lnTo>
                    <a:pt x="75" y="184"/>
                  </a:lnTo>
                  <a:lnTo>
                    <a:pt x="57" y="191"/>
                  </a:lnTo>
                  <a:lnTo>
                    <a:pt x="52" y="198"/>
                  </a:lnTo>
                  <a:lnTo>
                    <a:pt x="37" y="198"/>
                  </a:lnTo>
                  <a:lnTo>
                    <a:pt x="30" y="194"/>
                  </a:lnTo>
                  <a:lnTo>
                    <a:pt x="18" y="198"/>
                  </a:lnTo>
                  <a:lnTo>
                    <a:pt x="8" y="201"/>
                  </a:lnTo>
                  <a:lnTo>
                    <a:pt x="0" y="203"/>
                  </a:lnTo>
                  <a:lnTo>
                    <a:pt x="8" y="211"/>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69" name="Freeform 187"/>
            <p:cNvSpPr>
              <a:spLocks/>
            </p:cNvSpPr>
            <p:nvPr/>
          </p:nvSpPr>
          <p:spPr bwMode="auto">
            <a:xfrm>
              <a:off x="4370126" y="3547128"/>
              <a:ext cx="310168" cy="344885"/>
            </a:xfrm>
            <a:custGeom>
              <a:avLst/>
              <a:gdLst>
                <a:gd name="T0" fmla="*/ 15875 w 221"/>
                <a:gd name="T1" fmla="*/ 3175 h 248"/>
                <a:gd name="T2" fmla="*/ 28575 w 221"/>
                <a:gd name="T3" fmla="*/ 7938 h 248"/>
                <a:gd name="T4" fmla="*/ 66675 w 221"/>
                <a:gd name="T5" fmla="*/ 7938 h 248"/>
                <a:gd name="T6" fmla="*/ 95250 w 221"/>
                <a:gd name="T7" fmla="*/ 0 h 248"/>
                <a:gd name="T8" fmla="*/ 150813 w 221"/>
                <a:gd name="T9" fmla="*/ 3175 h 248"/>
                <a:gd name="T10" fmla="*/ 161925 w 221"/>
                <a:gd name="T11" fmla="*/ 50800 h 248"/>
                <a:gd name="T12" fmla="*/ 174625 w 221"/>
                <a:gd name="T13" fmla="*/ 58738 h 248"/>
                <a:gd name="T14" fmla="*/ 174625 w 221"/>
                <a:gd name="T15" fmla="*/ 74613 h 248"/>
                <a:gd name="T16" fmla="*/ 225425 w 221"/>
                <a:gd name="T17" fmla="*/ 74613 h 248"/>
                <a:gd name="T18" fmla="*/ 228600 w 221"/>
                <a:gd name="T19" fmla="*/ 42863 h 248"/>
                <a:gd name="T20" fmla="*/ 241300 w 221"/>
                <a:gd name="T21" fmla="*/ 31750 h 248"/>
                <a:gd name="T22" fmla="*/ 257175 w 221"/>
                <a:gd name="T23" fmla="*/ 66675 h 248"/>
                <a:gd name="T24" fmla="*/ 268288 w 221"/>
                <a:gd name="T25" fmla="*/ 58738 h 248"/>
                <a:gd name="T26" fmla="*/ 288925 w 221"/>
                <a:gd name="T27" fmla="*/ 55563 h 248"/>
                <a:gd name="T28" fmla="*/ 296863 w 221"/>
                <a:gd name="T29" fmla="*/ 71438 h 248"/>
                <a:gd name="T30" fmla="*/ 300038 w 221"/>
                <a:gd name="T31" fmla="*/ 133350 h 248"/>
                <a:gd name="T32" fmla="*/ 300038 w 221"/>
                <a:gd name="T33" fmla="*/ 157163 h 248"/>
                <a:gd name="T34" fmla="*/ 315913 w 221"/>
                <a:gd name="T35" fmla="*/ 173038 h 248"/>
                <a:gd name="T36" fmla="*/ 350838 w 221"/>
                <a:gd name="T37" fmla="*/ 173038 h 248"/>
                <a:gd name="T38" fmla="*/ 347663 w 221"/>
                <a:gd name="T39" fmla="*/ 236538 h 248"/>
                <a:gd name="T40" fmla="*/ 320675 w 221"/>
                <a:gd name="T41" fmla="*/ 236538 h 248"/>
                <a:gd name="T42" fmla="*/ 312738 w 221"/>
                <a:gd name="T43" fmla="*/ 220663 h 248"/>
                <a:gd name="T44" fmla="*/ 300038 w 221"/>
                <a:gd name="T45" fmla="*/ 220663 h 248"/>
                <a:gd name="T46" fmla="*/ 300038 w 221"/>
                <a:gd name="T47" fmla="*/ 236538 h 248"/>
                <a:gd name="T48" fmla="*/ 280988 w 221"/>
                <a:gd name="T49" fmla="*/ 239713 h 248"/>
                <a:gd name="T50" fmla="*/ 276225 w 221"/>
                <a:gd name="T51" fmla="*/ 315913 h 248"/>
                <a:gd name="T52" fmla="*/ 280988 w 221"/>
                <a:gd name="T53" fmla="*/ 339725 h 248"/>
                <a:gd name="T54" fmla="*/ 304800 w 221"/>
                <a:gd name="T55" fmla="*/ 366713 h 248"/>
                <a:gd name="T56" fmla="*/ 304800 w 221"/>
                <a:gd name="T57" fmla="*/ 382588 h 248"/>
                <a:gd name="T58" fmla="*/ 273050 w 221"/>
                <a:gd name="T59" fmla="*/ 393700 h 248"/>
                <a:gd name="T60" fmla="*/ 249238 w 221"/>
                <a:gd name="T61" fmla="*/ 390525 h 248"/>
                <a:gd name="T62" fmla="*/ 188913 w 221"/>
                <a:gd name="T63" fmla="*/ 382588 h 248"/>
                <a:gd name="T64" fmla="*/ 182563 w 221"/>
                <a:gd name="T65" fmla="*/ 366713 h 248"/>
                <a:gd name="T66" fmla="*/ 106363 w 221"/>
                <a:gd name="T67" fmla="*/ 371475 h 248"/>
                <a:gd name="T68" fmla="*/ 58738 w 221"/>
                <a:gd name="T69" fmla="*/ 366713 h 248"/>
                <a:gd name="T70" fmla="*/ 28575 w 221"/>
                <a:gd name="T71" fmla="*/ 355600 h 248"/>
                <a:gd name="T72" fmla="*/ 0 w 221"/>
                <a:gd name="T73" fmla="*/ 363538 h 248"/>
                <a:gd name="T74" fmla="*/ 0 w 221"/>
                <a:gd name="T75" fmla="*/ 315913 h 248"/>
                <a:gd name="T76" fmla="*/ 31750 w 221"/>
                <a:gd name="T77" fmla="*/ 260350 h 248"/>
                <a:gd name="T78" fmla="*/ 47625 w 221"/>
                <a:gd name="T79" fmla="*/ 225425 h 248"/>
                <a:gd name="T80" fmla="*/ 50800 w 221"/>
                <a:gd name="T81" fmla="*/ 212725 h 248"/>
                <a:gd name="T82" fmla="*/ 63500 w 221"/>
                <a:gd name="T83" fmla="*/ 209550 h 248"/>
                <a:gd name="T84" fmla="*/ 66675 w 221"/>
                <a:gd name="T85" fmla="*/ 180975 h 248"/>
                <a:gd name="T86" fmla="*/ 50800 w 221"/>
                <a:gd name="T87" fmla="*/ 153988 h 248"/>
                <a:gd name="T88" fmla="*/ 44450 w 221"/>
                <a:gd name="T89" fmla="*/ 114300 h 248"/>
                <a:gd name="T90" fmla="*/ 39688 w 221"/>
                <a:gd name="T91" fmla="*/ 74613 h 248"/>
                <a:gd name="T92" fmla="*/ 23813 w 221"/>
                <a:gd name="T93" fmla="*/ 63500 h 248"/>
                <a:gd name="T94" fmla="*/ 23813 w 221"/>
                <a:gd name="T95" fmla="*/ 19050 h 248"/>
                <a:gd name="T96" fmla="*/ 7938 w 221"/>
                <a:gd name="T97" fmla="*/ 19050 h 248"/>
                <a:gd name="T98" fmla="*/ 15875 w 221"/>
                <a:gd name="T99" fmla="*/ 3175 h 2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21" h="248">
                  <a:moveTo>
                    <a:pt x="10" y="2"/>
                  </a:moveTo>
                  <a:lnTo>
                    <a:pt x="18" y="5"/>
                  </a:lnTo>
                  <a:lnTo>
                    <a:pt x="42" y="5"/>
                  </a:lnTo>
                  <a:lnTo>
                    <a:pt x="60" y="0"/>
                  </a:lnTo>
                  <a:lnTo>
                    <a:pt x="95" y="2"/>
                  </a:lnTo>
                  <a:lnTo>
                    <a:pt x="102" y="32"/>
                  </a:lnTo>
                  <a:lnTo>
                    <a:pt x="110" y="37"/>
                  </a:lnTo>
                  <a:lnTo>
                    <a:pt x="110" y="47"/>
                  </a:lnTo>
                  <a:lnTo>
                    <a:pt x="142" y="47"/>
                  </a:lnTo>
                  <a:lnTo>
                    <a:pt x="144" y="27"/>
                  </a:lnTo>
                  <a:lnTo>
                    <a:pt x="152" y="20"/>
                  </a:lnTo>
                  <a:lnTo>
                    <a:pt x="162" y="42"/>
                  </a:lnTo>
                  <a:lnTo>
                    <a:pt x="169" y="37"/>
                  </a:lnTo>
                  <a:lnTo>
                    <a:pt x="182" y="35"/>
                  </a:lnTo>
                  <a:lnTo>
                    <a:pt x="187" y="45"/>
                  </a:lnTo>
                  <a:lnTo>
                    <a:pt x="189" y="84"/>
                  </a:lnTo>
                  <a:lnTo>
                    <a:pt x="189" y="99"/>
                  </a:lnTo>
                  <a:lnTo>
                    <a:pt x="199" y="109"/>
                  </a:lnTo>
                  <a:lnTo>
                    <a:pt x="221" y="109"/>
                  </a:lnTo>
                  <a:lnTo>
                    <a:pt x="219" y="149"/>
                  </a:lnTo>
                  <a:lnTo>
                    <a:pt x="202" y="149"/>
                  </a:lnTo>
                  <a:lnTo>
                    <a:pt x="197" y="139"/>
                  </a:lnTo>
                  <a:lnTo>
                    <a:pt x="189" y="139"/>
                  </a:lnTo>
                  <a:lnTo>
                    <a:pt x="189" y="149"/>
                  </a:lnTo>
                  <a:lnTo>
                    <a:pt x="177" y="151"/>
                  </a:lnTo>
                  <a:lnTo>
                    <a:pt x="174" y="199"/>
                  </a:lnTo>
                  <a:lnTo>
                    <a:pt x="177" y="214"/>
                  </a:lnTo>
                  <a:lnTo>
                    <a:pt x="192" y="231"/>
                  </a:lnTo>
                  <a:lnTo>
                    <a:pt x="192" y="241"/>
                  </a:lnTo>
                  <a:lnTo>
                    <a:pt x="172" y="248"/>
                  </a:lnTo>
                  <a:lnTo>
                    <a:pt x="157" y="246"/>
                  </a:lnTo>
                  <a:lnTo>
                    <a:pt x="119" y="241"/>
                  </a:lnTo>
                  <a:lnTo>
                    <a:pt x="115" y="231"/>
                  </a:lnTo>
                  <a:lnTo>
                    <a:pt x="67" y="234"/>
                  </a:lnTo>
                  <a:lnTo>
                    <a:pt x="37" y="231"/>
                  </a:lnTo>
                  <a:lnTo>
                    <a:pt x="18" y="224"/>
                  </a:lnTo>
                  <a:lnTo>
                    <a:pt x="0" y="229"/>
                  </a:lnTo>
                  <a:lnTo>
                    <a:pt x="0" y="199"/>
                  </a:lnTo>
                  <a:lnTo>
                    <a:pt x="20" y="164"/>
                  </a:lnTo>
                  <a:lnTo>
                    <a:pt x="30" y="142"/>
                  </a:lnTo>
                  <a:lnTo>
                    <a:pt x="32" y="134"/>
                  </a:lnTo>
                  <a:lnTo>
                    <a:pt x="40" y="132"/>
                  </a:lnTo>
                  <a:lnTo>
                    <a:pt x="42" y="114"/>
                  </a:lnTo>
                  <a:lnTo>
                    <a:pt x="32" y="97"/>
                  </a:lnTo>
                  <a:lnTo>
                    <a:pt x="28" y="72"/>
                  </a:lnTo>
                  <a:lnTo>
                    <a:pt x="25" y="47"/>
                  </a:lnTo>
                  <a:lnTo>
                    <a:pt x="15" y="40"/>
                  </a:lnTo>
                  <a:lnTo>
                    <a:pt x="15" y="12"/>
                  </a:lnTo>
                  <a:lnTo>
                    <a:pt x="5" y="12"/>
                  </a:lnTo>
                  <a:lnTo>
                    <a:pt x="10" y="2"/>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70" name="Freeform 188"/>
            <p:cNvSpPr>
              <a:spLocks/>
            </p:cNvSpPr>
            <p:nvPr/>
          </p:nvSpPr>
          <p:spPr bwMode="auto">
            <a:xfrm>
              <a:off x="4834679" y="4127031"/>
              <a:ext cx="37895" cy="45893"/>
            </a:xfrm>
            <a:custGeom>
              <a:avLst/>
              <a:gdLst>
                <a:gd name="T0" fmla="*/ 42862 w 27"/>
                <a:gd name="T1" fmla="*/ 44450 h 33"/>
                <a:gd name="T2" fmla="*/ 34925 w 27"/>
                <a:gd name="T3" fmla="*/ 20638 h 33"/>
                <a:gd name="T4" fmla="*/ 26987 w 27"/>
                <a:gd name="T5" fmla="*/ 0 h 33"/>
                <a:gd name="T6" fmla="*/ 3175 w 27"/>
                <a:gd name="T7" fmla="*/ 7938 h 33"/>
                <a:gd name="T8" fmla="*/ 0 w 27"/>
                <a:gd name="T9" fmla="*/ 28575 h 33"/>
                <a:gd name="T10" fmla="*/ 3175 w 27"/>
                <a:gd name="T11" fmla="*/ 39688 h 33"/>
                <a:gd name="T12" fmla="*/ 15875 w 27"/>
                <a:gd name="T13" fmla="*/ 44450 h 33"/>
                <a:gd name="T14" fmla="*/ 31750 w 27"/>
                <a:gd name="T15" fmla="*/ 52388 h 33"/>
                <a:gd name="T16" fmla="*/ 42862 w 27"/>
                <a:gd name="T17" fmla="*/ 4445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33">
                  <a:moveTo>
                    <a:pt x="27" y="28"/>
                  </a:moveTo>
                  <a:lnTo>
                    <a:pt x="22" y="13"/>
                  </a:lnTo>
                  <a:lnTo>
                    <a:pt x="17" y="0"/>
                  </a:lnTo>
                  <a:lnTo>
                    <a:pt x="2" y="5"/>
                  </a:lnTo>
                  <a:lnTo>
                    <a:pt x="0" y="18"/>
                  </a:lnTo>
                  <a:lnTo>
                    <a:pt x="2" y="25"/>
                  </a:lnTo>
                  <a:lnTo>
                    <a:pt x="10" y="28"/>
                  </a:lnTo>
                  <a:lnTo>
                    <a:pt x="20" y="33"/>
                  </a:lnTo>
                  <a:lnTo>
                    <a:pt x="27" y="28"/>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71" name="Freeform 189"/>
            <p:cNvSpPr>
              <a:spLocks/>
            </p:cNvSpPr>
            <p:nvPr/>
          </p:nvSpPr>
          <p:spPr bwMode="auto">
            <a:xfrm>
              <a:off x="4917483" y="3246749"/>
              <a:ext cx="199293" cy="258664"/>
            </a:xfrm>
            <a:custGeom>
              <a:avLst/>
              <a:gdLst>
                <a:gd name="T0" fmla="*/ 161925 w 142"/>
                <a:gd name="T1" fmla="*/ 295275 h 186"/>
                <a:gd name="T2" fmla="*/ 119063 w 142"/>
                <a:gd name="T3" fmla="*/ 271463 h 186"/>
                <a:gd name="T4" fmla="*/ 119063 w 142"/>
                <a:gd name="T5" fmla="*/ 247650 h 186"/>
                <a:gd name="T6" fmla="*/ 87313 w 142"/>
                <a:gd name="T7" fmla="*/ 239713 h 186"/>
                <a:gd name="T8" fmla="*/ 31750 w 142"/>
                <a:gd name="T9" fmla="*/ 192088 h 186"/>
                <a:gd name="T10" fmla="*/ 7938 w 142"/>
                <a:gd name="T11" fmla="*/ 192088 h 186"/>
                <a:gd name="T12" fmla="*/ 0 w 142"/>
                <a:gd name="T13" fmla="*/ 173038 h 186"/>
                <a:gd name="T14" fmla="*/ 7938 w 142"/>
                <a:gd name="T15" fmla="*/ 141288 h 186"/>
                <a:gd name="T16" fmla="*/ 23813 w 142"/>
                <a:gd name="T17" fmla="*/ 109538 h 186"/>
                <a:gd name="T18" fmla="*/ 23813 w 142"/>
                <a:gd name="T19" fmla="*/ 58738 h 186"/>
                <a:gd name="T20" fmla="*/ 7938 w 142"/>
                <a:gd name="T21" fmla="*/ 30163 h 186"/>
                <a:gd name="T22" fmla="*/ 47625 w 142"/>
                <a:gd name="T23" fmla="*/ 0 h 186"/>
                <a:gd name="T24" fmla="*/ 76200 w 142"/>
                <a:gd name="T25" fmla="*/ 7938 h 186"/>
                <a:gd name="T26" fmla="*/ 103188 w 142"/>
                <a:gd name="T27" fmla="*/ 26988 h 186"/>
                <a:gd name="T28" fmla="*/ 107950 w 142"/>
                <a:gd name="T29" fmla="*/ 46038 h 186"/>
                <a:gd name="T30" fmla="*/ 166688 w 142"/>
                <a:gd name="T31" fmla="*/ 42863 h 186"/>
                <a:gd name="T32" fmla="*/ 166688 w 142"/>
                <a:gd name="T33" fmla="*/ 30163 h 186"/>
                <a:gd name="T34" fmla="*/ 201613 w 142"/>
                <a:gd name="T35" fmla="*/ 26988 h 186"/>
                <a:gd name="T36" fmla="*/ 214313 w 142"/>
                <a:gd name="T37" fmla="*/ 38100 h 186"/>
                <a:gd name="T38" fmla="*/ 225425 w 142"/>
                <a:gd name="T39" fmla="*/ 46038 h 186"/>
                <a:gd name="T40" fmla="*/ 214313 w 142"/>
                <a:gd name="T41" fmla="*/ 58738 h 186"/>
                <a:gd name="T42" fmla="*/ 201613 w 142"/>
                <a:gd name="T43" fmla="*/ 77788 h 186"/>
                <a:gd name="T44" fmla="*/ 209550 w 142"/>
                <a:gd name="T45" fmla="*/ 200025 h 186"/>
                <a:gd name="T46" fmla="*/ 222250 w 142"/>
                <a:gd name="T47" fmla="*/ 207963 h 186"/>
                <a:gd name="T48" fmla="*/ 209550 w 142"/>
                <a:gd name="T49" fmla="*/ 220663 h 186"/>
                <a:gd name="T50" fmla="*/ 198438 w 142"/>
                <a:gd name="T51" fmla="*/ 239713 h 186"/>
                <a:gd name="T52" fmla="*/ 177800 w 142"/>
                <a:gd name="T53" fmla="*/ 255588 h 186"/>
                <a:gd name="T54" fmla="*/ 174625 w 142"/>
                <a:gd name="T55" fmla="*/ 276225 h 186"/>
                <a:gd name="T56" fmla="*/ 161925 w 142"/>
                <a:gd name="T57" fmla="*/ 295275 h 1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2" h="186">
                  <a:moveTo>
                    <a:pt x="102" y="186"/>
                  </a:moveTo>
                  <a:lnTo>
                    <a:pt x="75" y="171"/>
                  </a:lnTo>
                  <a:lnTo>
                    <a:pt x="75" y="156"/>
                  </a:lnTo>
                  <a:lnTo>
                    <a:pt x="55" y="151"/>
                  </a:lnTo>
                  <a:lnTo>
                    <a:pt x="20" y="121"/>
                  </a:lnTo>
                  <a:lnTo>
                    <a:pt x="5" y="121"/>
                  </a:lnTo>
                  <a:lnTo>
                    <a:pt x="0" y="109"/>
                  </a:lnTo>
                  <a:lnTo>
                    <a:pt x="5" y="89"/>
                  </a:lnTo>
                  <a:lnTo>
                    <a:pt x="15" y="69"/>
                  </a:lnTo>
                  <a:lnTo>
                    <a:pt x="15" y="37"/>
                  </a:lnTo>
                  <a:lnTo>
                    <a:pt x="5" y="19"/>
                  </a:lnTo>
                  <a:lnTo>
                    <a:pt x="30" y="0"/>
                  </a:lnTo>
                  <a:lnTo>
                    <a:pt x="48" y="5"/>
                  </a:lnTo>
                  <a:lnTo>
                    <a:pt x="65" y="17"/>
                  </a:lnTo>
                  <a:lnTo>
                    <a:pt x="68" y="29"/>
                  </a:lnTo>
                  <a:lnTo>
                    <a:pt x="105" y="27"/>
                  </a:lnTo>
                  <a:lnTo>
                    <a:pt x="105" y="19"/>
                  </a:lnTo>
                  <a:lnTo>
                    <a:pt x="127" y="17"/>
                  </a:lnTo>
                  <a:lnTo>
                    <a:pt x="135" y="24"/>
                  </a:lnTo>
                  <a:lnTo>
                    <a:pt x="142" y="29"/>
                  </a:lnTo>
                  <a:lnTo>
                    <a:pt x="135" y="37"/>
                  </a:lnTo>
                  <a:lnTo>
                    <a:pt x="127" y="49"/>
                  </a:lnTo>
                  <a:lnTo>
                    <a:pt x="132" y="126"/>
                  </a:lnTo>
                  <a:lnTo>
                    <a:pt x="140" y="131"/>
                  </a:lnTo>
                  <a:lnTo>
                    <a:pt x="132" y="139"/>
                  </a:lnTo>
                  <a:lnTo>
                    <a:pt x="125" y="151"/>
                  </a:lnTo>
                  <a:lnTo>
                    <a:pt x="112" y="161"/>
                  </a:lnTo>
                  <a:lnTo>
                    <a:pt x="110" y="174"/>
                  </a:lnTo>
                  <a:lnTo>
                    <a:pt x="102" y="186"/>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72" name="Freeform 190"/>
            <p:cNvSpPr>
              <a:spLocks/>
            </p:cNvSpPr>
            <p:nvPr/>
          </p:nvSpPr>
          <p:spPr bwMode="auto">
            <a:xfrm>
              <a:off x="4900637" y="2814252"/>
              <a:ext cx="349464" cy="472824"/>
            </a:xfrm>
            <a:custGeom>
              <a:avLst/>
              <a:gdLst>
                <a:gd name="T0" fmla="*/ 244475 w 249"/>
                <a:gd name="T1" fmla="*/ 539750 h 340"/>
                <a:gd name="T2" fmla="*/ 233363 w 249"/>
                <a:gd name="T3" fmla="*/ 531813 h 340"/>
                <a:gd name="T4" fmla="*/ 220663 w 249"/>
                <a:gd name="T5" fmla="*/ 520700 h 340"/>
                <a:gd name="T6" fmla="*/ 185738 w 249"/>
                <a:gd name="T7" fmla="*/ 523875 h 340"/>
                <a:gd name="T8" fmla="*/ 185738 w 249"/>
                <a:gd name="T9" fmla="*/ 536575 h 340"/>
                <a:gd name="T10" fmla="*/ 127000 w 249"/>
                <a:gd name="T11" fmla="*/ 539750 h 340"/>
                <a:gd name="T12" fmla="*/ 122238 w 249"/>
                <a:gd name="T13" fmla="*/ 520700 h 340"/>
                <a:gd name="T14" fmla="*/ 95250 w 249"/>
                <a:gd name="T15" fmla="*/ 501650 h 340"/>
                <a:gd name="T16" fmla="*/ 66675 w 249"/>
                <a:gd name="T17" fmla="*/ 493713 h 340"/>
                <a:gd name="T18" fmla="*/ 66675 w 249"/>
                <a:gd name="T19" fmla="*/ 477838 h 340"/>
                <a:gd name="T20" fmla="*/ 55563 w 249"/>
                <a:gd name="T21" fmla="*/ 454025 h 340"/>
                <a:gd name="T22" fmla="*/ 42863 w 249"/>
                <a:gd name="T23" fmla="*/ 446088 h 340"/>
                <a:gd name="T24" fmla="*/ 31750 w 249"/>
                <a:gd name="T25" fmla="*/ 438150 h 340"/>
                <a:gd name="T26" fmla="*/ 26988 w 249"/>
                <a:gd name="T27" fmla="*/ 414338 h 340"/>
                <a:gd name="T28" fmla="*/ 15875 w 249"/>
                <a:gd name="T29" fmla="*/ 409575 h 340"/>
                <a:gd name="T30" fmla="*/ 0 w 249"/>
                <a:gd name="T31" fmla="*/ 382588 h 340"/>
                <a:gd name="T32" fmla="*/ 26988 w 249"/>
                <a:gd name="T33" fmla="*/ 379413 h 340"/>
                <a:gd name="T34" fmla="*/ 34925 w 249"/>
                <a:gd name="T35" fmla="*/ 315913 h 340"/>
                <a:gd name="T36" fmla="*/ 58738 w 249"/>
                <a:gd name="T37" fmla="*/ 315913 h 340"/>
                <a:gd name="T38" fmla="*/ 63500 w 249"/>
                <a:gd name="T39" fmla="*/ 252413 h 340"/>
                <a:gd name="T40" fmla="*/ 98425 w 249"/>
                <a:gd name="T41" fmla="*/ 244475 h 340"/>
                <a:gd name="T42" fmla="*/ 95250 w 249"/>
                <a:gd name="T43" fmla="*/ 169863 h 340"/>
                <a:gd name="T44" fmla="*/ 74613 w 249"/>
                <a:gd name="T45" fmla="*/ 161925 h 340"/>
                <a:gd name="T46" fmla="*/ 74613 w 249"/>
                <a:gd name="T47" fmla="*/ 141288 h 340"/>
                <a:gd name="T48" fmla="*/ 103188 w 249"/>
                <a:gd name="T49" fmla="*/ 141288 h 340"/>
                <a:gd name="T50" fmla="*/ 98425 w 249"/>
                <a:gd name="T51" fmla="*/ 117475 h 340"/>
                <a:gd name="T52" fmla="*/ 87313 w 249"/>
                <a:gd name="T53" fmla="*/ 90488 h 340"/>
                <a:gd name="T54" fmla="*/ 87313 w 249"/>
                <a:gd name="T55" fmla="*/ 55563 h 340"/>
                <a:gd name="T56" fmla="*/ 106363 w 249"/>
                <a:gd name="T57" fmla="*/ 0 h 340"/>
                <a:gd name="T58" fmla="*/ 119063 w 249"/>
                <a:gd name="T59" fmla="*/ 23813 h 340"/>
                <a:gd name="T60" fmla="*/ 130175 w 249"/>
                <a:gd name="T61" fmla="*/ 50800 h 340"/>
                <a:gd name="T62" fmla="*/ 146050 w 249"/>
                <a:gd name="T63" fmla="*/ 66675 h 340"/>
                <a:gd name="T64" fmla="*/ 161925 w 249"/>
                <a:gd name="T65" fmla="*/ 103188 h 340"/>
                <a:gd name="T66" fmla="*/ 173038 w 249"/>
                <a:gd name="T67" fmla="*/ 125413 h 340"/>
                <a:gd name="T68" fmla="*/ 177800 w 249"/>
                <a:gd name="T69" fmla="*/ 149225 h 340"/>
                <a:gd name="T70" fmla="*/ 209550 w 249"/>
                <a:gd name="T71" fmla="*/ 161925 h 340"/>
                <a:gd name="T72" fmla="*/ 225425 w 249"/>
                <a:gd name="T73" fmla="*/ 196850 h 340"/>
                <a:gd name="T74" fmla="*/ 249238 w 249"/>
                <a:gd name="T75" fmla="*/ 241300 h 340"/>
                <a:gd name="T76" fmla="*/ 241300 w 249"/>
                <a:gd name="T77" fmla="*/ 260350 h 340"/>
                <a:gd name="T78" fmla="*/ 236538 w 249"/>
                <a:gd name="T79" fmla="*/ 311150 h 340"/>
                <a:gd name="T80" fmla="*/ 268288 w 249"/>
                <a:gd name="T81" fmla="*/ 319088 h 340"/>
                <a:gd name="T82" fmla="*/ 288925 w 249"/>
                <a:gd name="T83" fmla="*/ 334963 h 340"/>
                <a:gd name="T84" fmla="*/ 334963 w 249"/>
                <a:gd name="T85" fmla="*/ 382588 h 340"/>
                <a:gd name="T86" fmla="*/ 371475 w 249"/>
                <a:gd name="T87" fmla="*/ 382588 h 340"/>
                <a:gd name="T88" fmla="*/ 395288 w 249"/>
                <a:gd name="T89" fmla="*/ 409575 h 340"/>
                <a:gd name="T90" fmla="*/ 366713 w 249"/>
                <a:gd name="T91" fmla="*/ 433388 h 340"/>
                <a:gd name="T92" fmla="*/ 363538 w 249"/>
                <a:gd name="T93" fmla="*/ 473075 h 340"/>
                <a:gd name="T94" fmla="*/ 331788 w 249"/>
                <a:gd name="T95" fmla="*/ 501650 h 340"/>
                <a:gd name="T96" fmla="*/ 295275 w 249"/>
                <a:gd name="T97" fmla="*/ 509588 h 340"/>
                <a:gd name="T98" fmla="*/ 268288 w 249"/>
                <a:gd name="T99" fmla="*/ 509588 h 340"/>
                <a:gd name="T100" fmla="*/ 244475 w 249"/>
                <a:gd name="T101" fmla="*/ 539750 h 34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9" h="340">
                  <a:moveTo>
                    <a:pt x="154" y="340"/>
                  </a:moveTo>
                  <a:lnTo>
                    <a:pt x="147" y="335"/>
                  </a:lnTo>
                  <a:lnTo>
                    <a:pt x="139" y="328"/>
                  </a:lnTo>
                  <a:lnTo>
                    <a:pt x="117" y="330"/>
                  </a:lnTo>
                  <a:lnTo>
                    <a:pt x="117" y="338"/>
                  </a:lnTo>
                  <a:lnTo>
                    <a:pt x="80" y="340"/>
                  </a:lnTo>
                  <a:lnTo>
                    <a:pt x="77" y="328"/>
                  </a:lnTo>
                  <a:lnTo>
                    <a:pt x="60" y="316"/>
                  </a:lnTo>
                  <a:lnTo>
                    <a:pt x="42" y="311"/>
                  </a:lnTo>
                  <a:lnTo>
                    <a:pt x="42" y="301"/>
                  </a:lnTo>
                  <a:lnTo>
                    <a:pt x="35" y="286"/>
                  </a:lnTo>
                  <a:lnTo>
                    <a:pt x="27" y="281"/>
                  </a:lnTo>
                  <a:lnTo>
                    <a:pt x="20" y="276"/>
                  </a:lnTo>
                  <a:lnTo>
                    <a:pt x="17" y="261"/>
                  </a:lnTo>
                  <a:lnTo>
                    <a:pt x="10" y="258"/>
                  </a:lnTo>
                  <a:lnTo>
                    <a:pt x="0" y="241"/>
                  </a:lnTo>
                  <a:lnTo>
                    <a:pt x="17" y="239"/>
                  </a:lnTo>
                  <a:lnTo>
                    <a:pt x="22" y="199"/>
                  </a:lnTo>
                  <a:lnTo>
                    <a:pt x="37" y="199"/>
                  </a:lnTo>
                  <a:lnTo>
                    <a:pt x="40" y="159"/>
                  </a:lnTo>
                  <a:lnTo>
                    <a:pt x="62" y="154"/>
                  </a:lnTo>
                  <a:lnTo>
                    <a:pt x="60" y="107"/>
                  </a:lnTo>
                  <a:lnTo>
                    <a:pt x="47" y="102"/>
                  </a:lnTo>
                  <a:lnTo>
                    <a:pt x="47" y="89"/>
                  </a:lnTo>
                  <a:lnTo>
                    <a:pt x="65" y="89"/>
                  </a:lnTo>
                  <a:lnTo>
                    <a:pt x="62" y="74"/>
                  </a:lnTo>
                  <a:lnTo>
                    <a:pt x="55" y="57"/>
                  </a:lnTo>
                  <a:lnTo>
                    <a:pt x="55" y="35"/>
                  </a:lnTo>
                  <a:lnTo>
                    <a:pt x="67" y="0"/>
                  </a:lnTo>
                  <a:lnTo>
                    <a:pt x="75" y="15"/>
                  </a:lnTo>
                  <a:lnTo>
                    <a:pt x="82" y="32"/>
                  </a:lnTo>
                  <a:lnTo>
                    <a:pt x="92" y="42"/>
                  </a:lnTo>
                  <a:lnTo>
                    <a:pt x="102" y="65"/>
                  </a:lnTo>
                  <a:lnTo>
                    <a:pt x="109" y="79"/>
                  </a:lnTo>
                  <a:lnTo>
                    <a:pt x="112" y="94"/>
                  </a:lnTo>
                  <a:lnTo>
                    <a:pt x="132" y="102"/>
                  </a:lnTo>
                  <a:lnTo>
                    <a:pt x="142" y="124"/>
                  </a:lnTo>
                  <a:lnTo>
                    <a:pt x="157" y="152"/>
                  </a:lnTo>
                  <a:lnTo>
                    <a:pt x="152" y="164"/>
                  </a:lnTo>
                  <a:lnTo>
                    <a:pt x="149" y="196"/>
                  </a:lnTo>
                  <a:lnTo>
                    <a:pt x="169" y="201"/>
                  </a:lnTo>
                  <a:lnTo>
                    <a:pt x="182" y="211"/>
                  </a:lnTo>
                  <a:lnTo>
                    <a:pt x="211" y="241"/>
                  </a:lnTo>
                  <a:lnTo>
                    <a:pt x="234" y="241"/>
                  </a:lnTo>
                  <a:lnTo>
                    <a:pt x="249" y="258"/>
                  </a:lnTo>
                  <a:lnTo>
                    <a:pt x="231" y="273"/>
                  </a:lnTo>
                  <a:lnTo>
                    <a:pt x="229" y="298"/>
                  </a:lnTo>
                  <a:lnTo>
                    <a:pt x="209" y="316"/>
                  </a:lnTo>
                  <a:lnTo>
                    <a:pt x="186" y="321"/>
                  </a:lnTo>
                  <a:lnTo>
                    <a:pt x="169" y="321"/>
                  </a:lnTo>
                  <a:lnTo>
                    <a:pt x="154" y="34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73" name="Freeform 191"/>
            <p:cNvSpPr>
              <a:spLocks/>
            </p:cNvSpPr>
            <p:nvPr/>
          </p:nvSpPr>
          <p:spPr bwMode="auto">
            <a:xfrm>
              <a:off x="4900637" y="2814252"/>
              <a:ext cx="349464" cy="472824"/>
            </a:xfrm>
            <a:custGeom>
              <a:avLst/>
              <a:gdLst>
                <a:gd name="T0" fmla="*/ 244475 w 249"/>
                <a:gd name="T1" fmla="*/ 539750 h 340"/>
                <a:gd name="T2" fmla="*/ 233363 w 249"/>
                <a:gd name="T3" fmla="*/ 531813 h 340"/>
                <a:gd name="T4" fmla="*/ 220663 w 249"/>
                <a:gd name="T5" fmla="*/ 520700 h 340"/>
                <a:gd name="T6" fmla="*/ 185738 w 249"/>
                <a:gd name="T7" fmla="*/ 523875 h 340"/>
                <a:gd name="T8" fmla="*/ 185738 w 249"/>
                <a:gd name="T9" fmla="*/ 536575 h 340"/>
                <a:gd name="T10" fmla="*/ 127000 w 249"/>
                <a:gd name="T11" fmla="*/ 539750 h 340"/>
                <a:gd name="T12" fmla="*/ 122238 w 249"/>
                <a:gd name="T13" fmla="*/ 520700 h 340"/>
                <a:gd name="T14" fmla="*/ 95250 w 249"/>
                <a:gd name="T15" fmla="*/ 501650 h 340"/>
                <a:gd name="T16" fmla="*/ 66675 w 249"/>
                <a:gd name="T17" fmla="*/ 493713 h 340"/>
                <a:gd name="T18" fmla="*/ 66675 w 249"/>
                <a:gd name="T19" fmla="*/ 477838 h 340"/>
                <a:gd name="T20" fmla="*/ 55563 w 249"/>
                <a:gd name="T21" fmla="*/ 454025 h 340"/>
                <a:gd name="T22" fmla="*/ 42863 w 249"/>
                <a:gd name="T23" fmla="*/ 446088 h 340"/>
                <a:gd name="T24" fmla="*/ 31750 w 249"/>
                <a:gd name="T25" fmla="*/ 438150 h 340"/>
                <a:gd name="T26" fmla="*/ 26988 w 249"/>
                <a:gd name="T27" fmla="*/ 414338 h 340"/>
                <a:gd name="T28" fmla="*/ 15875 w 249"/>
                <a:gd name="T29" fmla="*/ 409575 h 340"/>
                <a:gd name="T30" fmla="*/ 0 w 249"/>
                <a:gd name="T31" fmla="*/ 382588 h 340"/>
                <a:gd name="T32" fmla="*/ 26988 w 249"/>
                <a:gd name="T33" fmla="*/ 379413 h 340"/>
                <a:gd name="T34" fmla="*/ 34925 w 249"/>
                <a:gd name="T35" fmla="*/ 315913 h 340"/>
                <a:gd name="T36" fmla="*/ 58738 w 249"/>
                <a:gd name="T37" fmla="*/ 315913 h 340"/>
                <a:gd name="T38" fmla="*/ 63500 w 249"/>
                <a:gd name="T39" fmla="*/ 252413 h 340"/>
                <a:gd name="T40" fmla="*/ 98425 w 249"/>
                <a:gd name="T41" fmla="*/ 244475 h 340"/>
                <a:gd name="T42" fmla="*/ 95250 w 249"/>
                <a:gd name="T43" fmla="*/ 169863 h 340"/>
                <a:gd name="T44" fmla="*/ 74613 w 249"/>
                <a:gd name="T45" fmla="*/ 161925 h 340"/>
                <a:gd name="T46" fmla="*/ 74613 w 249"/>
                <a:gd name="T47" fmla="*/ 141288 h 340"/>
                <a:gd name="T48" fmla="*/ 103188 w 249"/>
                <a:gd name="T49" fmla="*/ 141288 h 340"/>
                <a:gd name="T50" fmla="*/ 98425 w 249"/>
                <a:gd name="T51" fmla="*/ 117475 h 340"/>
                <a:gd name="T52" fmla="*/ 87313 w 249"/>
                <a:gd name="T53" fmla="*/ 90488 h 340"/>
                <a:gd name="T54" fmla="*/ 87313 w 249"/>
                <a:gd name="T55" fmla="*/ 55563 h 340"/>
                <a:gd name="T56" fmla="*/ 106363 w 249"/>
                <a:gd name="T57" fmla="*/ 0 h 340"/>
                <a:gd name="T58" fmla="*/ 119063 w 249"/>
                <a:gd name="T59" fmla="*/ 23813 h 340"/>
                <a:gd name="T60" fmla="*/ 130175 w 249"/>
                <a:gd name="T61" fmla="*/ 50800 h 340"/>
                <a:gd name="T62" fmla="*/ 146050 w 249"/>
                <a:gd name="T63" fmla="*/ 66675 h 340"/>
                <a:gd name="T64" fmla="*/ 161925 w 249"/>
                <a:gd name="T65" fmla="*/ 103188 h 340"/>
                <a:gd name="T66" fmla="*/ 173038 w 249"/>
                <a:gd name="T67" fmla="*/ 125413 h 340"/>
                <a:gd name="T68" fmla="*/ 177800 w 249"/>
                <a:gd name="T69" fmla="*/ 149225 h 340"/>
                <a:gd name="T70" fmla="*/ 209550 w 249"/>
                <a:gd name="T71" fmla="*/ 161925 h 340"/>
                <a:gd name="T72" fmla="*/ 225425 w 249"/>
                <a:gd name="T73" fmla="*/ 196850 h 340"/>
                <a:gd name="T74" fmla="*/ 249238 w 249"/>
                <a:gd name="T75" fmla="*/ 241300 h 340"/>
                <a:gd name="T76" fmla="*/ 241300 w 249"/>
                <a:gd name="T77" fmla="*/ 260350 h 340"/>
                <a:gd name="T78" fmla="*/ 236538 w 249"/>
                <a:gd name="T79" fmla="*/ 311150 h 340"/>
                <a:gd name="T80" fmla="*/ 268288 w 249"/>
                <a:gd name="T81" fmla="*/ 319088 h 340"/>
                <a:gd name="T82" fmla="*/ 288925 w 249"/>
                <a:gd name="T83" fmla="*/ 334963 h 340"/>
                <a:gd name="T84" fmla="*/ 334963 w 249"/>
                <a:gd name="T85" fmla="*/ 382588 h 340"/>
                <a:gd name="T86" fmla="*/ 371475 w 249"/>
                <a:gd name="T87" fmla="*/ 382588 h 340"/>
                <a:gd name="T88" fmla="*/ 395288 w 249"/>
                <a:gd name="T89" fmla="*/ 409575 h 340"/>
                <a:gd name="T90" fmla="*/ 366713 w 249"/>
                <a:gd name="T91" fmla="*/ 433388 h 340"/>
                <a:gd name="T92" fmla="*/ 363538 w 249"/>
                <a:gd name="T93" fmla="*/ 473075 h 340"/>
                <a:gd name="T94" fmla="*/ 331788 w 249"/>
                <a:gd name="T95" fmla="*/ 501650 h 340"/>
                <a:gd name="T96" fmla="*/ 295275 w 249"/>
                <a:gd name="T97" fmla="*/ 509588 h 340"/>
                <a:gd name="T98" fmla="*/ 268288 w 249"/>
                <a:gd name="T99" fmla="*/ 509588 h 340"/>
                <a:gd name="T100" fmla="*/ 249238 w 249"/>
                <a:gd name="T101" fmla="*/ 539750 h 340"/>
                <a:gd name="T102" fmla="*/ 244475 w 249"/>
                <a:gd name="T103" fmla="*/ 539750 h 34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49" h="340">
                  <a:moveTo>
                    <a:pt x="154" y="340"/>
                  </a:moveTo>
                  <a:lnTo>
                    <a:pt x="147" y="335"/>
                  </a:lnTo>
                  <a:lnTo>
                    <a:pt x="139" y="328"/>
                  </a:lnTo>
                  <a:lnTo>
                    <a:pt x="117" y="330"/>
                  </a:lnTo>
                  <a:lnTo>
                    <a:pt x="117" y="338"/>
                  </a:lnTo>
                  <a:lnTo>
                    <a:pt x="80" y="340"/>
                  </a:lnTo>
                  <a:lnTo>
                    <a:pt x="77" y="328"/>
                  </a:lnTo>
                  <a:lnTo>
                    <a:pt x="60" y="316"/>
                  </a:lnTo>
                  <a:lnTo>
                    <a:pt x="42" y="311"/>
                  </a:lnTo>
                  <a:lnTo>
                    <a:pt x="42" y="301"/>
                  </a:lnTo>
                  <a:lnTo>
                    <a:pt x="35" y="286"/>
                  </a:lnTo>
                  <a:lnTo>
                    <a:pt x="27" y="281"/>
                  </a:lnTo>
                  <a:lnTo>
                    <a:pt x="20" y="276"/>
                  </a:lnTo>
                  <a:lnTo>
                    <a:pt x="17" y="261"/>
                  </a:lnTo>
                  <a:lnTo>
                    <a:pt x="10" y="258"/>
                  </a:lnTo>
                  <a:lnTo>
                    <a:pt x="0" y="241"/>
                  </a:lnTo>
                  <a:lnTo>
                    <a:pt x="17" y="239"/>
                  </a:lnTo>
                  <a:lnTo>
                    <a:pt x="22" y="199"/>
                  </a:lnTo>
                  <a:lnTo>
                    <a:pt x="37" y="199"/>
                  </a:lnTo>
                  <a:lnTo>
                    <a:pt x="40" y="159"/>
                  </a:lnTo>
                  <a:lnTo>
                    <a:pt x="62" y="154"/>
                  </a:lnTo>
                  <a:lnTo>
                    <a:pt x="60" y="107"/>
                  </a:lnTo>
                  <a:lnTo>
                    <a:pt x="47" y="102"/>
                  </a:lnTo>
                  <a:lnTo>
                    <a:pt x="47" y="89"/>
                  </a:lnTo>
                  <a:lnTo>
                    <a:pt x="65" y="89"/>
                  </a:lnTo>
                  <a:lnTo>
                    <a:pt x="62" y="74"/>
                  </a:lnTo>
                  <a:lnTo>
                    <a:pt x="55" y="57"/>
                  </a:lnTo>
                  <a:lnTo>
                    <a:pt x="55" y="35"/>
                  </a:lnTo>
                  <a:lnTo>
                    <a:pt x="67" y="0"/>
                  </a:lnTo>
                  <a:lnTo>
                    <a:pt x="75" y="15"/>
                  </a:lnTo>
                  <a:lnTo>
                    <a:pt x="82" y="32"/>
                  </a:lnTo>
                  <a:lnTo>
                    <a:pt x="92" y="42"/>
                  </a:lnTo>
                  <a:lnTo>
                    <a:pt x="102" y="65"/>
                  </a:lnTo>
                  <a:lnTo>
                    <a:pt x="109" y="79"/>
                  </a:lnTo>
                  <a:lnTo>
                    <a:pt x="112" y="94"/>
                  </a:lnTo>
                  <a:lnTo>
                    <a:pt x="132" y="102"/>
                  </a:lnTo>
                  <a:lnTo>
                    <a:pt x="142" y="124"/>
                  </a:lnTo>
                  <a:lnTo>
                    <a:pt x="157" y="152"/>
                  </a:lnTo>
                  <a:lnTo>
                    <a:pt x="152" y="164"/>
                  </a:lnTo>
                  <a:lnTo>
                    <a:pt x="149" y="196"/>
                  </a:lnTo>
                  <a:lnTo>
                    <a:pt x="169" y="201"/>
                  </a:lnTo>
                  <a:lnTo>
                    <a:pt x="182" y="211"/>
                  </a:lnTo>
                  <a:lnTo>
                    <a:pt x="211" y="241"/>
                  </a:lnTo>
                  <a:lnTo>
                    <a:pt x="234" y="241"/>
                  </a:lnTo>
                  <a:lnTo>
                    <a:pt x="249" y="258"/>
                  </a:lnTo>
                  <a:lnTo>
                    <a:pt x="231" y="273"/>
                  </a:lnTo>
                  <a:lnTo>
                    <a:pt x="229" y="298"/>
                  </a:lnTo>
                  <a:lnTo>
                    <a:pt x="209" y="316"/>
                  </a:lnTo>
                  <a:lnTo>
                    <a:pt x="186" y="321"/>
                  </a:lnTo>
                  <a:lnTo>
                    <a:pt x="169" y="321"/>
                  </a:lnTo>
                  <a:lnTo>
                    <a:pt x="157" y="340"/>
                  </a:lnTo>
                  <a:lnTo>
                    <a:pt x="154" y="340"/>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74" name="Freeform 192"/>
            <p:cNvSpPr>
              <a:spLocks/>
            </p:cNvSpPr>
            <p:nvPr/>
          </p:nvSpPr>
          <p:spPr bwMode="auto">
            <a:xfrm>
              <a:off x="4900637" y="2814252"/>
              <a:ext cx="349464" cy="472824"/>
            </a:xfrm>
            <a:custGeom>
              <a:avLst/>
              <a:gdLst>
                <a:gd name="T0" fmla="*/ 244475 w 249"/>
                <a:gd name="T1" fmla="*/ 539750 h 340"/>
                <a:gd name="T2" fmla="*/ 233363 w 249"/>
                <a:gd name="T3" fmla="*/ 531813 h 340"/>
                <a:gd name="T4" fmla="*/ 220663 w 249"/>
                <a:gd name="T5" fmla="*/ 520700 h 340"/>
                <a:gd name="T6" fmla="*/ 185738 w 249"/>
                <a:gd name="T7" fmla="*/ 523875 h 340"/>
                <a:gd name="T8" fmla="*/ 185738 w 249"/>
                <a:gd name="T9" fmla="*/ 536575 h 340"/>
                <a:gd name="T10" fmla="*/ 127000 w 249"/>
                <a:gd name="T11" fmla="*/ 539750 h 340"/>
                <a:gd name="T12" fmla="*/ 122238 w 249"/>
                <a:gd name="T13" fmla="*/ 520700 h 340"/>
                <a:gd name="T14" fmla="*/ 95250 w 249"/>
                <a:gd name="T15" fmla="*/ 501650 h 340"/>
                <a:gd name="T16" fmla="*/ 66675 w 249"/>
                <a:gd name="T17" fmla="*/ 493713 h 340"/>
                <a:gd name="T18" fmla="*/ 66675 w 249"/>
                <a:gd name="T19" fmla="*/ 477838 h 340"/>
                <a:gd name="T20" fmla="*/ 55563 w 249"/>
                <a:gd name="T21" fmla="*/ 454025 h 340"/>
                <a:gd name="T22" fmla="*/ 42863 w 249"/>
                <a:gd name="T23" fmla="*/ 446088 h 340"/>
                <a:gd name="T24" fmla="*/ 31750 w 249"/>
                <a:gd name="T25" fmla="*/ 438150 h 340"/>
                <a:gd name="T26" fmla="*/ 26988 w 249"/>
                <a:gd name="T27" fmla="*/ 414338 h 340"/>
                <a:gd name="T28" fmla="*/ 15875 w 249"/>
                <a:gd name="T29" fmla="*/ 409575 h 340"/>
                <a:gd name="T30" fmla="*/ 0 w 249"/>
                <a:gd name="T31" fmla="*/ 382588 h 340"/>
                <a:gd name="T32" fmla="*/ 26988 w 249"/>
                <a:gd name="T33" fmla="*/ 379413 h 340"/>
                <a:gd name="T34" fmla="*/ 34925 w 249"/>
                <a:gd name="T35" fmla="*/ 315913 h 340"/>
                <a:gd name="T36" fmla="*/ 58738 w 249"/>
                <a:gd name="T37" fmla="*/ 315913 h 340"/>
                <a:gd name="T38" fmla="*/ 63500 w 249"/>
                <a:gd name="T39" fmla="*/ 252413 h 340"/>
                <a:gd name="T40" fmla="*/ 98425 w 249"/>
                <a:gd name="T41" fmla="*/ 244475 h 340"/>
                <a:gd name="T42" fmla="*/ 95250 w 249"/>
                <a:gd name="T43" fmla="*/ 169863 h 340"/>
                <a:gd name="T44" fmla="*/ 74613 w 249"/>
                <a:gd name="T45" fmla="*/ 161925 h 340"/>
                <a:gd name="T46" fmla="*/ 74613 w 249"/>
                <a:gd name="T47" fmla="*/ 141288 h 340"/>
                <a:gd name="T48" fmla="*/ 103188 w 249"/>
                <a:gd name="T49" fmla="*/ 141288 h 340"/>
                <a:gd name="T50" fmla="*/ 98425 w 249"/>
                <a:gd name="T51" fmla="*/ 117475 h 340"/>
                <a:gd name="T52" fmla="*/ 87313 w 249"/>
                <a:gd name="T53" fmla="*/ 90488 h 340"/>
                <a:gd name="T54" fmla="*/ 87313 w 249"/>
                <a:gd name="T55" fmla="*/ 55563 h 340"/>
                <a:gd name="T56" fmla="*/ 106363 w 249"/>
                <a:gd name="T57" fmla="*/ 0 h 340"/>
                <a:gd name="T58" fmla="*/ 119063 w 249"/>
                <a:gd name="T59" fmla="*/ 23813 h 340"/>
                <a:gd name="T60" fmla="*/ 130175 w 249"/>
                <a:gd name="T61" fmla="*/ 50800 h 340"/>
                <a:gd name="T62" fmla="*/ 146050 w 249"/>
                <a:gd name="T63" fmla="*/ 66675 h 340"/>
                <a:gd name="T64" fmla="*/ 161925 w 249"/>
                <a:gd name="T65" fmla="*/ 103188 h 340"/>
                <a:gd name="T66" fmla="*/ 173038 w 249"/>
                <a:gd name="T67" fmla="*/ 125413 h 340"/>
                <a:gd name="T68" fmla="*/ 177800 w 249"/>
                <a:gd name="T69" fmla="*/ 149225 h 340"/>
                <a:gd name="T70" fmla="*/ 209550 w 249"/>
                <a:gd name="T71" fmla="*/ 161925 h 340"/>
                <a:gd name="T72" fmla="*/ 225425 w 249"/>
                <a:gd name="T73" fmla="*/ 196850 h 340"/>
                <a:gd name="T74" fmla="*/ 249238 w 249"/>
                <a:gd name="T75" fmla="*/ 241300 h 340"/>
                <a:gd name="T76" fmla="*/ 241300 w 249"/>
                <a:gd name="T77" fmla="*/ 260350 h 340"/>
                <a:gd name="T78" fmla="*/ 236538 w 249"/>
                <a:gd name="T79" fmla="*/ 311150 h 340"/>
                <a:gd name="T80" fmla="*/ 268288 w 249"/>
                <a:gd name="T81" fmla="*/ 319088 h 340"/>
                <a:gd name="T82" fmla="*/ 288925 w 249"/>
                <a:gd name="T83" fmla="*/ 334963 h 340"/>
                <a:gd name="T84" fmla="*/ 334963 w 249"/>
                <a:gd name="T85" fmla="*/ 382588 h 340"/>
                <a:gd name="T86" fmla="*/ 371475 w 249"/>
                <a:gd name="T87" fmla="*/ 382588 h 340"/>
                <a:gd name="T88" fmla="*/ 395288 w 249"/>
                <a:gd name="T89" fmla="*/ 409575 h 340"/>
                <a:gd name="T90" fmla="*/ 366713 w 249"/>
                <a:gd name="T91" fmla="*/ 433388 h 340"/>
                <a:gd name="T92" fmla="*/ 363538 w 249"/>
                <a:gd name="T93" fmla="*/ 473075 h 340"/>
                <a:gd name="T94" fmla="*/ 331788 w 249"/>
                <a:gd name="T95" fmla="*/ 501650 h 340"/>
                <a:gd name="T96" fmla="*/ 295275 w 249"/>
                <a:gd name="T97" fmla="*/ 509588 h 340"/>
                <a:gd name="T98" fmla="*/ 268288 w 249"/>
                <a:gd name="T99" fmla="*/ 509588 h 340"/>
                <a:gd name="T100" fmla="*/ 244475 w 249"/>
                <a:gd name="T101" fmla="*/ 539750 h 34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9" h="340">
                  <a:moveTo>
                    <a:pt x="154" y="340"/>
                  </a:moveTo>
                  <a:lnTo>
                    <a:pt x="147" y="335"/>
                  </a:lnTo>
                  <a:lnTo>
                    <a:pt x="139" y="328"/>
                  </a:lnTo>
                  <a:lnTo>
                    <a:pt x="117" y="330"/>
                  </a:lnTo>
                  <a:lnTo>
                    <a:pt x="117" y="338"/>
                  </a:lnTo>
                  <a:lnTo>
                    <a:pt x="80" y="340"/>
                  </a:lnTo>
                  <a:lnTo>
                    <a:pt x="77" y="328"/>
                  </a:lnTo>
                  <a:lnTo>
                    <a:pt x="60" y="316"/>
                  </a:lnTo>
                  <a:lnTo>
                    <a:pt x="42" y="311"/>
                  </a:lnTo>
                  <a:lnTo>
                    <a:pt x="42" y="301"/>
                  </a:lnTo>
                  <a:lnTo>
                    <a:pt x="35" y="286"/>
                  </a:lnTo>
                  <a:lnTo>
                    <a:pt x="27" y="281"/>
                  </a:lnTo>
                  <a:lnTo>
                    <a:pt x="20" y="276"/>
                  </a:lnTo>
                  <a:lnTo>
                    <a:pt x="17" y="261"/>
                  </a:lnTo>
                  <a:lnTo>
                    <a:pt x="10" y="258"/>
                  </a:lnTo>
                  <a:lnTo>
                    <a:pt x="0" y="241"/>
                  </a:lnTo>
                  <a:lnTo>
                    <a:pt x="17" y="239"/>
                  </a:lnTo>
                  <a:lnTo>
                    <a:pt x="22" y="199"/>
                  </a:lnTo>
                  <a:lnTo>
                    <a:pt x="37" y="199"/>
                  </a:lnTo>
                  <a:lnTo>
                    <a:pt x="40" y="159"/>
                  </a:lnTo>
                  <a:lnTo>
                    <a:pt x="62" y="154"/>
                  </a:lnTo>
                  <a:lnTo>
                    <a:pt x="60" y="107"/>
                  </a:lnTo>
                  <a:lnTo>
                    <a:pt x="47" y="102"/>
                  </a:lnTo>
                  <a:lnTo>
                    <a:pt x="47" y="89"/>
                  </a:lnTo>
                  <a:lnTo>
                    <a:pt x="65" y="89"/>
                  </a:lnTo>
                  <a:lnTo>
                    <a:pt x="62" y="74"/>
                  </a:lnTo>
                  <a:lnTo>
                    <a:pt x="55" y="57"/>
                  </a:lnTo>
                  <a:lnTo>
                    <a:pt x="55" y="35"/>
                  </a:lnTo>
                  <a:lnTo>
                    <a:pt x="67" y="0"/>
                  </a:lnTo>
                  <a:lnTo>
                    <a:pt x="75" y="15"/>
                  </a:lnTo>
                  <a:lnTo>
                    <a:pt x="82" y="32"/>
                  </a:lnTo>
                  <a:lnTo>
                    <a:pt x="92" y="42"/>
                  </a:lnTo>
                  <a:lnTo>
                    <a:pt x="102" y="65"/>
                  </a:lnTo>
                  <a:lnTo>
                    <a:pt x="109" y="79"/>
                  </a:lnTo>
                  <a:lnTo>
                    <a:pt x="112" y="94"/>
                  </a:lnTo>
                  <a:lnTo>
                    <a:pt x="132" y="102"/>
                  </a:lnTo>
                  <a:lnTo>
                    <a:pt x="142" y="124"/>
                  </a:lnTo>
                  <a:lnTo>
                    <a:pt x="157" y="152"/>
                  </a:lnTo>
                  <a:lnTo>
                    <a:pt x="152" y="164"/>
                  </a:lnTo>
                  <a:lnTo>
                    <a:pt x="149" y="196"/>
                  </a:lnTo>
                  <a:lnTo>
                    <a:pt x="169" y="201"/>
                  </a:lnTo>
                  <a:lnTo>
                    <a:pt x="182" y="211"/>
                  </a:lnTo>
                  <a:lnTo>
                    <a:pt x="211" y="241"/>
                  </a:lnTo>
                  <a:lnTo>
                    <a:pt x="234" y="241"/>
                  </a:lnTo>
                  <a:lnTo>
                    <a:pt x="249" y="258"/>
                  </a:lnTo>
                  <a:lnTo>
                    <a:pt x="231" y="273"/>
                  </a:lnTo>
                  <a:lnTo>
                    <a:pt x="229" y="298"/>
                  </a:lnTo>
                  <a:lnTo>
                    <a:pt x="209" y="316"/>
                  </a:lnTo>
                  <a:lnTo>
                    <a:pt x="186" y="321"/>
                  </a:lnTo>
                  <a:lnTo>
                    <a:pt x="169" y="321"/>
                  </a:lnTo>
                  <a:lnTo>
                    <a:pt x="154" y="340"/>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75" name="Freeform 193"/>
            <p:cNvSpPr>
              <a:spLocks/>
            </p:cNvSpPr>
            <p:nvPr/>
          </p:nvSpPr>
          <p:spPr bwMode="auto">
            <a:xfrm>
              <a:off x="5095722" y="3035367"/>
              <a:ext cx="265258" cy="393554"/>
            </a:xfrm>
            <a:custGeom>
              <a:avLst/>
              <a:gdLst>
                <a:gd name="T0" fmla="*/ 47625 w 189"/>
                <a:gd name="T1" fmla="*/ 66675 h 283"/>
                <a:gd name="T2" fmla="*/ 68262 w 189"/>
                <a:gd name="T3" fmla="*/ 82550 h 283"/>
                <a:gd name="T4" fmla="*/ 114300 w 189"/>
                <a:gd name="T5" fmla="*/ 130175 h 283"/>
                <a:gd name="T6" fmla="*/ 150812 w 189"/>
                <a:gd name="T7" fmla="*/ 130175 h 283"/>
                <a:gd name="T8" fmla="*/ 174625 w 189"/>
                <a:gd name="T9" fmla="*/ 157162 h 283"/>
                <a:gd name="T10" fmla="*/ 146050 w 189"/>
                <a:gd name="T11" fmla="*/ 180975 h 283"/>
                <a:gd name="T12" fmla="*/ 142875 w 189"/>
                <a:gd name="T13" fmla="*/ 220662 h 283"/>
                <a:gd name="T14" fmla="*/ 111125 w 189"/>
                <a:gd name="T15" fmla="*/ 249237 h 283"/>
                <a:gd name="T16" fmla="*/ 74612 w 189"/>
                <a:gd name="T17" fmla="*/ 257175 h 283"/>
                <a:gd name="T18" fmla="*/ 47625 w 189"/>
                <a:gd name="T19" fmla="*/ 257175 h 283"/>
                <a:gd name="T20" fmla="*/ 23812 w 189"/>
                <a:gd name="T21" fmla="*/ 287337 h 283"/>
                <a:gd name="T22" fmla="*/ 12700 w 189"/>
                <a:gd name="T23" fmla="*/ 300037 h 283"/>
                <a:gd name="T24" fmla="*/ 0 w 189"/>
                <a:gd name="T25" fmla="*/ 319087 h 283"/>
                <a:gd name="T26" fmla="*/ 7937 w 189"/>
                <a:gd name="T27" fmla="*/ 441325 h 283"/>
                <a:gd name="T28" fmla="*/ 20637 w 189"/>
                <a:gd name="T29" fmla="*/ 449262 h 283"/>
                <a:gd name="T30" fmla="*/ 39687 w 189"/>
                <a:gd name="T31" fmla="*/ 422275 h 283"/>
                <a:gd name="T32" fmla="*/ 55562 w 189"/>
                <a:gd name="T33" fmla="*/ 395287 h 283"/>
                <a:gd name="T34" fmla="*/ 87312 w 189"/>
                <a:gd name="T35" fmla="*/ 371475 h 283"/>
                <a:gd name="T36" fmla="*/ 142875 w 189"/>
                <a:gd name="T37" fmla="*/ 319087 h 283"/>
                <a:gd name="T38" fmla="*/ 193675 w 189"/>
                <a:gd name="T39" fmla="*/ 271462 h 283"/>
                <a:gd name="T40" fmla="*/ 225425 w 189"/>
                <a:gd name="T41" fmla="*/ 225425 h 283"/>
                <a:gd name="T42" fmla="*/ 236537 w 189"/>
                <a:gd name="T43" fmla="*/ 173037 h 283"/>
                <a:gd name="T44" fmla="*/ 252412 w 189"/>
                <a:gd name="T45" fmla="*/ 130175 h 283"/>
                <a:gd name="T46" fmla="*/ 276225 w 189"/>
                <a:gd name="T47" fmla="*/ 98425 h 283"/>
                <a:gd name="T48" fmla="*/ 288925 w 189"/>
                <a:gd name="T49" fmla="*/ 66675 h 283"/>
                <a:gd name="T50" fmla="*/ 300037 w 189"/>
                <a:gd name="T51" fmla="*/ 47625 h 283"/>
                <a:gd name="T52" fmla="*/ 284162 w 189"/>
                <a:gd name="T53" fmla="*/ 31750 h 283"/>
                <a:gd name="T54" fmla="*/ 265112 w 189"/>
                <a:gd name="T55" fmla="*/ 0 h 283"/>
                <a:gd name="T56" fmla="*/ 233362 w 189"/>
                <a:gd name="T57" fmla="*/ 26987 h 283"/>
                <a:gd name="T58" fmla="*/ 201612 w 189"/>
                <a:gd name="T59" fmla="*/ 34925 h 283"/>
                <a:gd name="T60" fmla="*/ 182562 w 189"/>
                <a:gd name="T61" fmla="*/ 42862 h 283"/>
                <a:gd name="T62" fmla="*/ 166687 w 189"/>
                <a:gd name="T63" fmla="*/ 55562 h 283"/>
                <a:gd name="T64" fmla="*/ 106362 w 189"/>
                <a:gd name="T65" fmla="*/ 50800 h 283"/>
                <a:gd name="T66" fmla="*/ 74612 w 189"/>
                <a:gd name="T67" fmla="*/ 39687 h 283"/>
                <a:gd name="T68" fmla="*/ 47625 w 189"/>
                <a:gd name="T69" fmla="*/ 66675 h 2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89" h="283">
                  <a:moveTo>
                    <a:pt x="30" y="42"/>
                  </a:moveTo>
                  <a:lnTo>
                    <a:pt x="43" y="52"/>
                  </a:lnTo>
                  <a:lnTo>
                    <a:pt x="72" y="82"/>
                  </a:lnTo>
                  <a:lnTo>
                    <a:pt x="95" y="82"/>
                  </a:lnTo>
                  <a:lnTo>
                    <a:pt x="110" y="99"/>
                  </a:lnTo>
                  <a:lnTo>
                    <a:pt x="92" y="114"/>
                  </a:lnTo>
                  <a:lnTo>
                    <a:pt x="90" y="139"/>
                  </a:lnTo>
                  <a:lnTo>
                    <a:pt x="70" y="157"/>
                  </a:lnTo>
                  <a:lnTo>
                    <a:pt x="47" y="162"/>
                  </a:lnTo>
                  <a:lnTo>
                    <a:pt x="30" y="162"/>
                  </a:lnTo>
                  <a:lnTo>
                    <a:pt x="15" y="181"/>
                  </a:lnTo>
                  <a:lnTo>
                    <a:pt x="8" y="189"/>
                  </a:lnTo>
                  <a:lnTo>
                    <a:pt x="0" y="201"/>
                  </a:lnTo>
                  <a:lnTo>
                    <a:pt x="5" y="278"/>
                  </a:lnTo>
                  <a:lnTo>
                    <a:pt x="13" y="283"/>
                  </a:lnTo>
                  <a:lnTo>
                    <a:pt x="25" y="266"/>
                  </a:lnTo>
                  <a:lnTo>
                    <a:pt x="35" y="249"/>
                  </a:lnTo>
                  <a:lnTo>
                    <a:pt x="55" y="234"/>
                  </a:lnTo>
                  <a:lnTo>
                    <a:pt x="90" y="201"/>
                  </a:lnTo>
                  <a:lnTo>
                    <a:pt x="122" y="171"/>
                  </a:lnTo>
                  <a:lnTo>
                    <a:pt x="142" y="142"/>
                  </a:lnTo>
                  <a:lnTo>
                    <a:pt x="149" y="109"/>
                  </a:lnTo>
                  <a:lnTo>
                    <a:pt x="159" y="82"/>
                  </a:lnTo>
                  <a:lnTo>
                    <a:pt x="174" y="62"/>
                  </a:lnTo>
                  <a:lnTo>
                    <a:pt x="182" y="42"/>
                  </a:lnTo>
                  <a:lnTo>
                    <a:pt x="189" y="30"/>
                  </a:lnTo>
                  <a:lnTo>
                    <a:pt x="179" y="20"/>
                  </a:lnTo>
                  <a:lnTo>
                    <a:pt x="167" y="0"/>
                  </a:lnTo>
                  <a:lnTo>
                    <a:pt x="147" y="17"/>
                  </a:lnTo>
                  <a:lnTo>
                    <a:pt x="127" y="22"/>
                  </a:lnTo>
                  <a:lnTo>
                    <a:pt x="115" y="27"/>
                  </a:lnTo>
                  <a:lnTo>
                    <a:pt x="105" y="35"/>
                  </a:lnTo>
                  <a:lnTo>
                    <a:pt x="67" y="32"/>
                  </a:lnTo>
                  <a:lnTo>
                    <a:pt x="47" y="25"/>
                  </a:lnTo>
                  <a:lnTo>
                    <a:pt x="30" y="42"/>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76" name="Freeform 194"/>
            <p:cNvSpPr>
              <a:spLocks/>
            </p:cNvSpPr>
            <p:nvPr/>
          </p:nvSpPr>
          <p:spPr bwMode="auto">
            <a:xfrm>
              <a:off x="4313988" y="2419306"/>
              <a:ext cx="380341" cy="450572"/>
            </a:xfrm>
            <a:custGeom>
              <a:avLst/>
              <a:gdLst>
                <a:gd name="T0" fmla="*/ 52388 w 271"/>
                <a:gd name="T1" fmla="*/ 4763 h 324"/>
                <a:gd name="T2" fmla="*/ 76200 w 271"/>
                <a:gd name="T3" fmla="*/ 20638 h 324"/>
                <a:gd name="T4" fmla="*/ 92075 w 271"/>
                <a:gd name="T5" fmla="*/ 20638 h 324"/>
                <a:gd name="T6" fmla="*/ 158750 w 271"/>
                <a:gd name="T7" fmla="*/ 31750 h 324"/>
                <a:gd name="T8" fmla="*/ 166688 w 271"/>
                <a:gd name="T9" fmla="*/ 55563 h 324"/>
                <a:gd name="T10" fmla="*/ 209550 w 271"/>
                <a:gd name="T11" fmla="*/ 60325 h 324"/>
                <a:gd name="T12" fmla="*/ 209550 w 271"/>
                <a:gd name="T13" fmla="*/ 76200 h 324"/>
                <a:gd name="T14" fmla="*/ 252413 w 271"/>
                <a:gd name="T15" fmla="*/ 84138 h 324"/>
                <a:gd name="T16" fmla="*/ 276225 w 271"/>
                <a:gd name="T17" fmla="*/ 95250 h 324"/>
                <a:gd name="T18" fmla="*/ 284163 w 271"/>
                <a:gd name="T19" fmla="*/ 79375 h 324"/>
                <a:gd name="T20" fmla="*/ 284163 w 271"/>
                <a:gd name="T21" fmla="*/ 39688 h 324"/>
                <a:gd name="T22" fmla="*/ 296863 w 271"/>
                <a:gd name="T23" fmla="*/ 28575 h 324"/>
                <a:gd name="T24" fmla="*/ 307975 w 271"/>
                <a:gd name="T25" fmla="*/ 12700 h 324"/>
                <a:gd name="T26" fmla="*/ 320675 w 271"/>
                <a:gd name="T27" fmla="*/ 0 h 324"/>
                <a:gd name="T28" fmla="*/ 347663 w 271"/>
                <a:gd name="T29" fmla="*/ 4763 h 324"/>
                <a:gd name="T30" fmla="*/ 363538 w 271"/>
                <a:gd name="T31" fmla="*/ 20638 h 324"/>
                <a:gd name="T32" fmla="*/ 379413 w 271"/>
                <a:gd name="T33" fmla="*/ 31750 h 324"/>
                <a:gd name="T34" fmla="*/ 406400 w 271"/>
                <a:gd name="T35" fmla="*/ 31750 h 324"/>
                <a:gd name="T36" fmla="*/ 430213 w 271"/>
                <a:gd name="T37" fmla="*/ 39688 h 324"/>
                <a:gd name="T38" fmla="*/ 427038 w 271"/>
                <a:gd name="T39" fmla="*/ 68263 h 324"/>
                <a:gd name="T40" fmla="*/ 427038 w 271"/>
                <a:gd name="T41" fmla="*/ 411163 h 324"/>
                <a:gd name="T42" fmla="*/ 427038 w 271"/>
                <a:gd name="T43" fmla="*/ 458788 h 324"/>
                <a:gd name="T44" fmla="*/ 406400 w 271"/>
                <a:gd name="T45" fmla="*/ 461963 h 324"/>
                <a:gd name="T46" fmla="*/ 411163 w 271"/>
                <a:gd name="T47" fmla="*/ 514350 h 324"/>
                <a:gd name="T48" fmla="*/ 390525 w 271"/>
                <a:gd name="T49" fmla="*/ 514350 h 324"/>
                <a:gd name="T50" fmla="*/ 344488 w 271"/>
                <a:gd name="T51" fmla="*/ 474663 h 324"/>
                <a:gd name="T52" fmla="*/ 323850 w 271"/>
                <a:gd name="T53" fmla="*/ 466725 h 324"/>
                <a:gd name="T54" fmla="*/ 280988 w 271"/>
                <a:gd name="T55" fmla="*/ 442913 h 324"/>
                <a:gd name="T56" fmla="*/ 268288 w 271"/>
                <a:gd name="T57" fmla="*/ 419100 h 324"/>
                <a:gd name="T58" fmla="*/ 217488 w 271"/>
                <a:gd name="T59" fmla="*/ 411163 h 324"/>
                <a:gd name="T60" fmla="*/ 209550 w 271"/>
                <a:gd name="T61" fmla="*/ 387350 h 324"/>
                <a:gd name="T62" fmla="*/ 185738 w 271"/>
                <a:gd name="T63" fmla="*/ 379413 h 324"/>
                <a:gd name="T64" fmla="*/ 182563 w 271"/>
                <a:gd name="T65" fmla="*/ 368300 h 324"/>
                <a:gd name="T66" fmla="*/ 153988 w 271"/>
                <a:gd name="T67" fmla="*/ 363538 h 324"/>
                <a:gd name="T68" fmla="*/ 138113 w 271"/>
                <a:gd name="T69" fmla="*/ 355600 h 324"/>
                <a:gd name="T70" fmla="*/ 107950 w 271"/>
                <a:gd name="T71" fmla="*/ 352425 h 324"/>
                <a:gd name="T72" fmla="*/ 100013 w 271"/>
                <a:gd name="T73" fmla="*/ 339725 h 324"/>
                <a:gd name="T74" fmla="*/ 63500 w 271"/>
                <a:gd name="T75" fmla="*/ 339725 h 324"/>
                <a:gd name="T76" fmla="*/ 60325 w 271"/>
                <a:gd name="T77" fmla="*/ 312738 h 324"/>
                <a:gd name="T78" fmla="*/ 15875 w 271"/>
                <a:gd name="T79" fmla="*/ 304800 h 324"/>
                <a:gd name="T80" fmla="*/ 0 w 271"/>
                <a:gd name="T81" fmla="*/ 288925 h 324"/>
                <a:gd name="T82" fmla="*/ 0 w 271"/>
                <a:gd name="T83" fmla="*/ 257175 h 324"/>
                <a:gd name="T84" fmla="*/ 4763 w 271"/>
                <a:gd name="T85" fmla="*/ 68263 h 324"/>
                <a:gd name="T86" fmla="*/ 31750 w 271"/>
                <a:gd name="T87" fmla="*/ 52388 h 324"/>
                <a:gd name="T88" fmla="*/ 47625 w 271"/>
                <a:gd name="T89" fmla="*/ 47625 h 324"/>
                <a:gd name="T90" fmla="*/ 52388 w 271"/>
                <a:gd name="T91" fmla="*/ 4763 h 3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71" h="324">
                  <a:moveTo>
                    <a:pt x="33" y="3"/>
                  </a:moveTo>
                  <a:lnTo>
                    <a:pt x="48" y="13"/>
                  </a:lnTo>
                  <a:lnTo>
                    <a:pt x="58" y="13"/>
                  </a:lnTo>
                  <a:lnTo>
                    <a:pt x="100" y="20"/>
                  </a:lnTo>
                  <a:lnTo>
                    <a:pt x="105" y="35"/>
                  </a:lnTo>
                  <a:lnTo>
                    <a:pt x="132" y="38"/>
                  </a:lnTo>
                  <a:lnTo>
                    <a:pt x="132" y="48"/>
                  </a:lnTo>
                  <a:lnTo>
                    <a:pt x="159" y="53"/>
                  </a:lnTo>
                  <a:lnTo>
                    <a:pt x="174" y="60"/>
                  </a:lnTo>
                  <a:lnTo>
                    <a:pt x="179" y="50"/>
                  </a:lnTo>
                  <a:lnTo>
                    <a:pt x="179" y="25"/>
                  </a:lnTo>
                  <a:lnTo>
                    <a:pt x="187" y="18"/>
                  </a:lnTo>
                  <a:lnTo>
                    <a:pt x="194" y="8"/>
                  </a:lnTo>
                  <a:lnTo>
                    <a:pt x="202" y="0"/>
                  </a:lnTo>
                  <a:lnTo>
                    <a:pt x="219" y="3"/>
                  </a:lnTo>
                  <a:lnTo>
                    <a:pt x="229" y="13"/>
                  </a:lnTo>
                  <a:lnTo>
                    <a:pt x="239" y="20"/>
                  </a:lnTo>
                  <a:lnTo>
                    <a:pt x="256" y="20"/>
                  </a:lnTo>
                  <a:lnTo>
                    <a:pt x="271" y="25"/>
                  </a:lnTo>
                  <a:lnTo>
                    <a:pt x="269" y="43"/>
                  </a:lnTo>
                  <a:lnTo>
                    <a:pt x="269" y="259"/>
                  </a:lnTo>
                  <a:lnTo>
                    <a:pt x="269" y="289"/>
                  </a:lnTo>
                  <a:lnTo>
                    <a:pt x="256" y="291"/>
                  </a:lnTo>
                  <a:lnTo>
                    <a:pt x="259" y="324"/>
                  </a:lnTo>
                  <a:lnTo>
                    <a:pt x="246" y="324"/>
                  </a:lnTo>
                  <a:lnTo>
                    <a:pt x="217" y="299"/>
                  </a:lnTo>
                  <a:lnTo>
                    <a:pt x="204" y="294"/>
                  </a:lnTo>
                  <a:lnTo>
                    <a:pt x="177" y="279"/>
                  </a:lnTo>
                  <a:lnTo>
                    <a:pt x="169" y="264"/>
                  </a:lnTo>
                  <a:lnTo>
                    <a:pt x="137" y="259"/>
                  </a:lnTo>
                  <a:lnTo>
                    <a:pt x="132" y="244"/>
                  </a:lnTo>
                  <a:lnTo>
                    <a:pt x="117" y="239"/>
                  </a:lnTo>
                  <a:lnTo>
                    <a:pt x="115" y="232"/>
                  </a:lnTo>
                  <a:lnTo>
                    <a:pt x="97" y="229"/>
                  </a:lnTo>
                  <a:lnTo>
                    <a:pt x="87" y="224"/>
                  </a:lnTo>
                  <a:lnTo>
                    <a:pt x="68" y="222"/>
                  </a:lnTo>
                  <a:lnTo>
                    <a:pt x="63" y="214"/>
                  </a:lnTo>
                  <a:lnTo>
                    <a:pt x="40" y="214"/>
                  </a:lnTo>
                  <a:lnTo>
                    <a:pt x="38" y="197"/>
                  </a:lnTo>
                  <a:lnTo>
                    <a:pt x="10" y="192"/>
                  </a:lnTo>
                  <a:lnTo>
                    <a:pt x="0" y="182"/>
                  </a:lnTo>
                  <a:lnTo>
                    <a:pt x="0" y="162"/>
                  </a:lnTo>
                  <a:lnTo>
                    <a:pt x="3" y="43"/>
                  </a:lnTo>
                  <a:lnTo>
                    <a:pt x="20" y="33"/>
                  </a:lnTo>
                  <a:lnTo>
                    <a:pt x="30" y="30"/>
                  </a:lnTo>
                  <a:lnTo>
                    <a:pt x="33" y="3"/>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77" name="Freeform 195"/>
            <p:cNvSpPr>
              <a:spLocks/>
            </p:cNvSpPr>
            <p:nvPr/>
          </p:nvSpPr>
          <p:spPr bwMode="auto">
            <a:xfrm>
              <a:off x="4313988" y="2419306"/>
              <a:ext cx="380341" cy="450572"/>
            </a:xfrm>
            <a:custGeom>
              <a:avLst/>
              <a:gdLst>
                <a:gd name="T0" fmla="*/ 52388 w 271"/>
                <a:gd name="T1" fmla="*/ 4763 h 324"/>
                <a:gd name="T2" fmla="*/ 76200 w 271"/>
                <a:gd name="T3" fmla="*/ 20638 h 324"/>
                <a:gd name="T4" fmla="*/ 92075 w 271"/>
                <a:gd name="T5" fmla="*/ 20638 h 324"/>
                <a:gd name="T6" fmla="*/ 158750 w 271"/>
                <a:gd name="T7" fmla="*/ 31750 h 324"/>
                <a:gd name="T8" fmla="*/ 166688 w 271"/>
                <a:gd name="T9" fmla="*/ 55563 h 324"/>
                <a:gd name="T10" fmla="*/ 209550 w 271"/>
                <a:gd name="T11" fmla="*/ 60325 h 324"/>
                <a:gd name="T12" fmla="*/ 209550 w 271"/>
                <a:gd name="T13" fmla="*/ 76200 h 324"/>
                <a:gd name="T14" fmla="*/ 252413 w 271"/>
                <a:gd name="T15" fmla="*/ 84138 h 324"/>
                <a:gd name="T16" fmla="*/ 276225 w 271"/>
                <a:gd name="T17" fmla="*/ 95250 h 324"/>
                <a:gd name="T18" fmla="*/ 284163 w 271"/>
                <a:gd name="T19" fmla="*/ 79375 h 324"/>
                <a:gd name="T20" fmla="*/ 284163 w 271"/>
                <a:gd name="T21" fmla="*/ 39688 h 324"/>
                <a:gd name="T22" fmla="*/ 296863 w 271"/>
                <a:gd name="T23" fmla="*/ 28575 h 324"/>
                <a:gd name="T24" fmla="*/ 307975 w 271"/>
                <a:gd name="T25" fmla="*/ 12700 h 324"/>
                <a:gd name="T26" fmla="*/ 320675 w 271"/>
                <a:gd name="T27" fmla="*/ 0 h 324"/>
                <a:gd name="T28" fmla="*/ 347663 w 271"/>
                <a:gd name="T29" fmla="*/ 4763 h 324"/>
                <a:gd name="T30" fmla="*/ 363538 w 271"/>
                <a:gd name="T31" fmla="*/ 20638 h 324"/>
                <a:gd name="T32" fmla="*/ 379413 w 271"/>
                <a:gd name="T33" fmla="*/ 31750 h 324"/>
                <a:gd name="T34" fmla="*/ 406400 w 271"/>
                <a:gd name="T35" fmla="*/ 31750 h 324"/>
                <a:gd name="T36" fmla="*/ 430213 w 271"/>
                <a:gd name="T37" fmla="*/ 39688 h 324"/>
                <a:gd name="T38" fmla="*/ 427038 w 271"/>
                <a:gd name="T39" fmla="*/ 68263 h 324"/>
                <a:gd name="T40" fmla="*/ 427038 w 271"/>
                <a:gd name="T41" fmla="*/ 411163 h 324"/>
                <a:gd name="T42" fmla="*/ 427038 w 271"/>
                <a:gd name="T43" fmla="*/ 458788 h 324"/>
                <a:gd name="T44" fmla="*/ 406400 w 271"/>
                <a:gd name="T45" fmla="*/ 461963 h 324"/>
                <a:gd name="T46" fmla="*/ 411163 w 271"/>
                <a:gd name="T47" fmla="*/ 514350 h 324"/>
                <a:gd name="T48" fmla="*/ 390525 w 271"/>
                <a:gd name="T49" fmla="*/ 514350 h 324"/>
                <a:gd name="T50" fmla="*/ 344488 w 271"/>
                <a:gd name="T51" fmla="*/ 474663 h 324"/>
                <a:gd name="T52" fmla="*/ 323850 w 271"/>
                <a:gd name="T53" fmla="*/ 466725 h 324"/>
                <a:gd name="T54" fmla="*/ 280988 w 271"/>
                <a:gd name="T55" fmla="*/ 442913 h 324"/>
                <a:gd name="T56" fmla="*/ 268288 w 271"/>
                <a:gd name="T57" fmla="*/ 419100 h 324"/>
                <a:gd name="T58" fmla="*/ 217488 w 271"/>
                <a:gd name="T59" fmla="*/ 411163 h 324"/>
                <a:gd name="T60" fmla="*/ 209550 w 271"/>
                <a:gd name="T61" fmla="*/ 387350 h 324"/>
                <a:gd name="T62" fmla="*/ 185738 w 271"/>
                <a:gd name="T63" fmla="*/ 379413 h 324"/>
                <a:gd name="T64" fmla="*/ 182563 w 271"/>
                <a:gd name="T65" fmla="*/ 368300 h 324"/>
                <a:gd name="T66" fmla="*/ 153988 w 271"/>
                <a:gd name="T67" fmla="*/ 363538 h 324"/>
                <a:gd name="T68" fmla="*/ 138113 w 271"/>
                <a:gd name="T69" fmla="*/ 355600 h 324"/>
                <a:gd name="T70" fmla="*/ 107950 w 271"/>
                <a:gd name="T71" fmla="*/ 352425 h 324"/>
                <a:gd name="T72" fmla="*/ 100013 w 271"/>
                <a:gd name="T73" fmla="*/ 339725 h 324"/>
                <a:gd name="T74" fmla="*/ 63500 w 271"/>
                <a:gd name="T75" fmla="*/ 339725 h 324"/>
                <a:gd name="T76" fmla="*/ 60325 w 271"/>
                <a:gd name="T77" fmla="*/ 312738 h 324"/>
                <a:gd name="T78" fmla="*/ 15875 w 271"/>
                <a:gd name="T79" fmla="*/ 304800 h 324"/>
                <a:gd name="T80" fmla="*/ 0 w 271"/>
                <a:gd name="T81" fmla="*/ 288925 h 324"/>
                <a:gd name="T82" fmla="*/ 0 w 271"/>
                <a:gd name="T83" fmla="*/ 257175 h 324"/>
                <a:gd name="T84" fmla="*/ 4763 w 271"/>
                <a:gd name="T85" fmla="*/ 68263 h 324"/>
                <a:gd name="T86" fmla="*/ 31750 w 271"/>
                <a:gd name="T87" fmla="*/ 52388 h 324"/>
                <a:gd name="T88" fmla="*/ 47625 w 271"/>
                <a:gd name="T89" fmla="*/ 47625 h 324"/>
                <a:gd name="T90" fmla="*/ 47625 w 271"/>
                <a:gd name="T91" fmla="*/ 4763 h 324"/>
                <a:gd name="T92" fmla="*/ 52388 w 271"/>
                <a:gd name="T93" fmla="*/ 4763 h 32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71" h="324">
                  <a:moveTo>
                    <a:pt x="33" y="3"/>
                  </a:moveTo>
                  <a:lnTo>
                    <a:pt x="48" y="13"/>
                  </a:lnTo>
                  <a:lnTo>
                    <a:pt x="58" y="13"/>
                  </a:lnTo>
                  <a:lnTo>
                    <a:pt x="100" y="20"/>
                  </a:lnTo>
                  <a:lnTo>
                    <a:pt x="105" y="35"/>
                  </a:lnTo>
                  <a:lnTo>
                    <a:pt x="132" y="38"/>
                  </a:lnTo>
                  <a:lnTo>
                    <a:pt x="132" y="48"/>
                  </a:lnTo>
                  <a:lnTo>
                    <a:pt x="159" y="53"/>
                  </a:lnTo>
                  <a:lnTo>
                    <a:pt x="174" y="60"/>
                  </a:lnTo>
                  <a:lnTo>
                    <a:pt x="179" y="50"/>
                  </a:lnTo>
                  <a:lnTo>
                    <a:pt x="179" y="25"/>
                  </a:lnTo>
                  <a:lnTo>
                    <a:pt x="187" y="18"/>
                  </a:lnTo>
                  <a:lnTo>
                    <a:pt x="194" y="8"/>
                  </a:lnTo>
                  <a:lnTo>
                    <a:pt x="202" y="0"/>
                  </a:lnTo>
                  <a:lnTo>
                    <a:pt x="219" y="3"/>
                  </a:lnTo>
                  <a:lnTo>
                    <a:pt x="229" y="13"/>
                  </a:lnTo>
                  <a:lnTo>
                    <a:pt x="239" y="20"/>
                  </a:lnTo>
                  <a:lnTo>
                    <a:pt x="256" y="20"/>
                  </a:lnTo>
                  <a:lnTo>
                    <a:pt x="271" y="25"/>
                  </a:lnTo>
                  <a:lnTo>
                    <a:pt x="269" y="43"/>
                  </a:lnTo>
                  <a:lnTo>
                    <a:pt x="269" y="259"/>
                  </a:lnTo>
                  <a:lnTo>
                    <a:pt x="269" y="289"/>
                  </a:lnTo>
                  <a:lnTo>
                    <a:pt x="256" y="291"/>
                  </a:lnTo>
                  <a:lnTo>
                    <a:pt x="259" y="324"/>
                  </a:lnTo>
                  <a:lnTo>
                    <a:pt x="246" y="324"/>
                  </a:lnTo>
                  <a:lnTo>
                    <a:pt x="217" y="299"/>
                  </a:lnTo>
                  <a:lnTo>
                    <a:pt x="204" y="294"/>
                  </a:lnTo>
                  <a:lnTo>
                    <a:pt x="177" y="279"/>
                  </a:lnTo>
                  <a:lnTo>
                    <a:pt x="169" y="264"/>
                  </a:lnTo>
                  <a:lnTo>
                    <a:pt x="137" y="259"/>
                  </a:lnTo>
                  <a:lnTo>
                    <a:pt x="132" y="244"/>
                  </a:lnTo>
                  <a:lnTo>
                    <a:pt x="117" y="239"/>
                  </a:lnTo>
                  <a:lnTo>
                    <a:pt x="115" y="232"/>
                  </a:lnTo>
                  <a:lnTo>
                    <a:pt x="97" y="229"/>
                  </a:lnTo>
                  <a:lnTo>
                    <a:pt x="87" y="224"/>
                  </a:lnTo>
                  <a:lnTo>
                    <a:pt x="68" y="222"/>
                  </a:lnTo>
                  <a:lnTo>
                    <a:pt x="63" y="214"/>
                  </a:lnTo>
                  <a:lnTo>
                    <a:pt x="40" y="214"/>
                  </a:lnTo>
                  <a:lnTo>
                    <a:pt x="38" y="197"/>
                  </a:lnTo>
                  <a:lnTo>
                    <a:pt x="10" y="192"/>
                  </a:lnTo>
                  <a:lnTo>
                    <a:pt x="0" y="182"/>
                  </a:lnTo>
                  <a:lnTo>
                    <a:pt x="0" y="162"/>
                  </a:lnTo>
                  <a:lnTo>
                    <a:pt x="3" y="43"/>
                  </a:lnTo>
                  <a:lnTo>
                    <a:pt x="20" y="33"/>
                  </a:lnTo>
                  <a:lnTo>
                    <a:pt x="30" y="30"/>
                  </a:lnTo>
                  <a:lnTo>
                    <a:pt x="30" y="3"/>
                  </a:lnTo>
                  <a:lnTo>
                    <a:pt x="33" y="3"/>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78" name="Freeform 196"/>
            <p:cNvSpPr>
              <a:spLocks/>
            </p:cNvSpPr>
            <p:nvPr/>
          </p:nvSpPr>
          <p:spPr bwMode="auto">
            <a:xfrm>
              <a:off x="4313988" y="2419306"/>
              <a:ext cx="380341" cy="450572"/>
            </a:xfrm>
            <a:custGeom>
              <a:avLst/>
              <a:gdLst>
                <a:gd name="T0" fmla="*/ 52388 w 271"/>
                <a:gd name="T1" fmla="*/ 4763 h 324"/>
                <a:gd name="T2" fmla="*/ 76200 w 271"/>
                <a:gd name="T3" fmla="*/ 20638 h 324"/>
                <a:gd name="T4" fmla="*/ 92075 w 271"/>
                <a:gd name="T5" fmla="*/ 20638 h 324"/>
                <a:gd name="T6" fmla="*/ 158750 w 271"/>
                <a:gd name="T7" fmla="*/ 31750 h 324"/>
                <a:gd name="T8" fmla="*/ 166688 w 271"/>
                <a:gd name="T9" fmla="*/ 55563 h 324"/>
                <a:gd name="T10" fmla="*/ 209550 w 271"/>
                <a:gd name="T11" fmla="*/ 60325 h 324"/>
                <a:gd name="T12" fmla="*/ 209550 w 271"/>
                <a:gd name="T13" fmla="*/ 76200 h 324"/>
                <a:gd name="T14" fmla="*/ 252413 w 271"/>
                <a:gd name="T15" fmla="*/ 84138 h 324"/>
                <a:gd name="T16" fmla="*/ 276225 w 271"/>
                <a:gd name="T17" fmla="*/ 95250 h 324"/>
                <a:gd name="T18" fmla="*/ 284163 w 271"/>
                <a:gd name="T19" fmla="*/ 79375 h 324"/>
                <a:gd name="T20" fmla="*/ 284163 w 271"/>
                <a:gd name="T21" fmla="*/ 39688 h 324"/>
                <a:gd name="T22" fmla="*/ 296863 w 271"/>
                <a:gd name="T23" fmla="*/ 28575 h 324"/>
                <a:gd name="T24" fmla="*/ 307975 w 271"/>
                <a:gd name="T25" fmla="*/ 12700 h 324"/>
                <a:gd name="T26" fmla="*/ 320675 w 271"/>
                <a:gd name="T27" fmla="*/ 0 h 324"/>
                <a:gd name="T28" fmla="*/ 347663 w 271"/>
                <a:gd name="T29" fmla="*/ 4763 h 324"/>
                <a:gd name="T30" fmla="*/ 363538 w 271"/>
                <a:gd name="T31" fmla="*/ 20638 h 324"/>
                <a:gd name="T32" fmla="*/ 379413 w 271"/>
                <a:gd name="T33" fmla="*/ 31750 h 324"/>
                <a:gd name="T34" fmla="*/ 406400 w 271"/>
                <a:gd name="T35" fmla="*/ 31750 h 324"/>
                <a:gd name="T36" fmla="*/ 430213 w 271"/>
                <a:gd name="T37" fmla="*/ 39688 h 324"/>
                <a:gd name="T38" fmla="*/ 427038 w 271"/>
                <a:gd name="T39" fmla="*/ 68263 h 324"/>
                <a:gd name="T40" fmla="*/ 427038 w 271"/>
                <a:gd name="T41" fmla="*/ 411163 h 324"/>
                <a:gd name="T42" fmla="*/ 427038 w 271"/>
                <a:gd name="T43" fmla="*/ 458788 h 324"/>
                <a:gd name="T44" fmla="*/ 406400 w 271"/>
                <a:gd name="T45" fmla="*/ 461963 h 324"/>
                <a:gd name="T46" fmla="*/ 411163 w 271"/>
                <a:gd name="T47" fmla="*/ 514350 h 324"/>
                <a:gd name="T48" fmla="*/ 390525 w 271"/>
                <a:gd name="T49" fmla="*/ 514350 h 324"/>
                <a:gd name="T50" fmla="*/ 344488 w 271"/>
                <a:gd name="T51" fmla="*/ 474663 h 324"/>
                <a:gd name="T52" fmla="*/ 323850 w 271"/>
                <a:gd name="T53" fmla="*/ 466725 h 324"/>
                <a:gd name="T54" fmla="*/ 280988 w 271"/>
                <a:gd name="T55" fmla="*/ 442913 h 324"/>
                <a:gd name="T56" fmla="*/ 268288 w 271"/>
                <a:gd name="T57" fmla="*/ 419100 h 324"/>
                <a:gd name="T58" fmla="*/ 217488 w 271"/>
                <a:gd name="T59" fmla="*/ 411163 h 324"/>
                <a:gd name="T60" fmla="*/ 209550 w 271"/>
                <a:gd name="T61" fmla="*/ 387350 h 324"/>
                <a:gd name="T62" fmla="*/ 185738 w 271"/>
                <a:gd name="T63" fmla="*/ 379413 h 324"/>
                <a:gd name="T64" fmla="*/ 182563 w 271"/>
                <a:gd name="T65" fmla="*/ 368300 h 324"/>
                <a:gd name="T66" fmla="*/ 153988 w 271"/>
                <a:gd name="T67" fmla="*/ 363538 h 324"/>
                <a:gd name="T68" fmla="*/ 138113 w 271"/>
                <a:gd name="T69" fmla="*/ 355600 h 324"/>
                <a:gd name="T70" fmla="*/ 107950 w 271"/>
                <a:gd name="T71" fmla="*/ 352425 h 324"/>
                <a:gd name="T72" fmla="*/ 100013 w 271"/>
                <a:gd name="T73" fmla="*/ 339725 h 324"/>
                <a:gd name="T74" fmla="*/ 63500 w 271"/>
                <a:gd name="T75" fmla="*/ 339725 h 324"/>
                <a:gd name="T76" fmla="*/ 60325 w 271"/>
                <a:gd name="T77" fmla="*/ 312738 h 324"/>
                <a:gd name="T78" fmla="*/ 15875 w 271"/>
                <a:gd name="T79" fmla="*/ 304800 h 324"/>
                <a:gd name="T80" fmla="*/ 0 w 271"/>
                <a:gd name="T81" fmla="*/ 288925 h 324"/>
                <a:gd name="T82" fmla="*/ 0 w 271"/>
                <a:gd name="T83" fmla="*/ 257175 h 324"/>
                <a:gd name="T84" fmla="*/ 4763 w 271"/>
                <a:gd name="T85" fmla="*/ 68263 h 324"/>
                <a:gd name="T86" fmla="*/ 31750 w 271"/>
                <a:gd name="T87" fmla="*/ 52388 h 324"/>
                <a:gd name="T88" fmla="*/ 47625 w 271"/>
                <a:gd name="T89" fmla="*/ 47625 h 324"/>
                <a:gd name="T90" fmla="*/ 52388 w 271"/>
                <a:gd name="T91" fmla="*/ 4763 h 3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71" h="324">
                  <a:moveTo>
                    <a:pt x="33" y="3"/>
                  </a:moveTo>
                  <a:lnTo>
                    <a:pt x="48" y="13"/>
                  </a:lnTo>
                  <a:lnTo>
                    <a:pt x="58" y="13"/>
                  </a:lnTo>
                  <a:lnTo>
                    <a:pt x="100" y="20"/>
                  </a:lnTo>
                  <a:lnTo>
                    <a:pt x="105" y="35"/>
                  </a:lnTo>
                  <a:lnTo>
                    <a:pt x="132" y="38"/>
                  </a:lnTo>
                  <a:lnTo>
                    <a:pt x="132" y="48"/>
                  </a:lnTo>
                  <a:lnTo>
                    <a:pt x="159" y="53"/>
                  </a:lnTo>
                  <a:lnTo>
                    <a:pt x="174" y="60"/>
                  </a:lnTo>
                  <a:lnTo>
                    <a:pt x="179" y="50"/>
                  </a:lnTo>
                  <a:lnTo>
                    <a:pt x="179" y="25"/>
                  </a:lnTo>
                  <a:lnTo>
                    <a:pt x="187" y="18"/>
                  </a:lnTo>
                  <a:lnTo>
                    <a:pt x="194" y="8"/>
                  </a:lnTo>
                  <a:lnTo>
                    <a:pt x="202" y="0"/>
                  </a:lnTo>
                  <a:lnTo>
                    <a:pt x="219" y="3"/>
                  </a:lnTo>
                  <a:lnTo>
                    <a:pt x="229" y="13"/>
                  </a:lnTo>
                  <a:lnTo>
                    <a:pt x="239" y="20"/>
                  </a:lnTo>
                  <a:lnTo>
                    <a:pt x="256" y="20"/>
                  </a:lnTo>
                  <a:lnTo>
                    <a:pt x="271" y="25"/>
                  </a:lnTo>
                  <a:lnTo>
                    <a:pt x="269" y="43"/>
                  </a:lnTo>
                  <a:lnTo>
                    <a:pt x="269" y="259"/>
                  </a:lnTo>
                  <a:lnTo>
                    <a:pt x="269" y="289"/>
                  </a:lnTo>
                  <a:lnTo>
                    <a:pt x="256" y="291"/>
                  </a:lnTo>
                  <a:lnTo>
                    <a:pt x="259" y="324"/>
                  </a:lnTo>
                  <a:lnTo>
                    <a:pt x="246" y="324"/>
                  </a:lnTo>
                  <a:lnTo>
                    <a:pt x="217" y="299"/>
                  </a:lnTo>
                  <a:lnTo>
                    <a:pt x="204" y="294"/>
                  </a:lnTo>
                  <a:lnTo>
                    <a:pt x="177" y="279"/>
                  </a:lnTo>
                  <a:lnTo>
                    <a:pt x="169" y="264"/>
                  </a:lnTo>
                  <a:lnTo>
                    <a:pt x="137" y="259"/>
                  </a:lnTo>
                  <a:lnTo>
                    <a:pt x="132" y="244"/>
                  </a:lnTo>
                  <a:lnTo>
                    <a:pt x="117" y="239"/>
                  </a:lnTo>
                  <a:lnTo>
                    <a:pt x="115" y="232"/>
                  </a:lnTo>
                  <a:lnTo>
                    <a:pt x="97" y="229"/>
                  </a:lnTo>
                  <a:lnTo>
                    <a:pt x="87" y="224"/>
                  </a:lnTo>
                  <a:lnTo>
                    <a:pt x="68" y="222"/>
                  </a:lnTo>
                  <a:lnTo>
                    <a:pt x="63" y="214"/>
                  </a:lnTo>
                  <a:lnTo>
                    <a:pt x="40" y="214"/>
                  </a:lnTo>
                  <a:lnTo>
                    <a:pt x="38" y="197"/>
                  </a:lnTo>
                  <a:lnTo>
                    <a:pt x="10" y="192"/>
                  </a:lnTo>
                  <a:lnTo>
                    <a:pt x="0" y="182"/>
                  </a:lnTo>
                  <a:lnTo>
                    <a:pt x="0" y="162"/>
                  </a:lnTo>
                  <a:lnTo>
                    <a:pt x="3" y="43"/>
                  </a:lnTo>
                  <a:lnTo>
                    <a:pt x="20" y="33"/>
                  </a:lnTo>
                  <a:lnTo>
                    <a:pt x="30" y="30"/>
                  </a:lnTo>
                  <a:lnTo>
                    <a:pt x="33" y="3"/>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79" name="Freeform 197"/>
            <p:cNvSpPr>
              <a:spLocks/>
            </p:cNvSpPr>
            <p:nvPr/>
          </p:nvSpPr>
          <p:spPr bwMode="auto">
            <a:xfrm>
              <a:off x="4614333" y="2734985"/>
              <a:ext cx="380341" cy="545137"/>
            </a:xfrm>
            <a:custGeom>
              <a:avLst/>
              <a:gdLst>
                <a:gd name="T0" fmla="*/ 66675 w 271"/>
                <a:gd name="T1" fmla="*/ 236538 h 392"/>
                <a:gd name="T2" fmla="*/ 31750 w 271"/>
                <a:gd name="T3" fmla="*/ 276225 h 392"/>
                <a:gd name="T4" fmla="*/ 4763 w 271"/>
                <a:gd name="T5" fmla="*/ 303213 h 392"/>
                <a:gd name="T6" fmla="*/ 23813 w 271"/>
                <a:gd name="T7" fmla="*/ 331788 h 392"/>
                <a:gd name="T8" fmla="*/ 39688 w 271"/>
                <a:gd name="T9" fmla="*/ 358775 h 392"/>
                <a:gd name="T10" fmla="*/ 36513 w 271"/>
                <a:gd name="T11" fmla="*/ 382588 h 392"/>
                <a:gd name="T12" fmla="*/ 63500 w 271"/>
                <a:gd name="T13" fmla="*/ 433388 h 392"/>
                <a:gd name="T14" fmla="*/ 71438 w 271"/>
                <a:gd name="T15" fmla="*/ 461963 h 392"/>
                <a:gd name="T16" fmla="*/ 95250 w 271"/>
                <a:gd name="T17" fmla="*/ 473075 h 392"/>
                <a:gd name="T18" fmla="*/ 127000 w 271"/>
                <a:gd name="T19" fmla="*/ 508000 h 392"/>
                <a:gd name="T20" fmla="*/ 146050 w 271"/>
                <a:gd name="T21" fmla="*/ 544513 h 392"/>
                <a:gd name="T22" fmla="*/ 161925 w 271"/>
                <a:gd name="T23" fmla="*/ 563563 h 392"/>
                <a:gd name="T24" fmla="*/ 166688 w 271"/>
                <a:gd name="T25" fmla="*/ 592138 h 392"/>
                <a:gd name="T26" fmla="*/ 241300 w 271"/>
                <a:gd name="T27" fmla="*/ 614363 h 392"/>
                <a:gd name="T28" fmla="*/ 260350 w 271"/>
                <a:gd name="T29" fmla="*/ 622300 h 392"/>
                <a:gd name="T30" fmla="*/ 320675 w 271"/>
                <a:gd name="T31" fmla="*/ 622300 h 392"/>
                <a:gd name="T32" fmla="*/ 390525 w 271"/>
                <a:gd name="T33" fmla="*/ 584200 h 392"/>
                <a:gd name="T34" fmla="*/ 379413 w 271"/>
                <a:gd name="T35" fmla="*/ 544513 h 392"/>
                <a:gd name="T36" fmla="*/ 355600 w 271"/>
                <a:gd name="T37" fmla="*/ 528638 h 392"/>
                <a:gd name="T38" fmla="*/ 339725 w 271"/>
                <a:gd name="T39" fmla="*/ 500063 h 392"/>
                <a:gd name="T40" fmla="*/ 350838 w 271"/>
                <a:gd name="T41" fmla="*/ 469900 h 392"/>
                <a:gd name="T42" fmla="*/ 382588 w 271"/>
                <a:gd name="T43" fmla="*/ 406400 h 392"/>
                <a:gd name="T44" fmla="*/ 422275 w 271"/>
                <a:gd name="T45" fmla="*/ 334963 h 392"/>
                <a:gd name="T46" fmla="*/ 398463 w 271"/>
                <a:gd name="T47" fmla="*/ 252413 h 392"/>
                <a:gd name="T48" fmla="*/ 427038 w 271"/>
                <a:gd name="T49" fmla="*/ 231775 h 392"/>
                <a:gd name="T50" fmla="*/ 411163 w 271"/>
                <a:gd name="T51" fmla="*/ 180975 h 392"/>
                <a:gd name="T52" fmla="*/ 430213 w 271"/>
                <a:gd name="T53" fmla="*/ 90488 h 392"/>
                <a:gd name="T54" fmla="*/ 411163 w 271"/>
                <a:gd name="T55" fmla="*/ 31750 h 392"/>
                <a:gd name="T56" fmla="*/ 328613 w 271"/>
                <a:gd name="T57" fmla="*/ 39688 h 392"/>
                <a:gd name="T58" fmla="*/ 127000 w 271"/>
                <a:gd name="T59" fmla="*/ 26988 h 392"/>
                <a:gd name="T60" fmla="*/ 87313 w 271"/>
                <a:gd name="T61" fmla="*/ 50800 h 392"/>
                <a:gd name="T62" fmla="*/ 66675 w 271"/>
                <a:gd name="T63" fmla="*/ 101600 h 3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71" h="392">
                  <a:moveTo>
                    <a:pt x="45" y="97"/>
                  </a:moveTo>
                  <a:lnTo>
                    <a:pt x="42" y="149"/>
                  </a:lnTo>
                  <a:lnTo>
                    <a:pt x="32" y="154"/>
                  </a:lnTo>
                  <a:lnTo>
                    <a:pt x="20" y="174"/>
                  </a:lnTo>
                  <a:lnTo>
                    <a:pt x="18" y="191"/>
                  </a:lnTo>
                  <a:lnTo>
                    <a:pt x="3" y="191"/>
                  </a:lnTo>
                  <a:lnTo>
                    <a:pt x="0" y="204"/>
                  </a:lnTo>
                  <a:lnTo>
                    <a:pt x="15" y="209"/>
                  </a:lnTo>
                  <a:lnTo>
                    <a:pt x="18" y="223"/>
                  </a:lnTo>
                  <a:lnTo>
                    <a:pt x="25" y="226"/>
                  </a:lnTo>
                  <a:lnTo>
                    <a:pt x="25" y="236"/>
                  </a:lnTo>
                  <a:lnTo>
                    <a:pt x="23" y="241"/>
                  </a:lnTo>
                  <a:lnTo>
                    <a:pt x="30" y="256"/>
                  </a:lnTo>
                  <a:lnTo>
                    <a:pt x="40" y="273"/>
                  </a:lnTo>
                  <a:lnTo>
                    <a:pt x="37" y="288"/>
                  </a:lnTo>
                  <a:lnTo>
                    <a:pt x="45" y="291"/>
                  </a:lnTo>
                  <a:lnTo>
                    <a:pt x="47" y="300"/>
                  </a:lnTo>
                  <a:lnTo>
                    <a:pt x="60" y="298"/>
                  </a:lnTo>
                  <a:lnTo>
                    <a:pt x="65" y="315"/>
                  </a:lnTo>
                  <a:lnTo>
                    <a:pt x="80" y="320"/>
                  </a:lnTo>
                  <a:lnTo>
                    <a:pt x="85" y="340"/>
                  </a:lnTo>
                  <a:lnTo>
                    <a:pt x="92" y="343"/>
                  </a:lnTo>
                  <a:lnTo>
                    <a:pt x="97" y="350"/>
                  </a:lnTo>
                  <a:lnTo>
                    <a:pt x="102" y="355"/>
                  </a:lnTo>
                  <a:lnTo>
                    <a:pt x="100" y="365"/>
                  </a:lnTo>
                  <a:lnTo>
                    <a:pt x="105" y="373"/>
                  </a:lnTo>
                  <a:lnTo>
                    <a:pt x="147" y="378"/>
                  </a:lnTo>
                  <a:lnTo>
                    <a:pt x="152" y="387"/>
                  </a:lnTo>
                  <a:lnTo>
                    <a:pt x="164" y="390"/>
                  </a:lnTo>
                  <a:lnTo>
                    <a:pt x="164" y="392"/>
                  </a:lnTo>
                  <a:lnTo>
                    <a:pt x="184" y="392"/>
                  </a:lnTo>
                  <a:lnTo>
                    <a:pt x="202" y="392"/>
                  </a:lnTo>
                  <a:lnTo>
                    <a:pt x="221" y="387"/>
                  </a:lnTo>
                  <a:lnTo>
                    <a:pt x="246" y="368"/>
                  </a:lnTo>
                  <a:lnTo>
                    <a:pt x="246" y="358"/>
                  </a:lnTo>
                  <a:lnTo>
                    <a:pt x="239" y="343"/>
                  </a:lnTo>
                  <a:lnTo>
                    <a:pt x="231" y="338"/>
                  </a:lnTo>
                  <a:lnTo>
                    <a:pt x="224" y="333"/>
                  </a:lnTo>
                  <a:lnTo>
                    <a:pt x="221" y="318"/>
                  </a:lnTo>
                  <a:lnTo>
                    <a:pt x="214" y="315"/>
                  </a:lnTo>
                  <a:lnTo>
                    <a:pt x="204" y="298"/>
                  </a:lnTo>
                  <a:lnTo>
                    <a:pt x="221" y="296"/>
                  </a:lnTo>
                  <a:lnTo>
                    <a:pt x="226" y="256"/>
                  </a:lnTo>
                  <a:lnTo>
                    <a:pt x="241" y="256"/>
                  </a:lnTo>
                  <a:lnTo>
                    <a:pt x="244" y="216"/>
                  </a:lnTo>
                  <a:lnTo>
                    <a:pt x="266" y="211"/>
                  </a:lnTo>
                  <a:lnTo>
                    <a:pt x="264" y="164"/>
                  </a:lnTo>
                  <a:lnTo>
                    <a:pt x="251" y="159"/>
                  </a:lnTo>
                  <a:lnTo>
                    <a:pt x="251" y="146"/>
                  </a:lnTo>
                  <a:lnTo>
                    <a:pt x="269" y="146"/>
                  </a:lnTo>
                  <a:lnTo>
                    <a:pt x="266" y="131"/>
                  </a:lnTo>
                  <a:lnTo>
                    <a:pt x="259" y="114"/>
                  </a:lnTo>
                  <a:lnTo>
                    <a:pt x="259" y="92"/>
                  </a:lnTo>
                  <a:lnTo>
                    <a:pt x="271" y="57"/>
                  </a:lnTo>
                  <a:lnTo>
                    <a:pt x="269" y="39"/>
                  </a:lnTo>
                  <a:lnTo>
                    <a:pt x="259" y="20"/>
                  </a:lnTo>
                  <a:lnTo>
                    <a:pt x="236" y="0"/>
                  </a:lnTo>
                  <a:lnTo>
                    <a:pt x="207" y="25"/>
                  </a:lnTo>
                  <a:lnTo>
                    <a:pt x="197" y="17"/>
                  </a:lnTo>
                  <a:lnTo>
                    <a:pt x="80" y="17"/>
                  </a:lnTo>
                  <a:lnTo>
                    <a:pt x="67" y="25"/>
                  </a:lnTo>
                  <a:lnTo>
                    <a:pt x="55" y="32"/>
                  </a:lnTo>
                  <a:lnTo>
                    <a:pt x="55" y="62"/>
                  </a:lnTo>
                  <a:lnTo>
                    <a:pt x="42" y="64"/>
                  </a:lnTo>
                  <a:lnTo>
                    <a:pt x="45" y="97"/>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80" name="Freeform 198"/>
            <p:cNvSpPr>
              <a:spLocks/>
            </p:cNvSpPr>
            <p:nvPr/>
          </p:nvSpPr>
          <p:spPr bwMode="auto">
            <a:xfrm>
              <a:off x="6262005" y="2572278"/>
              <a:ext cx="65965" cy="37547"/>
            </a:xfrm>
            <a:custGeom>
              <a:avLst/>
              <a:gdLst>
                <a:gd name="T0" fmla="*/ 66675 w 47"/>
                <a:gd name="T1" fmla="*/ 42863 h 27"/>
                <a:gd name="T2" fmla="*/ 34925 w 47"/>
                <a:gd name="T3" fmla="*/ 42863 h 27"/>
                <a:gd name="T4" fmla="*/ 7938 w 47"/>
                <a:gd name="T5" fmla="*/ 31750 h 27"/>
                <a:gd name="T6" fmla="*/ 0 w 47"/>
                <a:gd name="T7" fmla="*/ 0 h 27"/>
                <a:gd name="T8" fmla="*/ 30163 w 47"/>
                <a:gd name="T9" fmla="*/ 15875 h 27"/>
                <a:gd name="T10" fmla="*/ 74613 w 47"/>
                <a:gd name="T11" fmla="*/ 15875 h 27"/>
                <a:gd name="T12" fmla="*/ 66675 w 47"/>
                <a:gd name="T13" fmla="*/ 42863 h 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 h="27">
                  <a:moveTo>
                    <a:pt x="42" y="27"/>
                  </a:moveTo>
                  <a:lnTo>
                    <a:pt x="22" y="27"/>
                  </a:lnTo>
                  <a:lnTo>
                    <a:pt x="5" y="20"/>
                  </a:lnTo>
                  <a:lnTo>
                    <a:pt x="0" y="0"/>
                  </a:lnTo>
                  <a:lnTo>
                    <a:pt x="19" y="10"/>
                  </a:lnTo>
                  <a:lnTo>
                    <a:pt x="47" y="10"/>
                  </a:lnTo>
                  <a:lnTo>
                    <a:pt x="42" y="27"/>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81" name="Freeform 199"/>
            <p:cNvSpPr>
              <a:spLocks/>
            </p:cNvSpPr>
            <p:nvPr/>
          </p:nvSpPr>
          <p:spPr bwMode="auto">
            <a:xfrm>
              <a:off x="4292938" y="3319059"/>
              <a:ext cx="161399" cy="186347"/>
            </a:xfrm>
            <a:custGeom>
              <a:avLst/>
              <a:gdLst>
                <a:gd name="T0" fmla="*/ 134937 w 115"/>
                <a:gd name="T1" fmla="*/ 0 h 134"/>
                <a:gd name="T2" fmla="*/ 92075 w 115"/>
                <a:gd name="T3" fmla="*/ 3175 h 134"/>
                <a:gd name="T4" fmla="*/ 76200 w 115"/>
                <a:gd name="T5" fmla="*/ 19050 h 134"/>
                <a:gd name="T6" fmla="*/ 76200 w 115"/>
                <a:gd name="T7" fmla="*/ 31750 h 134"/>
                <a:gd name="T8" fmla="*/ 68262 w 115"/>
                <a:gd name="T9" fmla="*/ 50800 h 134"/>
                <a:gd name="T10" fmla="*/ 36512 w 115"/>
                <a:gd name="T11" fmla="*/ 55563 h 134"/>
                <a:gd name="T12" fmla="*/ 28575 w 115"/>
                <a:gd name="T13" fmla="*/ 47625 h 134"/>
                <a:gd name="T14" fmla="*/ 28575 w 115"/>
                <a:gd name="T15" fmla="*/ 82550 h 134"/>
                <a:gd name="T16" fmla="*/ 7937 w 115"/>
                <a:gd name="T17" fmla="*/ 93663 h 134"/>
                <a:gd name="T18" fmla="*/ 0 w 115"/>
                <a:gd name="T19" fmla="*/ 101600 h 134"/>
                <a:gd name="T20" fmla="*/ 15875 w 115"/>
                <a:gd name="T21" fmla="*/ 109538 h 134"/>
                <a:gd name="T22" fmla="*/ 12700 w 115"/>
                <a:gd name="T23" fmla="*/ 138113 h 134"/>
                <a:gd name="T24" fmla="*/ 47625 w 115"/>
                <a:gd name="T25" fmla="*/ 169863 h 134"/>
                <a:gd name="T26" fmla="*/ 76200 w 115"/>
                <a:gd name="T27" fmla="*/ 201613 h 134"/>
                <a:gd name="T28" fmla="*/ 87312 w 115"/>
                <a:gd name="T29" fmla="*/ 212725 h 134"/>
                <a:gd name="T30" fmla="*/ 95250 w 115"/>
                <a:gd name="T31" fmla="*/ 196850 h 134"/>
                <a:gd name="T32" fmla="*/ 107950 w 115"/>
                <a:gd name="T33" fmla="*/ 173038 h 134"/>
                <a:gd name="T34" fmla="*/ 92075 w 115"/>
                <a:gd name="T35" fmla="*/ 165100 h 134"/>
                <a:gd name="T36" fmla="*/ 92075 w 115"/>
                <a:gd name="T37" fmla="*/ 149225 h 134"/>
                <a:gd name="T38" fmla="*/ 111125 w 115"/>
                <a:gd name="T39" fmla="*/ 141288 h 134"/>
                <a:gd name="T40" fmla="*/ 123825 w 115"/>
                <a:gd name="T41" fmla="*/ 138113 h 134"/>
                <a:gd name="T42" fmla="*/ 138112 w 115"/>
                <a:gd name="T43" fmla="*/ 157163 h 134"/>
                <a:gd name="T44" fmla="*/ 161925 w 115"/>
                <a:gd name="T45" fmla="*/ 146050 h 134"/>
                <a:gd name="T46" fmla="*/ 182562 w 115"/>
                <a:gd name="T47" fmla="*/ 117475 h 134"/>
                <a:gd name="T48" fmla="*/ 174625 w 115"/>
                <a:gd name="T49" fmla="*/ 93663 h 134"/>
                <a:gd name="T50" fmla="*/ 161925 w 115"/>
                <a:gd name="T51" fmla="*/ 79375 h 134"/>
                <a:gd name="T52" fmla="*/ 153987 w 115"/>
                <a:gd name="T53" fmla="*/ 58738 h 134"/>
                <a:gd name="T54" fmla="*/ 158750 w 115"/>
                <a:gd name="T55" fmla="*/ 42863 h 134"/>
                <a:gd name="T56" fmla="*/ 153987 w 115"/>
                <a:gd name="T57" fmla="*/ 26988 h 134"/>
                <a:gd name="T58" fmla="*/ 134937 w 115"/>
                <a:gd name="T59" fmla="*/ 26988 h 134"/>
                <a:gd name="T60" fmla="*/ 134937 w 115"/>
                <a:gd name="T61" fmla="*/ 0 h 1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15" h="134">
                  <a:moveTo>
                    <a:pt x="85" y="0"/>
                  </a:moveTo>
                  <a:lnTo>
                    <a:pt x="58" y="2"/>
                  </a:lnTo>
                  <a:lnTo>
                    <a:pt x="48" y="12"/>
                  </a:lnTo>
                  <a:lnTo>
                    <a:pt x="48" y="20"/>
                  </a:lnTo>
                  <a:lnTo>
                    <a:pt x="43" y="32"/>
                  </a:lnTo>
                  <a:lnTo>
                    <a:pt x="23" y="35"/>
                  </a:lnTo>
                  <a:lnTo>
                    <a:pt x="18" y="30"/>
                  </a:lnTo>
                  <a:lnTo>
                    <a:pt x="18" y="52"/>
                  </a:lnTo>
                  <a:lnTo>
                    <a:pt x="5" y="59"/>
                  </a:lnTo>
                  <a:lnTo>
                    <a:pt x="0" y="64"/>
                  </a:lnTo>
                  <a:lnTo>
                    <a:pt x="10" y="69"/>
                  </a:lnTo>
                  <a:lnTo>
                    <a:pt x="8" y="87"/>
                  </a:lnTo>
                  <a:lnTo>
                    <a:pt x="30" y="107"/>
                  </a:lnTo>
                  <a:lnTo>
                    <a:pt x="48" y="127"/>
                  </a:lnTo>
                  <a:lnTo>
                    <a:pt x="55" y="134"/>
                  </a:lnTo>
                  <a:lnTo>
                    <a:pt x="60" y="124"/>
                  </a:lnTo>
                  <a:lnTo>
                    <a:pt x="68" y="109"/>
                  </a:lnTo>
                  <a:lnTo>
                    <a:pt x="58" y="104"/>
                  </a:lnTo>
                  <a:lnTo>
                    <a:pt x="58" y="94"/>
                  </a:lnTo>
                  <a:lnTo>
                    <a:pt x="70" y="89"/>
                  </a:lnTo>
                  <a:lnTo>
                    <a:pt x="78" y="87"/>
                  </a:lnTo>
                  <a:lnTo>
                    <a:pt x="87" y="99"/>
                  </a:lnTo>
                  <a:lnTo>
                    <a:pt x="102" y="92"/>
                  </a:lnTo>
                  <a:lnTo>
                    <a:pt x="115" y="74"/>
                  </a:lnTo>
                  <a:lnTo>
                    <a:pt x="110" y="59"/>
                  </a:lnTo>
                  <a:lnTo>
                    <a:pt x="102" y="50"/>
                  </a:lnTo>
                  <a:lnTo>
                    <a:pt x="97" y="37"/>
                  </a:lnTo>
                  <a:lnTo>
                    <a:pt x="100" y="27"/>
                  </a:lnTo>
                  <a:lnTo>
                    <a:pt x="97" y="17"/>
                  </a:lnTo>
                  <a:lnTo>
                    <a:pt x="85" y="17"/>
                  </a:lnTo>
                  <a:lnTo>
                    <a:pt x="85"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82" name="Freeform 200"/>
            <p:cNvSpPr>
              <a:spLocks/>
            </p:cNvSpPr>
            <p:nvPr/>
          </p:nvSpPr>
          <p:spPr bwMode="auto">
            <a:xfrm>
              <a:off x="4900637" y="2430434"/>
              <a:ext cx="28068" cy="86224"/>
            </a:xfrm>
            <a:custGeom>
              <a:avLst/>
              <a:gdLst>
                <a:gd name="T0" fmla="*/ 0 w 20"/>
                <a:gd name="T1" fmla="*/ 58738 h 62"/>
                <a:gd name="T2" fmla="*/ 23813 w 20"/>
                <a:gd name="T3" fmla="*/ 98425 h 62"/>
                <a:gd name="T4" fmla="*/ 31750 w 20"/>
                <a:gd name="T5" fmla="*/ 58738 h 62"/>
                <a:gd name="T6" fmla="*/ 31750 w 20"/>
                <a:gd name="T7" fmla="*/ 0 h 62"/>
                <a:gd name="T8" fmla="*/ 0 w 20"/>
                <a:gd name="T9" fmla="*/ 58738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62">
                  <a:moveTo>
                    <a:pt x="0" y="37"/>
                  </a:moveTo>
                  <a:lnTo>
                    <a:pt x="15" y="62"/>
                  </a:lnTo>
                  <a:lnTo>
                    <a:pt x="20" y="37"/>
                  </a:lnTo>
                  <a:lnTo>
                    <a:pt x="20" y="0"/>
                  </a:lnTo>
                  <a:lnTo>
                    <a:pt x="0" y="37"/>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83" name="Freeform 201"/>
            <p:cNvSpPr>
              <a:spLocks/>
            </p:cNvSpPr>
            <p:nvPr/>
          </p:nvSpPr>
          <p:spPr bwMode="auto">
            <a:xfrm>
              <a:off x="4928708" y="2374806"/>
              <a:ext cx="35088" cy="55628"/>
            </a:xfrm>
            <a:custGeom>
              <a:avLst/>
              <a:gdLst>
                <a:gd name="T0" fmla="*/ 0 w 25"/>
                <a:gd name="T1" fmla="*/ 63500 h 40"/>
                <a:gd name="T2" fmla="*/ 26988 w 25"/>
                <a:gd name="T3" fmla="*/ 47625 h 40"/>
                <a:gd name="T4" fmla="*/ 39688 w 25"/>
                <a:gd name="T5" fmla="*/ 15875 h 40"/>
                <a:gd name="T6" fmla="*/ 15875 w 25"/>
                <a:gd name="T7" fmla="*/ 0 h 40"/>
                <a:gd name="T8" fmla="*/ 0 w 25"/>
                <a:gd name="T9" fmla="*/ 6350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40">
                  <a:moveTo>
                    <a:pt x="0" y="40"/>
                  </a:moveTo>
                  <a:lnTo>
                    <a:pt x="17" y="30"/>
                  </a:lnTo>
                  <a:lnTo>
                    <a:pt x="25" y="10"/>
                  </a:lnTo>
                  <a:lnTo>
                    <a:pt x="10" y="0"/>
                  </a:lnTo>
                  <a:lnTo>
                    <a:pt x="0" y="4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84" name="Freeform 202"/>
            <p:cNvSpPr>
              <a:spLocks/>
            </p:cNvSpPr>
            <p:nvPr/>
          </p:nvSpPr>
          <p:spPr bwMode="auto">
            <a:xfrm>
              <a:off x="2040364" y="3121591"/>
              <a:ext cx="145960" cy="86224"/>
            </a:xfrm>
            <a:custGeom>
              <a:avLst/>
              <a:gdLst>
                <a:gd name="T0" fmla="*/ 22225 w 104"/>
                <a:gd name="T1" fmla="*/ 12700 h 62"/>
                <a:gd name="T2" fmla="*/ 0 w 104"/>
                <a:gd name="T3" fmla="*/ 23813 h 62"/>
                <a:gd name="T4" fmla="*/ 0 w 104"/>
                <a:gd name="T5" fmla="*/ 55563 h 62"/>
                <a:gd name="T6" fmla="*/ 58738 w 104"/>
                <a:gd name="T7" fmla="*/ 63500 h 62"/>
                <a:gd name="T8" fmla="*/ 77788 w 104"/>
                <a:gd name="T9" fmla="*/ 82550 h 62"/>
                <a:gd name="T10" fmla="*/ 101600 w 104"/>
                <a:gd name="T11" fmla="*/ 66675 h 62"/>
                <a:gd name="T12" fmla="*/ 93663 w 104"/>
                <a:gd name="T13" fmla="*/ 42863 h 62"/>
                <a:gd name="T14" fmla="*/ 122238 w 104"/>
                <a:gd name="T15" fmla="*/ 42863 h 62"/>
                <a:gd name="T16" fmla="*/ 149225 w 104"/>
                <a:gd name="T17" fmla="*/ 74613 h 62"/>
                <a:gd name="T18" fmla="*/ 160338 w 104"/>
                <a:gd name="T19" fmla="*/ 98425 h 62"/>
                <a:gd name="T20" fmla="*/ 165100 w 104"/>
                <a:gd name="T21" fmla="*/ 34925 h 62"/>
                <a:gd name="T22" fmla="*/ 130175 w 104"/>
                <a:gd name="T23" fmla="*/ 12700 h 62"/>
                <a:gd name="T24" fmla="*/ 98425 w 104"/>
                <a:gd name="T25" fmla="*/ 0 h 62"/>
                <a:gd name="T26" fmla="*/ 77788 w 104"/>
                <a:gd name="T27" fmla="*/ 23813 h 62"/>
                <a:gd name="T28" fmla="*/ 22225 w 104"/>
                <a:gd name="T29" fmla="*/ 12700 h 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4" h="62">
                  <a:moveTo>
                    <a:pt x="14" y="8"/>
                  </a:moveTo>
                  <a:lnTo>
                    <a:pt x="0" y="15"/>
                  </a:lnTo>
                  <a:lnTo>
                    <a:pt x="0" y="35"/>
                  </a:lnTo>
                  <a:lnTo>
                    <a:pt x="37" y="40"/>
                  </a:lnTo>
                  <a:lnTo>
                    <a:pt x="49" y="52"/>
                  </a:lnTo>
                  <a:lnTo>
                    <a:pt x="64" y="42"/>
                  </a:lnTo>
                  <a:lnTo>
                    <a:pt x="59" y="27"/>
                  </a:lnTo>
                  <a:lnTo>
                    <a:pt x="77" y="27"/>
                  </a:lnTo>
                  <a:lnTo>
                    <a:pt x="94" y="47"/>
                  </a:lnTo>
                  <a:lnTo>
                    <a:pt x="101" y="62"/>
                  </a:lnTo>
                  <a:lnTo>
                    <a:pt x="104" y="22"/>
                  </a:lnTo>
                  <a:lnTo>
                    <a:pt x="82" y="8"/>
                  </a:lnTo>
                  <a:lnTo>
                    <a:pt x="62" y="0"/>
                  </a:lnTo>
                  <a:lnTo>
                    <a:pt x="49" y="15"/>
                  </a:lnTo>
                  <a:lnTo>
                    <a:pt x="14" y="8"/>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85" name="Freeform 203"/>
            <p:cNvSpPr>
              <a:spLocks/>
            </p:cNvSpPr>
            <p:nvPr/>
          </p:nvSpPr>
          <p:spPr bwMode="auto">
            <a:xfrm>
              <a:off x="2095099" y="3367738"/>
              <a:ext cx="189470" cy="172439"/>
            </a:xfrm>
            <a:custGeom>
              <a:avLst/>
              <a:gdLst>
                <a:gd name="T0" fmla="*/ 214312 w 135"/>
                <a:gd name="T1" fmla="*/ 90488 h 124"/>
                <a:gd name="T2" fmla="*/ 190500 w 135"/>
                <a:gd name="T3" fmla="*/ 58738 h 124"/>
                <a:gd name="T4" fmla="*/ 161925 w 135"/>
                <a:gd name="T5" fmla="*/ 38100 h 124"/>
                <a:gd name="T6" fmla="*/ 138112 w 135"/>
                <a:gd name="T7" fmla="*/ 19050 h 124"/>
                <a:gd name="T8" fmla="*/ 95250 w 135"/>
                <a:gd name="T9" fmla="*/ 23813 h 124"/>
                <a:gd name="T10" fmla="*/ 52387 w 135"/>
                <a:gd name="T11" fmla="*/ 0 h 124"/>
                <a:gd name="T12" fmla="*/ 28575 w 135"/>
                <a:gd name="T13" fmla="*/ 11113 h 124"/>
                <a:gd name="T14" fmla="*/ 23812 w 135"/>
                <a:gd name="T15" fmla="*/ 42863 h 124"/>
                <a:gd name="T16" fmla="*/ 12700 w 135"/>
                <a:gd name="T17" fmla="*/ 61913 h 124"/>
                <a:gd name="T18" fmla="*/ 0 w 135"/>
                <a:gd name="T19" fmla="*/ 82550 h 124"/>
                <a:gd name="T20" fmla="*/ 12700 w 135"/>
                <a:gd name="T21" fmla="*/ 106363 h 124"/>
                <a:gd name="T22" fmla="*/ 28575 w 135"/>
                <a:gd name="T23" fmla="*/ 122238 h 124"/>
                <a:gd name="T24" fmla="*/ 31750 w 135"/>
                <a:gd name="T25" fmla="*/ 146050 h 124"/>
                <a:gd name="T26" fmla="*/ 31750 w 135"/>
                <a:gd name="T27" fmla="*/ 173038 h 124"/>
                <a:gd name="T28" fmla="*/ 52387 w 135"/>
                <a:gd name="T29" fmla="*/ 196850 h 124"/>
                <a:gd name="T30" fmla="*/ 79375 w 135"/>
                <a:gd name="T31" fmla="*/ 173038 h 124"/>
                <a:gd name="T32" fmla="*/ 119062 w 135"/>
                <a:gd name="T33" fmla="*/ 146050 h 124"/>
                <a:gd name="T34" fmla="*/ 201612 w 135"/>
                <a:gd name="T35" fmla="*/ 109538 h 124"/>
                <a:gd name="T36" fmla="*/ 214312 w 135"/>
                <a:gd name="T37" fmla="*/ 90488 h 1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5" h="124">
                  <a:moveTo>
                    <a:pt x="135" y="57"/>
                  </a:moveTo>
                  <a:lnTo>
                    <a:pt x="120" y="37"/>
                  </a:lnTo>
                  <a:lnTo>
                    <a:pt x="102" y="24"/>
                  </a:lnTo>
                  <a:lnTo>
                    <a:pt x="87" y="12"/>
                  </a:lnTo>
                  <a:lnTo>
                    <a:pt x="60" y="15"/>
                  </a:lnTo>
                  <a:lnTo>
                    <a:pt x="33" y="0"/>
                  </a:lnTo>
                  <a:lnTo>
                    <a:pt x="18" y="7"/>
                  </a:lnTo>
                  <a:lnTo>
                    <a:pt x="15" y="27"/>
                  </a:lnTo>
                  <a:lnTo>
                    <a:pt x="8" y="39"/>
                  </a:lnTo>
                  <a:lnTo>
                    <a:pt x="0" y="52"/>
                  </a:lnTo>
                  <a:lnTo>
                    <a:pt x="8" y="67"/>
                  </a:lnTo>
                  <a:lnTo>
                    <a:pt x="18" y="77"/>
                  </a:lnTo>
                  <a:lnTo>
                    <a:pt x="20" y="92"/>
                  </a:lnTo>
                  <a:lnTo>
                    <a:pt x="20" y="109"/>
                  </a:lnTo>
                  <a:lnTo>
                    <a:pt x="33" y="124"/>
                  </a:lnTo>
                  <a:lnTo>
                    <a:pt x="50" y="109"/>
                  </a:lnTo>
                  <a:lnTo>
                    <a:pt x="75" y="92"/>
                  </a:lnTo>
                  <a:lnTo>
                    <a:pt x="127" y="69"/>
                  </a:lnTo>
                  <a:lnTo>
                    <a:pt x="135" y="57"/>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86" name="Freeform 204"/>
            <p:cNvSpPr>
              <a:spLocks/>
            </p:cNvSpPr>
            <p:nvPr/>
          </p:nvSpPr>
          <p:spPr bwMode="auto">
            <a:xfrm>
              <a:off x="2587722" y="3152182"/>
              <a:ext cx="108067" cy="215551"/>
            </a:xfrm>
            <a:custGeom>
              <a:avLst/>
              <a:gdLst>
                <a:gd name="T0" fmla="*/ 31750 w 77"/>
                <a:gd name="T1" fmla="*/ 0 h 155"/>
                <a:gd name="T2" fmla="*/ 34925 w 77"/>
                <a:gd name="T3" fmla="*/ 31750 h 155"/>
                <a:gd name="T4" fmla="*/ 23813 w 77"/>
                <a:gd name="T5" fmla="*/ 44450 h 155"/>
                <a:gd name="T6" fmla="*/ 15875 w 77"/>
                <a:gd name="T7" fmla="*/ 55562 h 155"/>
                <a:gd name="T8" fmla="*/ 0 w 77"/>
                <a:gd name="T9" fmla="*/ 71437 h 155"/>
                <a:gd name="T10" fmla="*/ 0 w 77"/>
                <a:gd name="T11" fmla="*/ 100012 h 155"/>
                <a:gd name="T12" fmla="*/ 11113 w 77"/>
                <a:gd name="T13" fmla="*/ 119062 h 155"/>
                <a:gd name="T14" fmla="*/ 11113 w 77"/>
                <a:gd name="T15" fmla="*/ 138112 h 155"/>
                <a:gd name="T16" fmla="*/ 34925 w 77"/>
                <a:gd name="T17" fmla="*/ 146050 h 155"/>
                <a:gd name="T18" fmla="*/ 39688 w 77"/>
                <a:gd name="T19" fmla="*/ 177800 h 155"/>
                <a:gd name="T20" fmla="*/ 34925 w 77"/>
                <a:gd name="T21" fmla="*/ 201612 h 155"/>
                <a:gd name="T22" fmla="*/ 47625 w 77"/>
                <a:gd name="T23" fmla="*/ 230187 h 155"/>
                <a:gd name="T24" fmla="*/ 63500 w 77"/>
                <a:gd name="T25" fmla="*/ 246062 h 155"/>
                <a:gd name="T26" fmla="*/ 79375 w 77"/>
                <a:gd name="T27" fmla="*/ 241300 h 155"/>
                <a:gd name="T28" fmla="*/ 87313 w 77"/>
                <a:gd name="T29" fmla="*/ 230187 h 155"/>
                <a:gd name="T30" fmla="*/ 109538 w 77"/>
                <a:gd name="T31" fmla="*/ 230187 h 155"/>
                <a:gd name="T32" fmla="*/ 117475 w 77"/>
                <a:gd name="T33" fmla="*/ 214312 h 155"/>
                <a:gd name="T34" fmla="*/ 114300 w 77"/>
                <a:gd name="T35" fmla="*/ 185737 h 155"/>
                <a:gd name="T36" fmla="*/ 98425 w 77"/>
                <a:gd name="T37" fmla="*/ 177800 h 155"/>
                <a:gd name="T38" fmla="*/ 87313 w 77"/>
                <a:gd name="T39" fmla="*/ 166687 h 155"/>
                <a:gd name="T40" fmla="*/ 87313 w 77"/>
                <a:gd name="T41" fmla="*/ 138112 h 155"/>
                <a:gd name="T42" fmla="*/ 98425 w 77"/>
                <a:gd name="T43" fmla="*/ 131762 h 155"/>
                <a:gd name="T44" fmla="*/ 122238 w 77"/>
                <a:gd name="T45" fmla="*/ 131762 h 155"/>
                <a:gd name="T46" fmla="*/ 122238 w 77"/>
                <a:gd name="T47" fmla="*/ 103187 h 155"/>
                <a:gd name="T48" fmla="*/ 117475 w 77"/>
                <a:gd name="T49" fmla="*/ 71437 h 155"/>
                <a:gd name="T50" fmla="*/ 106363 w 77"/>
                <a:gd name="T51" fmla="*/ 60325 h 155"/>
                <a:gd name="T52" fmla="*/ 82550 w 77"/>
                <a:gd name="T53" fmla="*/ 60325 h 155"/>
                <a:gd name="T54" fmla="*/ 79375 w 77"/>
                <a:gd name="T55" fmla="*/ 31750 h 155"/>
                <a:gd name="T56" fmla="*/ 63500 w 77"/>
                <a:gd name="T57" fmla="*/ 31750 h 155"/>
                <a:gd name="T58" fmla="*/ 55563 w 77"/>
                <a:gd name="T59" fmla="*/ 4762 h 155"/>
                <a:gd name="T60" fmla="*/ 31750 w 77"/>
                <a:gd name="T61" fmla="*/ 0 h 15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7" h="155">
                  <a:moveTo>
                    <a:pt x="20" y="0"/>
                  </a:moveTo>
                  <a:lnTo>
                    <a:pt x="22" y="20"/>
                  </a:lnTo>
                  <a:lnTo>
                    <a:pt x="15" y="28"/>
                  </a:lnTo>
                  <a:lnTo>
                    <a:pt x="10" y="35"/>
                  </a:lnTo>
                  <a:lnTo>
                    <a:pt x="0" y="45"/>
                  </a:lnTo>
                  <a:lnTo>
                    <a:pt x="0" y="63"/>
                  </a:lnTo>
                  <a:lnTo>
                    <a:pt x="7" y="75"/>
                  </a:lnTo>
                  <a:lnTo>
                    <a:pt x="7" y="87"/>
                  </a:lnTo>
                  <a:lnTo>
                    <a:pt x="22" y="92"/>
                  </a:lnTo>
                  <a:lnTo>
                    <a:pt x="25" y="112"/>
                  </a:lnTo>
                  <a:lnTo>
                    <a:pt x="22" y="127"/>
                  </a:lnTo>
                  <a:lnTo>
                    <a:pt x="30" y="145"/>
                  </a:lnTo>
                  <a:lnTo>
                    <a:pt x="40" y="155"/>
                  </a:lnTo>
                  <a:lnTo>
                    <a:pt x="50" y="152"/>
                  </a:lnTo>
                  <a:lnTo>
                    <a:pt x="55" y="145"/>
                  </a:lnTo>
                  <a:lnTo>
                    <a:pt x="69" y="145"/>
                  </a:lnTo>
                  <a:lnTo>
                    <a:pt x="74" y="135"/>
                  </a:lnTo>
                  <a:lnTo>
                    <a:pt x="72" y="117"/>
                  </a:lnTo>
                  <a:lnTo>
                    <a:pt x="62" y="112"/>
                  </a:lnTo>
                  <a:lnTo>
                    <a:pt x="55" y="105"/>
                  </a:lnTo>
                  <a:lnTo>
                    <a:pt x="55" y="87"/>
                  </a:lnTo>
                  <a:lnTo>
                    <a:pt x="62" y="83"/>
                  </a:lnTo>
                  <a:lnTo>
                    <a:pt x="77" y="83"/>
                  </a:lnTo>
                  <a:lnTo>
                    <a:pt x="77" y="65"/>
                  </a:lnTo>
                  <a:lnTo>
                    <a:pt x="74" y="45"/>
                  </a:lnTo>
                  <a:lnTo>
                    <a:pt x="67" y="38"/>
                  </a:lnTo>
                  <a:lnTo>
                    <a:pt x="52" y="38"/>
                  </a:lnTo>
                  <a:lnTo>
                    <a:pt x="50" y="20"/>
                  </a:lnTo>
                  <a:lnTo>
                    <a:pt x="40" y="20"/>
                  </a:lnTo>
                  <a:lnTo>
                    <a:pt x="35" y="3"/>
                  </a:lnTo>
                  <a:lnTo>
                    <a:pt x="20"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87" name="Freeform 205"/>
            <p:cNvSpPr>
              <a:spLocks/>
            </p:cNvSpPr>
            <p:nvPr/>
          </p:nvSpPr>
          <p:spPr bwMode="auto">
            <a:xfrm>
              <a:off x="2664912" y="3214761"/>
              <a:ext cx="103856" cy="139070"/>
            </a:xfrm>
            <a:custGeom>
              <a:avLst/>
              <a:gdLst>
                <a:gd name="T0" fmla="*/ 34925 w 74"/>
                <a:gd name="T1" fmla="*/ 31750 h 100"/>
                <a:gd name="T2" fmla="*/ 34925 w 74"/>
                <a:gd name="T3" fmla="*/ 60325 h 100"/>
                <a:gd name="T4" fmla="*/ 11113 w 74"/>
                <a:gd name="T5" fmla="*/ 60325 h 100"/>
                <a:gd name="T6" fmla="*/ 0 w 74"/>
                <a:gd name="T7" fmla="*/ 66675 h 100"/>
                <a:gd name="T8" fmla="*/ 0 w 74"/>
                <a:gd name="T9" fmla="*/ 95250 h 100"/>
                <a:gd name="T10" fmla="*/ 11113 w 74"/>
                <a:gd name="T11" fmla="*/ 106363 h 100"/>
                <a:gd name="T12" fmla="*/ 26988 w 74"/>
                <a:gd name="T13" fmla="*/ 114300 h 100"/>
                <a:gd name="T14" fmla="*/ 30163 w 74"/>
                <a:gd name="T15" fmla="*/ 142875 h 100"/>
                <a:gd name="T16" fmla="*/ 22225 w 74"/>
                <a:gd name="T17" fmla="*/ 158750 h 100"/>
                <a:gd name="T18" fmla="*/ 58738 w 74"/>
                <a:gd name="T19" fmla="*/ 158750 h 100"/>
                <a:gd name="T20" fmla="*/ 58738 w 74"/>
                <a:gd name="T21" fmla="*/ 130175 h 100"/>
                <a:gd name="T22" fmla="*/ 101600 w 74"/>
                <a:gd name="T23" fmla="*/ 130175 h 100"/>
                <a:gd name="T24" fmla="*/ 109538 w 74"/>
                <a:gd name="T25" fmla="*/ 119063 h 100"/>
                <a:gd name="T26" fmla="*/ 109538 w 74"/>
                <a:gd name="T27" fmla="*/ 39688 h 100"/>
                <a:gd name="T28" fmla="*/ 117475 w 74"/>
                <a:gd name="T29" fmla="*/ 23813 h 100"/>
                <a:gd name="T30" fmla="*/ 106363 w 74"/>
                <a:gd name="T31" fmla="*/ 4763 h 100"/>
                <a:gd name="T32" fmla="*/ 69850 w 74"/>
                <a:gd name="T33" fmla="*/ 0 h 100"/>
                <a:gd name="T34" fmla="*/ 61913 w 74"/>
                <a:gd name="T35" fmla="*/ 20638 h 100"/>
                <a:gd name="T36" fmla="*/ 34925 w 74"/>
                <a:gd name="T37" fmla="*/ 31750 h 1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4" h="100">
                  <a:moveTo>
                    <a:pt x="22" y="20"/>
                  </a:moveTo>
                  <a:lnTo>
                    <a:pt x="22" y="38"/>
                  </a:lnTo>
                  <a:lnTo>
                    <a:pt x="7" y="38"/>
                  </a:lnTo>
                  <a:lnTo>
                    <a:pt x="0" y="42"/>
                  </a:lnTo>
                  <a:lnTo>
                    <a:pt x="0" y="60"/>
                  </a:lnTo>
                  <a:lnTo>
                    <a:pt x="7" y="67"/>
                  </a:lnTo>
                  <a:lnTo>
                    <a:pt x="17" y="72"/>
                  </a:lnTo>
                  <a:lnTo>
                    <a:pt x="19" y="90"/>
                  </a:lnTo>
                  <a:lnTo>
                    <a:pt x="14" y="100"/>
                  </a:lnTo>
                  <a:lnTo>
                    <a:pt x="37" y="100"/>
                  </a:lnTo>
                  <a:lnTo>
                    <a:pt x="37" y="82"/>
                  </a:lnTo>
                  <a:lnTo>
                    <a:pt x="64" y="82"/>
                  </a:lnTo>
                  <a:lnTo>
                    <a:pt x="69" y="75"/>
                  </a:lnTo>
                  <a:lnTo>
                    <a:pt x="69" y="25"/>
                  </a:lnTo>
                  <a:lnTo>
                    <a:pt x="74" y="15"/>
                  </a:lnTo>
                  <a:lnTo>
                    <a:pt x="67" y="3"/>
                  </a:lnTo>
                  <a:lnTo>
                    <a:pt x="44" y="0"/>
                  </a:lnTo>
                  <a:lnTo>
                    <a:pt x="39" y="13"/>
                  </a:lnTo>
                  <a:lnTo>
                    <a:pt x="22" y="2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88" name="Freeform 206"/>
            <p:cNvSpPr>
              <a:spLocks/>
            </p:cNvSpPr>
            <p:nvPr/>
          </p:nvSpPr>
          <p:spPr bwMode="auto">
            <a:xfrm>
              <a:off x="7001634" y="3049275"/>
              <a:ext cx="54734" cy="100127"/>
            </a:xfrm>
            <a:custGeom>
              <a:avLst/>
              <a:gdLst>
                <a:gd name="T0" fmla="*/ 42862 w 39"/>
                <a:gd name="T1" fmla="*/ 15875 h 72"/>
                <a:gd name="T2" fmla="*/ 38100 w 39"/>
                <a:gd name="T3" fmla="*/ 34925 h 72"/>
                <a:gd name="T4" fmla="*/ 11112 w 39"/>
                <a:gd name="T5" fmla="*/ 50800 h 72"/>
                <a:gd name="T6" fmla="*/ 0 w 39"/>
                <a:gd name="T7" fmla="*/ 79375 h 72"/>
                <a:gd name="T8" fmla="*/ 3175 w 39"/>
                <a:gd name="T9" fmla="*/ 114300 h 72"/>
                <a:gd name="T10" fmla="*/ 30162 w 39"/>
                <a:gd name="T11" fmla="*/ 87313 h 72"/>
                <a:gd name="T12" fmla="*/ 50800 w 39"/>
                <a:gd name="T13" fmla="*/ 47625 h 72"/>
                <a:gd name="T14" fmla="*/ 61912 w 39"/>
                <a:gd name="T15" fmla="*/ 23813 h 72"/>
                <a:gd name="T16" fmla="*/ 50800 w 39"/>
                <a:gd name="T17" fmla="*/ 0 h 72"/>
                <a:gd name="T18" fmla="*/ 42862 w 39"/>
                <a:gd name="T19" fmla="*/ 15875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72">
                  <a:moveTo>
                    <a:pt x="27" y="10"/>
                  </a:moveTo>
                  <a:lnTo>
                    <a:pt x="24" y="22"/>
                  </a:lnTo>
                  <a:lnTo>
                    <a:pt x="7" y="32"/>
                  </a:lnTo>
                  <a:lnTo>
                    <a:pt x="0" y="50"/>
                  </a:lnTo>
                  <a:lnTo>
                    <a:pt x="2" y="72"/>
                  </a:lnTo>
                  <a:lnTo>
                    <a:pt x="19" y="55"/>
                  </a:lnTo>
                  <a:lnTo>
                    <a:pt x="32" y="30"/>
                  </a:lnTo>
                  <a:lnTo>
                    <a:pt x="39" y="15"/>
                  </a:lnTo>
                  <a:lnTo>
                    <a:pt x="32" y="0"/>
                  </a:lnTo>
                  <a:lnTo>
                    <a:pt x="27" y="1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89" name="Freeform 207"/>
            <p:cNvSpPr>
              <a:spLocks/>
            </p:cNvSpPr>
            <p:nvPr/>
          </p:nvSpPr>
          <p:spPr bwMode="auto">
            <a:xfrm>
              <a:off x="7035319" y="2842069"/>
              <a:ext cx="84206" cy="130722"/>
            </a:xfrm>
            <a:custGeom>
              <a:avLst/>
              <a:gdLst>
                <a:gd name="T0" fmla="*/ 44450 w 60"/>
                <a:gd name="T1" fmla="*/ 0 h 94"/>
                <a:gd name="T2" fmla="*/ 28575 w 60"/>
                <a:gd name="T3" fmla="*/ 31750 h 94"/>
                <a:gd name="T4" fmla="*/ 15875 w 60"/>
                <a:gd name="T5" fmla="*/ 74613 h 94"/>
                <a:gd name="T6" fmla="*/ 0 w 60"/>
                <a:gd name="T7" fmla="*/ 90488 h 94"/>
                <a:gd name="T8" fmla="*/ 4763 w 60"/>
                <a:gd name="T9" fmla="*/ 130175 h 94"/>
                <a:gd name="T10" fmla="*/ 23813 w 60"/>
                <a:gd name="T11" fmla="*/ 133350 h 94"/>
                <a:gd name="T12" fmla="*/ 36513 w 60"/>
                <a:gd name="T13" fmla="*/ 149225 h 94"/>
                <a:gd name="T14" fmla="*/ 68263 w 60"/>
                <a:gd name="T15" fmla="*/ 149225 h 94"/>
                <a:gd name="T16" fmla="*/ 95250 w 60"/>
                <a:gd name="T17" fmla="*/ 138113 h 94"/>
                <a:gd name="T18" fmla="*/ 87313 w 60"/>
                <a:gd name="T19" fmla="*/ 98425 h 94"/>
                <a:gd name="T20" fmla="*/ 92075 w 60"/>
                <a:gd name="T21" fmla="*/ 74613 h 94"/>
                <a:gd name="T22" fmla="*/ 92075 w 60"/>
                <a:gd name="T23" fmla="*/ 50800 h 94"/>
                <a:gd name="T24" fmla="*/ 79375 w 60"/>
                <a:gd name="T25" fmla="*/ 19050 h 94"/>
                <a:gd name="T26" fmla="*/ 76200 w 60"/>
                <a:gd name="T27" fmla="*/ 0 h 94"/>
                <a:gd name="T28" fmla="*/ 44450 w 60"/>
                <a:gd name="T29" fmla="*/ 0 h 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0" h="94">
                  <a:moveTo>
                    <a:pt x="28" y="0"/>
                  </a:moveTo>
                  <a:lnTo>
                    <a:pt x="18" y="20"/>
                  </a:lnTo>
                  <a:lnTo>
                    <a:pt x="10" y="47"/>
                  </a:lnTo>
                  <a:lnTo>
                    <a:pt x="0" y="57"/>
                  </a:lnTo>
                  <a:lnTo>
                    <a:pt x="3" y="82"/>
                  </a:lnTo>
                  <a:lnTo>
                    <a:pt x="15" y="84"/>
                  </a:lnTo>
                  <a:lnTo>
                    <a:pt x="23" y="94"/>
                  </a:lnTo>
                  <a:lnTo>
                    <a:pt x="43" y="94"/>
                  </a:lnTo>
                  <a:lnTo>
                    <a:pt x="60" y="87"/>
                  </a:lnTo>
                  <a:lnTo>
                    <a:pt x="55" y="62"/>
                  </a:lnTo>
                  <a:lnTo>
                    <a:pt x="58" y="47"/>
                  </a:lnTo>
                  <a:lnTo>
                    <a:pt x="58" y="32"/>
                  </a:lnTo>
                  <a:lnTo>
                    <a:pt x="50" y="12"/>
                  </a:lnTo>
                  <a:lnTo>
                    <a:pt x="48" y="0"/>
                  </a:lnTo>
                  <a:lnTo>
                    <a:pt x="28"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90" name="Freeform 208"/>
            <p:cNvSpPr>
              <a:spLocks/>
            </p:cNvSpPr>
            <p:nvPr/>
          </p:nvSpPr>
          <p:spPr bwMode="auto">
            <a:xfrm>
              <a:off x="7056372" y="2997820"/>
              <a:ext cx="46313" cy="40329"/>
            </a:xfrm>
            <a:custGeom>
              <a:avLst/>
              <a:gdLst>
                <a:gd name="T0" fmla="*/ 31750 w 33"/>
                <a:gd name="T1" fmla="*/ 11113 h 29"/>
                <a:gd name="T2" fmla="*/ 0 w 33"/>
                <a:gd name="T3" fmla="*/ 0 h 29"/>
                <a:gd name="T4" fmla="*/ 0 w 33"/>
                <a:gd name="T5" fmla="*/ 23813 h 29"/>
                <a:gd name="T6" fmla="*/ 15875 w 33"/>
                <a:gd name="T7" fmla="*/ 42863 h 29"/>
                <a:gd name="T8" fmla="*/ 31750 w 33"/>
                <a:gd name="T9" fmla="*/ 46038 h 29"/>
                <a:gd name="T10" fmla="*/ 44450 w 33"/>
                <a:gd name="T11" fmla="*/ 46038 h 29"/>
                <a:gd name="T12" fmla="*/ 52388 w 33"/>
                <a:gd name="T13" fmla="*/ 38100 h 29"/>
                <a:gd name="T14" fmla="*/ 52388 w 33"/>
                <a:gd name="T15" fmla="*/ 34925 h 29"/>
                <a:gd name="T16" fmla="*/ 52388 w 33"/>
                <a:gd name="T17" fmla="*/ 31750 h 29"/>
                <a:gd name="T18" fmla="*/ 47625 w 33"/>
                <a:gd name="T19" fmla="*/ 23813 h 29"/>
                <a:gd name="T20" fmla="*/ 39688 w 33"/>
                <a:gd name="T21" fmla="*/ 15875 h 29"/>
                <a:gd name="T22" fmla="*/ 36513 w 33"/>
                <a:gd name="T23" fmla="*/ 11113 h 29"/>
                <a:gd name="T24" fmla="*/ 31750 w 33"/>
                <a:gd name="T25" fmla="*/ 11113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29">
                  <a:moveTo>
                    <a:pt x="20" y="7"/>
                  </a:moveTo>
                  <a:lnTo>
                    <a:pt x="0" y="0"/>
                  </a:lnTo>
                  <a:lnTo>
                    <a:pt x="0" y="15"/>
                  </a:lnTo>
                  <a:lnTo>
                    <a:pt x="10" y="27"/>
                  </a:lnTo>
                  <a:lnTo>
                    <a:pt x="20" y="29"/>
                  </a:lnTo>
                  <a:lnTo>
                    <a:pt x="28" y="29"/>
                  </a:lnTo>
                  <a:lnTo>
                    <a:pt x="33" y="24"/>
                  </a:lnTo>
                  <a:lnTo>
                    <a:pt x="33" y="22"/>
                  </a:lnTo>
                  <a:lnTo>
                    <a:pt x="33" y="20"/>
                  </a:lnTo>
                  <a:lnTo>
                    <a:pt x="30" y="15"/>
                  </a:lnTo>
                  <a:lnTo>
                    <a:pt x="25" y="10"/>
                  </a:lnTo>
                  <a:lnTo>
                    <a:pt x="23" y="7"/>
                  </a:lnTo>
                  <a:lnTo>
                    <a:pt x="20" y="7"/>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91" name="Freeform 210"/>
            <p:cNvSpPr>
              <a:spLocks/>
            </p:cNvSpPr>
            <p:nvPr/>
          </p:nvSpPr>
          <p:spPr bwMode="auto">
            <a:xfrm>
              <a:off x="7056372" y="2997820"/>
              <a:ext cx="46313" cy="40329"/>
            </a:xfrm>
            <a:custGeom>
              <a:avLst/>
              <a:gdLst>
                <a:gd name="T0" fmla="*/ 31750 w 33"/>
                <a:gd name="T1" fmla="*/ 11113 h 29"/>
                <a:gd name="T2" fmla="*/ 0 w 33"/>
                <a:gd name="T3" fmla="*/ 0 h 29"/>
                <a:gd name="T4" fmla="*/ 0 w 33"/>
                <a:gd name="T5" fmla="*/ 23813 h 29"/>
                <a:gd name="T6" fmla="*/ 15875 w 33"/>
                <a:gd name="T7" fmla="*/ 42863 h 29"/>
                <a:gd name="T8" fmla="*/ 31750 w 33"/>
                <a:gd name="T9" fmla="*/ 46038 h 29"/>
                <a:gd name="T10" fmla="*/ 44450 w 33"/>
                <a:gd name="T11" fmla="*/ 46038 h 29"/>
                <a:gd name="T12" fmla="*/ 52388 w 33"/>
                <a:gd name="T13" fmla="*/ 38100 h 29"/>
                <a:gd name="T14" fmla="*/ 52388 w 33"/>
                <a:gd name="T15" fmla="*/ 34925 h 29"/>
                <a:gd name="T16" fmla="*/ 52388 w 33"/>
                <a:gd name="T17" fmla="*/ 31750 h 29"/>
                <a:gd name="T18" fmla="*/ 47625 w 33"/>
                <a:gd name="T19" fmla="*/ 23813 h 29"/>
                <a:gd name="T20" fmla="*/ 39688 w 33"/>
                <a:gd name="T21" fmla="*/ 15875 h 29"/>
                <a:gd name="T22" fmla="*/ 31750 w 33"/>
                <a:gd name="T23" fmla="*/ 11113 h 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29">
                  <a:moveTo>
                    <a:pt x="20" y="7"/>
                  </a:moveTo>
                  <a:lnTo>
                    <a:pt x="0" y="0"/>
                  </a:lnTo>
                  <a:lnTo>
                    <a:pt x="0" y="15"/>
                  </a:lnTo>
                  <a:lnTo>
                    <a:pt x="10" y="27"/>
                  </a:lnTo>
                  <a:lnTo>
                    <a:pt x="20" y="29"/>
                  </a:lnTo>
                  <a:lnTo>
                    <a:pt x="28" y="29"/>
                  </a:lnTo>
                  <a:lnTo>
                    <a:pt x="33" y="24"/>
                  </a:lnTo>
                  <a:lnTo>
                    <a:pt x="33" y="22"/>
                  </a:lnTo>
                  <a:lnTo>
                    <a:pt x="33" y="20"/>
                  </a:lnTo>
                  <a:lnTo>
                    <a:pt x="30" y="15"/>
                  </a:lnTo>
                  <a:lnTo>
                    <a:pt x="25" y="10"/>
                  </a:lnTo>
                  <a:lnTo>
                    <a:pt x="20" y="7"/>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92" name="Freeform 211"/>
            <p:cNvSpPr>
              <a:spLocks/>
            </p:cNvSpPr>
            <p:nvPr/>
          </p:nvSpPr>
          <p:spPr bwMode="auto">
            <a:xfrm>
              <a:off x="7056372" y="2997820"/>
              <a:ext cx="46313" cy="40329"/>
            </a:xfrm>
            <a:custGeom>
              <a:avLst/>
              <a:gdLst>
                <a:gd name="T0" fmla="*/ 31750 w 33"/>
                <a:gd name="T1" fmla="*/ 11113 h 29"/>
                <a:gd name="T2" fmla="*/ 0 w 33"/>
                <a:gd name="T3" fmla="*/ 0 h 29"/>
                <a:gd name="T4" fmla="*/ 0 w 33"/>
                <a:gd name="T5" fmla="*/ 23813 h 29"/>
                <a:gd name="T6" fmla="*/ 15875 w 33"/>
                <a:gd name="T7" fmla="*/ 42863 h 29"/>
                <a:gd name="T8" fmla="*/ 31750 w 33"/>
                <a:gd name="T9" fmla="*/ 46038 h 29"/>
                <a:gd name="T10" fmla="*/ 44450 w 33"/>
                <a:gd name="T11" fmla="*/ 46038 h 29"/>
                <a:gd name="T12" fmla="*/ 52388 w 33"/>
                <a:gd name="T13" fmla="*/ 38100 h 29"/>
                <a:gd name="T14" fmla="*/ 52388 w 33"/>
                <a:gd name="T15" fmla="*/ 34925 h 29"/>
                <a:gd name="T16" fmla="*/ 52388 w 33"/>
                <a:gd name="T17" fmla="*/ 31750 h 29"/>
                <a:gd name="T18" fmla="*/ 47625 w 33"/>
                <a:gd name="T19" fmla="*/ 23813 h 29"/>
                <a:gd name="T20" fmla="*/ 39688 w 33"/>
                <a:gd name="T21" fmla="*/ 15875 h 29"/>
                <a:gd name="T22" fmla="*/ 36513 w 33"/>
                <a:gd name="T23" fmla="*/ 11113 h 29"/>
                <a:gd name="T24" fmla="*/ 31750 w 33"/>
                <a:gd name="T25" fmla="*/ 11113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29">
                  <a:moveTo>
                    <a:pt x="20" y="7"/>
                  </a:moveTo>
                  <a:lnTo>
                    <a:pt x="0" y="0"/>
                  </a:lnTo>
                  <a:lnTo>
                    <a:pt x="0" y="15"/>
                  </a:lnTo>
                  <a:lnTo>
                    <a:pt x="10" y="27"/>
                  </a:lnTo>
                  <a:lnTo>
                    <a:pt x="20" y="29"/>
                  </a:lnTo>
                  <a:lnTo>
                    <a:pt x="28" y="29"/>
                  </a:lnTo>
                  <a:lnTo>
                    <a:pt x="33" y="24"/>
                  </a:lnTo>
                  <a:lnTo>
                    <a:pt x="33" y="22"/>
                  </a:lnTo>
                  <a:lnTo>
                    <a:pt x="33" y="20"/>
                  </a:lnTo>
                  <a:lnTo>
                    <a:pt x="30" y="15"/>
                  </a:lnTo>
                  <a:lnTo>
                    <a:pt x="25" y="10"/>
                  </a:lnTo>
                  <a:lnTo>
                    <a:pt x="23" y="7"/>
                  </a:lnTo>
                  <a:lnTo>
                    <a:pt x="20" y="7"/>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93" name="Freeform 212"/>
            <p:cNvSpPr>
              <a:spLocks/>
            </p:cNvSpPr>
            <p:nvPr/>
          </p:nvSpPr>
          <p:spPr bwMode="auto">
            <a:xfrm>
              <a:off x="7056372" y="2997820"/>
              <a:ext cx="46313" cy="40329"/>
            </a:xfrm>
            <a:custGeom>
              <a:avLst/>
              <a:gdLst>
                <a:gd name="T0" fmla="*/ 31750 w 33"/>
                <a:gd name="T1" fmla="*/ 11113 h 29"/>
                <a:gd name="T2" fmla="*/ 0 w 33"/>
                <a:gd name="T3" fmla="*/ 0 h 29"/>
                <a:gd name="T4" fmla="*/ 0 w 33"/>
                <a:gd name="T5" fmla="*/ 23813 h 29"/>
                <a:gd name="T6" fmla="*/ 15875 w 33"/>
                <a:gd name="T7" fmla="*/ 42863 h 29"/>
                <a:gd name="T8" fmla="*/ 31750 w 33"/>
                <a:gd name="T9" fmla="*/ 46038 h 29"/>
                <a:gd name="T10" fmla="*/ 44450 w 33"/>
                <a:gd name="T11" fmla="*/ 46038 h 29"/>
                <a:gd name="T12" fmla="*/ 52388 w 33"/>
                <a:gd name="T13" fmla="*/ 38100 h 29"/>
                <a:gd name="T14" fmla="*/ 52388 w 33"/>
                <a:gd name="T15" fmla="*/ 34925 h 29"/>
                <a:gd name="T16" fmla="*/ 52388 w 33"/>
                <a:gd name="T17" fmla="*/ 31750 h 29"/>
                <a:gd name="T18" fmla="*/ 47625 w 33"/>
                <a:gd name="T19" fmla="*/ 23813 h 29"/>
                <a:gd name="T20" fmla="*/ 39688 w 33"/>
                <a:gd name="T21" fmla="*/ 15875 h 29"/>
                <a:gd name="T22" fmla="*/ 31750 w 33"/>
                <a:gd name="T23" fmla="*/ 11113 h 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29">
                  <a:moveTo>
                    <a:pt x="20" y="7"/>
                  </a:moveTo>
                  <a:lnTo>
                    <a:pt x="0" y="0"/>
                  </a:lnTo>
                  <a:lnTo>
                    <a:pt x="0" y="15"/>
                  </a:lnTo>
                  <a:lnTo>
                    <a:pt x="10" y="27"/>
                  </a:lnTo>
                  <a:lnTo>
                    <a:pt x="20" y="29"/>
                  </a:lnTo>
                  <a:lnTo>
                    <a:pt x="28" y="29"/>
                  </a:lnTo>
                  <a:lnTo>
                    <a:pt x="33" y="24"/>
                  </a:lnTo>
                  <a:lnTo>
                    <a:pt x="33" y="22"/>
                  </a:lnTo>
                  <a:lnTo>
                    <a:pt x="33" y="20"/>
                  </a:lnTo>
                  <a:lnTo>
                    <a:pt x="30" y="15"/>
                  </a:lnTo>
                  <a:lnTo>
                    <a:pt x="25" y="10"/>
                  </a:lnTo>
                  <a:lnTo>
                    <a:pt x="20" y="7"/>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94" name="Freeform 213"/>
            <p:cNvSpPr>
              <a:spLocks/>
            </p:cNvSpPr>
            <p:nvPr/>
          </p:nvSpPr>
          <p:spPr bwMode="auto">
            <a:xfrm>
              <a:off x="7123736" y="2983911"/>
              <a:ext cx="51930" cy="37547"/>
            </a:xfrm>
            <a:custGeom>
              <a:avLst/>
              <a:gdLst>
                <a:gd name="T0" fmla="*/ 0 w 37"/>
                <a:gd name="T1" fmla="*/ 3175 h 27"/>
                <a:gd name="T2" fmla="*/ 0 w 37"/>
                <a:gd name="T3" fmla="*/ 26988 h 27"/>
                <a:gd name="T4" fmla="*/ 19050 w 37"/>
                <a:gd name="T5" fmla="*/ 39688 h 27"/>
                <a:gd name="T6" fmla="*/ 58738 w 37"/>
                <a:gd name="T7" fmla="*/ 42863 h 27"/>
                <a:gd name="T8" fmla="*/ 58738 w 37"/>
                <a:gd name="T9" fmla="*/ 15875 h 27"/>
                <a:gd name="T10" fmla="*/ 26988 w 37"/>
                <a:gd name="T11" fmla="*/ 0 h 27"/>
                <a:gd name="T12" fmla="*/ 0 w 37"/>
                <a:gd name="T13" fmla="*/ 3175 h 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 h="27">
                  <a:moveTo>
                    <a:pt x="0" y="2"/>
                  </a:moveTo>
                  <a:lnTo>
                    <a:pt x="0" y="17"/>
                  </a:lnTo>
                  <a:lnTo>
                    <a:pt x="12" y="25"/>
                  </a:lnTo>
                  <a:lnTo>
                    <a:pt x="37" y="27"/>
                  </a:lnTo>
                  <a:lnTo>
                    <a:pt x="37" y="10"/>
                  </a:lnTo>
                  <a:lnTo>
                    <a:pt x="17" y="0"/>
                  </a:lnTo>
                  <a:lnTo>
                    <a:pt x="0" y="2"/>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95" name="Freeform 214"/>
            <p:cNvSpPr>
              <a:spLocks/>
            </p:cNvSpPr>
            <p:nvPr/>
          </p:nvSpPr>
          <p:spPr bwMode="auto">
            <a:xfrm>
              <a:off x="7123736" y="2983911"/>
              <a:ext cx="51930" cy="37547"/>
            </a:xfrm>
            <a:custGeom>
              <a:avLst/>
              <a:gdLst>
                <a:gd name="T0" fmla="*/ 0 w 37"/>
                <a:gd name="T1" fmla="*/ 3175 h 27"/>
                <a:gd name="T2" fmla="*/ 0 w 37"/>
                <a:gd name="T3" fmla="*/ 26988 h 27"/>
                <a:gd name="T4" fmla="*/ 19050 w 37"/>
                <a:gd name="T5" fmla="*/ 39688 h 27"/>
                <a:gd name="T6" fmla="*/ 58738 w 37"/>
                <a:gd name="T7" fmla="*/ 42863 h 27"/>
                <a:gd name="T8" fmla="*/ 58738 w 37"/>
                <a:gd name="T9" fmla="*/ 15875 h 27"/>
                <a:gd name="T10" fmla="*/ 26988 w 37"/>
                <a:gd name="T11" fmla="*/ 0 h 27"/>
                <a:gd name="T12" fmla="*/ 3175 w 37"/>
                <a:gd name="T13" fmla="*/ 3175 h 27"/>
                <a:gd name="T14" fmla="*/ 0 w 37"/>
                <a:gd name="T15" fmla="*/ 3175 h 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27">
                  <a:moveTo>
                    <a:pt x="0" y="2"/>
                  </a:moveTo>
                  <a:lnTo>
                    <a:pt x="0" y="17"/>
                  </a:lnTo>
                  <a:lnTo>
                    <a:pt x="12" y="25"/>
                  </a:lnTo>
                  <a:lnTo>
                    <a:pt x="37" y="27"/>
                  </a:lnTo>
                  <a:lnTo>
                    <a:pt x="37" y="10"/>
                  </a:lnTo>
                  <a:lnTo>
                    <a:pt x="17" y="0"/>
                  </a:lnTo>
                  <a:lnTo>
                    <a:pt x="2" y="2"/>
                  </a:lnTo>
                  <a:lnTo>
                    <a:pt x="0" y="2"/>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96" name="Freeform 215"/>
            <p:cNvSpPr>
              <a:spLocks/>
            </p:cNvSpPr>
            <p:nvPr/>
          </p:nvSpPr>
          <p:spPr bwMode="auto">
            <a:xfrm>
              <a:off x="7123736" y="2983911"/>
              <a:ext cx="51930" cy="37547"/>
            </a:xfrm>
            <a:custGeom>
              <a:avLst/>
              <a:gdLst>
                <a:gd name="T0" fmla="*/ 0 w 37"/>
                <a:gd name="T1" fmla="*/ 3175 h 27"/>
                <a:gd name="T2" fmla="*/ 0 w 37"/>
                <a:gd name="T3" fmla="*/ 26988 h 27"/>
                <a:gd name="T4" fmla="*/ 19050 w 37"/>
                <a:gd name="T5" fmla="*/ 39688 h 27"/>
                <a:gd name="T6" fmla="*/ 58738 w 37"/>
                <a:gd name="T7" fmla="*/ 42863 h 27"/>
                <a:gd name="T8" fmla="*/ 58738 w 37"/>
                <a:gd name="T9" fmla="*/ 15875 h 27"/>
                <a:gd name="T10" fmla="*/ 26988 w 37"/>
                <a:gd name="T11" fmla="*/ 0 h 27"/>
                <a:gd name="T12" fmla="*/ 0 w 37"/>
                <a:gd name="T13" fmla="*/ 3175 h 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 h="27">
                  <a:moveTo>
                    <a:pt x="0" y="2"/>
                  </a:moveTo>
                  <a:lnTo>
                    <a:pt x="0" y="17"/>
                  </a:lnTo>
                  <a:lnTo>
                    <a:pt x="12" y="25"/>
                  </a:lnTo>
                  <a:lnTo>
                    <a:pt x="37" y="27"/>
                  </a:lnTo>
                  <a:lnTo>
                    <a:pt x="37" y="10"/>
                  </a:lnTo>
                  <a:lnTo>
                    <a:pt x="17" y="0"/>
                  </a:lnTo>
                  <a:lnTo>
                    <a:pt x="0" y="2"/>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97" name="Freeform 216"/>
            <p:cNvSpPr>
              <a:spLocks/>
            </p:cNvSpPr>
            <p:nvPr/>
          </p:nvSpPr>
          <p:spPr bwMode="auto">
            <a:xfrm>
              <a:off x="7112508" y="3045101"/>
              <a:ext cx="35088" cy="34767"/>
            </a:xfrm>
            <a:custGeom>
              <a:avLst/>
              <a:gdLst>
                <a:gd name="T0" fmla="*/ 7938 w 25"/>
                <a:gd name="T1" fmla="*/ 0 h 25"/>
                <a:gd name="T2" fmla="*/ 0 w 25"/>
                <a:gd name="T3" fmla="*/ 23813 h 25"/>
                <a:gd name="T4" fmla="*/ 12700 w 25"/>
                <a:gd name="T5" fmla="*/ 39688 h 25"/>
                <a:gd name="T6" fmla="*/ 39688 w 25"/>
                <a:gd name="T7" fmla="*/ 31750 h 25"/>
                <a:gd name="T8" fmla="*/ 31750 w 25"/>
                <a:gd name="T9" fmla="*/ 7938 h 25"/>
                <a:gd name="T10" fmla="*/ 7938 w 25"/>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25">
                  <a:moveTo>
                    <a:pt x="5" y="0"/>
                  </a:moveTo>
                  <a:lnTo>
                    <a:pt x="0" y="15"/>
                  </a:lnTo>
                  <a:lnTo>
                    <a:pt x="8" y="25"/>
                  </a:lnTo>
                  <a:lnTo>
                    <a:pt x="25" y="20"/>
                  </a:lnTo>
                  <a:lnTo>
                    <a:pt x="20" y="5"/>
                  </a:lnTo>
                  <a:lnTo>
                    <a:pt x="5"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98" name="Freeform 217"/>
            <p:cNvSpPr>
              <a:spLocks/>
            </p:cNvSpPr>
            <p:nvPr/>
          </p:nvSpPr>
          <p:spPr bwMode="auto">
            <a:xfrm>
              <a:off x="7112508" y="3045101"/>
              <a:ext cx="35088" cy="34767"/>
            </a:xfrm>
            <a:custGeom>
              <a:avLst/>
              <a:gdLst>
                <a:gd name="T0" fmla="*/ 7938 w 25"/>
                <a:gd name="T1" fmla="*/ 0 h 25"/>
                <a:gd name="T2" fmla="*/ 0 w 25"/>
                <a:gd name="T3" fmla="*/ 23813 h 25"/>
                <a:gd name="T4" fmla="*/ 12700 w 25"/>
                <a:gd name="T5" fmla="*/ 39688 h 25"/>
                <a:gd name="T6" fmla="*/ 39688 w 25"/>
                <a:gd name="T7" fmla="*/ 31750 h 25"/>
                <a:gd name="T8" fmla="*/ 31750 w 25"/>
                <a:gd name="T9" fmla="*/ 7938 h 25"/>
                <a:gd name="T10" fmla="*/ 12700 w 25"/>
                <a:gd name="T11" fmla="*/ 0 h 25"/>
                <a:gd name="T12" fmla="*/ 7938 w 25"/>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25">
                  <a:moveTo>
                    <a:pt x="5" y="0"/>
                  </a:moveTo>
                  <a:lnTo>
                    <a:pt x="0" y="15"/>
                  </a:lnTo>
                  <a:lnTo>
                    <a:pt x="8" y="25"/>
                  </a:lnTo>
                  <a:lnTo>
                    <a:pt x="25" y="20"/>
                  </a:lnTo>
                  <a:lnTo>
                    <a:pt x="20" y="5"/>
                  </a:lnTo>
                  <a:lnTo>
                    <a:pt x="8" y="0"/>
                  </a:lnTo>
                  <a:lnTo>
                    <a:pt x="5" y="0"/>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299" name="Freeform 218"/>
            <p:cNvSpPr>
              <a:spLocks/>
            </p:cNvSpPr>
            <p:nvPr/>
          </p:nvSpPr>
          <p:spPr bwMode="auto">
            <a:xfrm>
              <a:off x="7112508" y="3045101"/>
              <a:ext cx="35088" cy="34767"/>
            </a:xfrm>
            <a:custGeom>
              <a:avLst/>
              <a:gdLst>
                <a:gd name="T0" fmla="*/ 7938 w 25"/>
                <a:gd name="T1" fmla="*/ 0 h 25"/>
                <a:gd name="T2" fmla="*/ 0 w 25"/>
                <a:gd name="T3" fmla="*/ 23813 h 25"/>
                <a:gd name="T4" fmla="*/ 12700 w 25"/>
                <a:gd name="T5" fmla="*/ 39688 h 25"/>
                <a:gd name="T6" fmla="*/ 39688 w 25"/>
                <a:gd name="T7" fmla="*/ 31750 h 25"/>
                <a:gd name="T8" fmla="*/ 31750 w 25"/>
                <a:gd name="T9" fmla="*/ 7938 h 25"/>
                <a:gd name="T10" fmla="*/ 7938 w 25"/>
                <a:gd name="T11" fmla="*/ 0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25">
                  <a:moveTo>
                    <a:pt x="5" y="0"/>
                  </a:moveTo>
                  <a:lnTo>
                    <a:pt x="0" y="15"/>
                  </a:lnTo>
                  <a:lnTo>
                    <a:pt x="8" y="25"/>
                  </a:lnTo>
                  <a:lnTo>
                    <a:pt x="25" y="20"/>
                  </a:lnTo>
                  <a:lnTo>
                    <a:pt x="20" y="5"/>
                  </a:lnTo>
                  <a:lnTo>
                    <a:pt x="5" y="0"/>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00" name="Freeform 219"/>
            <p:cNvSpPr>
              <a:spLocks/>
            </p:cNvSpPr>
            <p:nvPr/>
          </p:nvSpPr>
          <p:spPr bwMode="auto">
            <a:xfrm>
              <a:off x="7178473" y="3038150"/>
              <a:ext cx="32279" cy="25033"/>
            </a:xfrm>
            <a:custGeom>
              <a:avLst/>
              <a:gdLst>
                <a:gd name="T0" fmla="*/ 0 w 23"/>
                <a:gd name="T1" fmla="*/ 7938 h 18"/>
                <a:gd name="T2" fmla="*/ 4762 w 23"/>
                <a:gd name="T3" fmla="*/ 28575 h 18"/>
                <a:gd name="T4" fmla="*/ 20637 w 23"/>
                <a:gd name="T5" fmla="*/ 28575 h 18"/>
                <a:gd name="T6" fmla="*/ 31750 w 23"/>
                <a:gd name="T7" fmla="*/ 20638 h 18"/>
                <a:gd name="T8" fmla="*/ 36512 w 23"/>
                <a:gd name="T9" fmla="*/ 0 h 18"/>
                <a:gd name="T10" fmla="*/ 15875 w 23"/>
                <a:gd name="T11" fmla="*/ 0 h 18"/>
                <a:gd name="T12" fmla="*/ 0 w 23"/>
                <a:gd name="T13" fmla="*/ 7938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 h="18">
                  <a:moveTo>
                    <a:pt x="0" y="5"/>
                  </a:moveTo>
                  <a:lnTo>
                    <a:pt x="3" y="18"/>
                  </a:lnTo>
                  <a:lnTo>
                    <a:pt x="13" y="18"/>
                  </a:lnTo>
                  <a:lnTo>
                    <a:pt x="20" y="13"/>
                  </a:lnTo>
                  <a:lnTo>
                    <a:pt x="23" y="0"/>
                  </a:lnTo>
                  <a:lnTo>
                    <a:pt x="10" y="0"/>
                  </a:lnTo>
                  <a:lnTo>
                    <a:pt x="0" y="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01" name="Freeform 220"/>
            <p:cNvSpPr>
              <a:spLocks/>
            </p:cNvSpPr>
            <p:nvPr/>
          </p:nvSpPr>
          <p:spPr bwMode="auto">
            <a:xfrm>
              <a:off x="7150404" y="3104902"/>
              <a:ext cx="81403" cy="109860"/>
            </a:xfrm>
            <a:custGeom>
              <a:avLst/>
              <a:gdLst>
                <a:gd name="T0" fmla="*/ 55563 w 58"/>
                <a:gd name="T1" fmla="*/ 0 h 79"/>
                <a:gd name="T2" fmla="*/ 28575 w 58"/>
                <a:gd name="T3" fmla="*/ 23812 h 79"/>
                <a:gd name="T4" fmla="*/ 0 w 58"/>
                <a:gd name="T5" fmla="*/ 50800 h 79"/>
                <a:gd name="T6" fmla="*/ 15875 w 58"/>
                <a:gd name="T7" fmla="*/ 74612 h 79"/>
                <a:gd name="T8" fmla="*/ 36513 w 58"/>
                <a:gd name="T9" fmla="*/ 101600 h 79"/>
                <a:gd name="T10" fmla="*/ 60325 w 58"/>
                <a:gd name="T11" fmla="*/ 125412 h 79"/>
                <a:gd name="T12" fmla="*/ 76200 w 58"/>
                <a:gd name="T13" fmla="*/ 101600 h 79"/>
                <a:gd name="T14" fmla="*/ 92075 w 58"/>
                <a:gd name="T15" fmla="*/ 90487 h 79"/>
                <a:gd name="T16" fmla="*/ 92075 w 58"/>
                <a:gd name="T17" fmla="*/ 34925 h 79"/>
                <a:gd name="T18" fmla="*/ 79375 w 58"/>
                <a:gd name="T19" fmla="*/ 15875 h 79"/>
                <a:gd name="T20" fmla="*/ 55563 w 58"/>
                <a:gd name="T21" fmla="*/ 0 h 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8" h="79">
                  <a:moveTo>
                    <a:pt x="35" y="0"/>
                  </a:moveTo>
                  <a:lnTo>
                    <a:pt x="18" y="15"/>
                  </a:lnTo>
                  <a:lnTo>
                    <a:pt x="0" y="32"/>
                  </a:lnTo>
                  <a:lnTo>
                    <a:pt x="10" y="47"/>
                  </a:lnTo>
                  <a:lnTo>
                    <a:pt x="23" y="64"/>
                  </a:lnTo>
                  <a:lnTo>
                    <a:pt x="38" y="79"/>
                  </a:lnTo>
                  <a:lnTo>
                    <a:pt x="48" y="64"/>
                  </a:lnTo>
                  <a:lnTo>
                    <a:pt x="58" y="57"/>
                  </a:lnTo>
                  <a:lnTo>
                    <a:pt x="58" y="22"/>
                  </a:lnTo>
                  <a:lnTo>
                    <a:pt x="50" y="10"/>
                  </a:lnTo>
                  <a:lnTo>
                    <a:pt x="35"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02" name="Freeform 221"/>
            <p:cNvSpPr>
              <a:spLocks/>
            </p:cNvSpPr>
            <p:nvPr/>
          </p:nvSpPr>
          <p:spPr bwMode="auto">
            <a:xfrm>
              <a:off x="7105492" y="3114635"/>
              <a:ext cx="44910" cy="58406"/>
            </a:xfrm>
            <a:custGeom>
              <a:avLst/>
              <a:gdLst>
                <a:gd name="T0" fmla="*/ 36513 w 32"/>
                <a:gd name="T1" fmla="*/ 0 h 42"/>
                <a:gd name="T2" fmla="*/ 15875 w 32"/>
                <a:gd name="T3" fmla="*/ 20638 h 42"/>
                <a:gd name="T4" fmla="*/ 4763 w 32"/>
                <a:gd name="T5" fmla="*/ 47625 h 42"/>
                <a:gd name="T6" fmla="*/ 0 w 32"/>
                <a:gd name="T7" fmla="*/ 66675 h 42"/>
                <a:gd name="T8" fmla="*/ 28575 w 32"/>
                <a:gd name="T9" fmla="*/ 58738 h 42"/>
                <a:gd name="T10" fmla="*/ 39688 w 32"/>
                <a:gd name="T11" fmla="*/ 36513 h 42"/>
                <a:gd name="T12" fmla="*/ 50800 w 32"/>
                <a:gd name="T13" fmla="*/ 7938 h 42"/>
                <a:gd name="T14" fmla="*/ 36513 w 32"/>
                <a:gd name="T15" fmla="*/ 0 h 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42">
                  <a:moveTo>
                    <a:pt x="23" y="0"/>
                  </a:moveTo>
                  <a:lnTo>
                    <a:pt x="10" y="13"/>
                  </a:lnTo>
                  <a:lnTo>
                    <a:pt x="3" y="30"/>
                  </a:lnTo>
                  <a:lnTo>
                    <a:pt x="0" y="42"/>
                  </a:lnTo>
                  <a:lnTo>
                    <a:pt x="18" y="37"/>
                  </a:lnTo>
                  <a:lnTo>
                    <a:pt x="25" y="23"/>
                  </a:lnTo>
                  <a:lnTo>
                    <a:pt x="32" y="5"/>
                  </a:lnTo>
                  <a:lnTo>
                    <a:pt x="23"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03" name="Freeform 222"/>
            <p:cNvSpPr>
              <a:spLocks/>
            </p:cNvSpPr>
            <p:nvPr/>
          </p:nvSpPr>
          <p:spPr bwMode="auto">
            <a:xfrm>
              <a:off x="7105492" y="3114635"/>
              <a:ext cx="44910" cy="58406"/>
            </a:xfrm>
            <a:custGeom>
              <a:avLst/>
              <a:gdLst>
                <a:gd name="T0" fmla="*/ 36513 w 32"/>
                <a:gd name="T1" fmla="*/ 0 h 42"/>
                <a:gd name="T2" fmla="*/ 15875 w 32"/>
                <a:gd name="T3" fmla="*/ 20638 h 42"/>
                <a:gd name="T4" fmla="*/ 4763 w 32"/>
                <a:gd name="T5" fmla="*/ 47625 h 42"/>
                <a:gd name="T6" fmla="*/ 0 w 32"/>
                <a:gd name="T7" fmla="*/ 66675 h 42"/>
                <a:gd name="T8" fmla="*/ 28575 w 32"/>
                <a:gd name="T9" fmla="*/ 58738 h 42"/>
                <a:gd name="T10" fmla="*/ 39688 w 32"/>
                <a:gd name="T11" fmla="*/ 36513 h 42"/>
                <a:gd name="T12" fmla="*/ 50800 w 32"/>
                <a:gd name="T13" fmla="*/ 7938 h 42"/>
                <a:gd name="T14" fmla="*/ 39688 w 32"/>
                <a:gd name="T15" fmla="*/ 0 h 42"/>
                <a:gd name="T16" fmla="*/ 36513 w 32"/>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 h="42">
                  <a:moveTo>
                    <a:pt x="23" y="0"/>
                  </a:moveTo>
                  <a:lnTo>
                    <a:pt x="10" y="13"/>
                  </a:lnTo>
                  <a:lnTo>
                    <a:pt x="3" y="30"/>
                  </a:lnTo>
                  <a:lnTo>
                    <a:pt x="0" y="42"/>
                  </a:lnTo>
                  <a:lnTo>
                    <a:pt x="18" y="37"/>
                  </a:lnTo>
                  <a:lnTo>
                    <a:pt x="25" y="23"/>
                  </a:lnTo>
                  <a:lnTo>
                    <a:pt x="32" y="5"/>
                  </a:lnTo>
                  <a:lnTo>
                    <a:pt x="25" y="0"/>
                  </a:lnTo>
                  <a:lnTo>
                    <a:pt x="23" y="0"/>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04" name="Freeform 223"/>
            <p:cNvSpPr>
              <a:spLocks/>
            </p:cNvSpPr>
            <p:nvPr/>
          </p:nvSpPr>
          <p:spPr bwMode="auto">
            <a:xfrm>
              <a:off x="7105492" y="3114635"/>
              <a:ext cx="44910" cy="58406"/>
            </a:xfrm>
            <a:custGeom>
              <a:avLst/>
              <a:gdLst>
                <a:gd name="T0" fmla="*/ 36513 w 32"/>
                <a:gd name="T1" fmla="*/ 0 h 42"/>
                <a:gd name="T2" fmla="*/ 15875 w 32"/>
                <a:gd name="T3" fmla="*/ 20638 h 42"/>
                <a:gd name="T4" fmla="*/ 4763 w 32"/>
                <a:gd name="T5" fmla="*/ 47625 h 42"/>
                <a:gd name="T6" fmla="*/ 0 w 32"/>
                <a:gd name="T7" fmla="*/ 66675 h 42"/>
                <a:gd name="T8" fmla="*/ 28575 w 32"/>
                <a:gd name="T9" fmla="*/ 58738 h 42"/>
                <a:gd name="T10" fmla="*/ 39688 w 32"/>
                <a:gd name="T11" fmla="*/ 36513 h 42"/>
                <a:gd name="T12" fmla="*/ 50800 w 32"/>
                <a:gd name="T13" fmla="*/ 7938 h 42"/>
                <a:gd name="T14" fmla="*/ 36513 w 32"/>
                <a:gd name="T15" fmla="*/ 0 h 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42">
                  <a:moveTo>
                    <a:pt x="23" y="0"/>
                  </a:moveTo>
                  <a:lnTo>
                    <a:pt x="10" y="13"/>
                  </a:lnTo>
                  <a:lnTo>
                    <a:pt x="3" y="30"/>
                  </a:lnTo>
                  <a:lnTo>
                    <a:pt x="0" y="42"/>
                  </a:lnTo>
                  <a:lnTo>
                    <a:pt x="18" y="37"/>
                  </a:lnTo>
                  <a:lnTo>
                    <a:pt x="25" y="23"/>
                  </a:lnTo>
                  <a:lnTo>
                    <a:pt x="32" y="5"/>
                  </a:lnTo>
                  <a:lnTo>
                    <a:pt x="23" y="0"/>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05" name="Freeform 224"/>
            <p:cNvSpPr>
              <a:spLocks/>
            </p:cNvSpPr>
            <p:nvPr/>
          </p:nvSpPr>
          <p:spPr bwMode="auto">
            <a:xfrm>
              <a:off x="7154612" y="3077087"/>
              <a:ext cx="16842" cy="20861"/>
            </a:xfrm>
            <a:custGeom>
              <a:avLst/>
              <a:gdLst>
                <a:gd name="T0" fmla="*/ 11113 w 12"/>
                <a:gd name="T1" fmla="*/ 23812 h 15"/>
                <a:gd name="T2" fmla="*/ 3175 w 12"/>
                <a:gd name="T3" fmla="*/ 23812 h 15"/>
                <a:gd name="T4" fmla="*/ 0 w 12"/>
                <a:gd name="T5" fmla="*/ 11112 h 15"/>
                <a:gd name="T6" fmla="*/ 3175 w 12"/>
                <a:gd name="T7" fmla="*/ 3175 h 15"/>
                <a:gd name="T8" fmla="*/ 11113 w 12"/>
                <a:gd name="T9" fmla="*/ 0 h 15"/>
                <a:gd name="T10" fmla="*/ 15875 w 12"/>
                <a:gd name="T11" fmla="*/ 3175 h 15"/>
                <a:gd name="T12" fmla="*/ 19050 w 12"/>
                <a:gd name="T13" fmla="*/ 11112 h 15"/>
                <a:gd name="T14" fmla="*/ 15875 w 12"/>
                <a:gd name="T15" fmla="*/ 23812 h 15"/>
                <a:gd name="T16" fmla="*/ 15875 w 12"/>
                <a:gd name="T17" fmla="*/ 23812 h 15"/>
                <a:gd name="T18" fmla="*/ 11113 w 12"/>
                <a:gd name="T19" fmla="*/ 2381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15">
                  <a:moveTo>
                    <a:pt x="7" y="15"/>
                  </a:moveTo>
                  <a:lnTo>
                    <a:pt x="2" y="15"/>
                  </a:lnTo>
                  <a:lnTo>
                    <a:pt x="0" y="7"/>
                  </a:lnTo>
                  <a:lnTo>
                    <a:pt x="2" y="2"/>
                  </a:lnTo>
                  <a:lnTo>
                    <a:pt x="7" y="0"/>
                  </a:lnTo>
                  <a:lnTo>
                    <a:pt x="10" y="2"/>
                  </a:lnTo>
                  <a:lnTo>
                    <a:pt x="12" y="7"/>
                  </a:lnTo>
                  <a:lnTo>
                    <a:pt x="10" y="15"/>
                  </a:lnTo>
                  <a:lnTo>
                    <a:pt x="7" y="15"/>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06" name="Freeform 225"/>
            <p:cNvSpPr>
              <a:spLocks/>
            </p:cNvSpPr>
            <p:nvPr/>
          </p:nvSpPr>
          <p:spPr bwMode="auto">
            <a:xfrm>
              <a:off x="7154612" y="3077087"/>
              <a:ext cx="16842" cy="20861"/>
            </a:xfrm>
            <a:custGeom>
              <a:avLst/>
              <a:gdLst>
                <a:gd name="T0" fmla="*/ 11113 w 12"/>
                <a:gd name="T1" fmla="*/ 23812 h 15"/>
                <a:gd name="T2" fmla="*/ 3175 w 12"/>
                <a:gd name="T3" fmla="*/ 23812 h 15"/>
                <a:gd name="T4" fmla="*/ 0 w 12"/>
                <a:gd name="T5" fmla="*/ 11112 h 15"/>
                <a:gd name="T6" fmla="*/ 3175 w 12"/>
                <a:gd name="T7" fmla="*/ 3175 h 15"/>
                <a:gd name="T8" fmla="*/ 11113 w 12"/>
                <a:gd name="T9" fmla="*/ 0 h 15"/>
                <a:gd name="T10" fmla="*/ 15875 w 12"/>
                <a:gd name="T11" fmla="*/ 3175 h 15"/>
                <a:gd name="T12" fmla="*/ 19050 w 12"/>
                <a:gd name="T13" fmla="*/ 11112 h 15"/>
                <a:gd name="T14" fmla="*/ 15875 w 12"/>
                <a:gd name="T15" fmla="*/ 23812 h 15"/>
                <a:gd name="T16" fmla="*/ 11113 w 12"/>
                <a:gd name="T17" fmla="*/ 23812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 h="15">
                  <a:moveTo>
                    <a:pt x="7" y="15"/>
                  </a:moveTo>
                  <a:lnTo>
                    <a:pt x="2" y="15"/>
                  </a:lnTo>
                  <a:lnTo>
                    <a:pt x="0" y="7"/>
                  </a:lnTo>
                  <a:lnTo>
                    <a:pt x="2" y="2"/>
                  </a:lnTo>
                  <a:lnTo>
                    <a:pt x="7" y="0"/>
                  </a:lnTo>
                  <a:lnTo>
                    <a:pt x="10" y="2"/>
                  </a:lnTo>
                  <a:lnTo>
                    <a:pt x="12" y="7"/>
                  </a:lnTo>
                  <a:lnTo>
                    <a:pt x="10" y="15"/>
                  </a:lnTo>
                  <a:lnTo>
                    <a:pt x="7" y="15"/>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07" name="Freeform 226"/>
            <p:cNvSpPr>
              <a:spLocks/>
            </p:cNvSpPr>
            <p:nvPr/>
          </p:nvSpPr>
          <p:spPr bwMode="auto">
            <a:xfrm>
              <a:off x="3871896" y="3093774"/>
              <a:ext cx="159997" cy="159926"/>
            </a:xfrm>
            <a:custGeom>
              <a:avLst/>
              <a:gdLst>
                <a:gd name="T0" fmla="*/ 58738 w 114"/>
                <a:gd name="T1" fmla="*/ 182562 h 115"/>
                <a:gd name="T2" fmla="*/ 26988 w 114"/>
                <a:gd name="T3" fmla="*/ 169862 h 115"/>
                <a:gd name="T4" fmla="*/ 23813 w 114"/>
                <a:gd name="T5" fmla="*/ 134937 h 115"/>
                <a:gd name="T6" fmla="*/ 7938 w 114"/>
                <a:gd name="T7" fmla="*/ 130175 h 115"/>
                <a:gd name="T8" fmla="*/ 0 w 114"/>
                <a:gd name="T9" fmla="*/ 106362 h 115"/>
                <a:gd name="T10" fmla="*/ 7938 w 114"/>
                <a:gd name="T11" fmla="*/ 66675 h 115"/>
                <a:gd name="T12" fmla="*/ 34925 w 114"/>
                <a:gd name="T13" fmla="*/ 47625 h 115"/>
                <a:gd name="T14" fmla="*/ 19050 w 114"/>
                <a:gd name="T15" fmla="*/ 31750 h 115"/>
                <a:gd name="T16" fmla="*/ 26988 w 114"/>
                <a:gd name="T17" fmla="*/ 7937 h 115"/>
                <a:gd name="T18" fmla="*/ 50800 w 114"/>
                <a:gd name="T19" fmla="*/ 4762 h 115"/>
                <a:gd name="T20" fmla="*/ 85725 w 114"/>
                <a:gd name="T21" fmla="*/ 0 h 115"/>
                <a:gd name="T22" fmla="*/ 101600 w 114"/>
                <a:gd name="T23" fmla="*/ 12700 h 115"/>
                <a:gd name="T24" fmla="*/ 157163 w 114"/>
                <a:gd name="T25" fmla="*/ 15875 h 115"/>
                <a:gd name="T26" fmla="*/ 161925 w 114"/>
                <a:gd name="T27" fmla="*/ 44450 h 115"/>
                <a:gd name="T28" fmla="*/ 180975 w 114"/>
                <a:gd name="T29" fmla="*/ 52387 h 115"/>
                <a:gd name="T30" fmla="*/ 177800 w 114"/>
                <a:gd name="T31" fmla="*/ 71437 h 115"/>
                <a:gd name="T32" fmla="*/ 161925 w 114"/>
                <a:gd name="T33" fmla="*/ 74612 h 115"/>
                <a:gd name="T34" fmla="*/ 157163 w 114"/>
                <a:gd name="T35" fmla="*/ 119062 h 115"/>
                <a:gd name="T36" fmla="*/ 161925 w 114"/>
                <a:gd name="T37" fmla="*/ 166687 h 115"/>
                <a:gd name="T38" fmla="*/ 90488 w 114"/>
                <a:gd name="T39" fmla="*/ 166687 h 115"/>
                <a:gd name="T40" fmla="*/ 58738 w 114"/>
                <a:gd name="T41" fmla="*/ 182562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4" h="115">
                  <a:moveTo>
                    <a:pt x="37" y="115"/>
                  </a:moveTo>
                  <a:lnTo>
                    <a:pt x="17" y="107"/>
                  </a:lnTo>
                  <a:lnTo>
                    <a:pt x="15" y="85"/>
                  </a:lnTo>
                  <a:lnTo>
                    <a:pt x="5" y="82"/>
                  </a:lnTo>
                  <a:lnTo>
                    <a:pt x="0" y="67"/>
                  </a:lnTo>
                  <a:lnTo>
                    <a:pt x="5" y="42"/>
                  </a:lnTo>
                  <a:lnTo>
                    <a:pt x="22" y="30"/>
                  </a:lnTo>
                  <a:lnTo>
                    <a:pt x="12" y="20"/>
                  </a:lnTo>
                  <a:lnTo>
                    <a:pt x="17" y="5"/>
                  </a:lnTo>
                  <a:lnTo>
                    <a:pt x="32" y="3"/>
                  </a:lnTo>
                  <a:lnTo>
                    <a:pt x="54" y="0"/>
                  </a:lnTo>
                  <a:lnTo>
                    <a:pt x="64" y="8"/>
                  </a:lnTo>
                  <a:lnTo>
                    <a:pt x="99" y="10"/>
                  </a:lnTo>
                  <a:lnTo>
                    <a:pt x="102" y="28"/>
                  </a:lnTo>
                  <a:lnTo>
                    <a:pt x="114" y="33"/>
                  </a:lnTo>
                  <a:lnTo>
                    <a:pt x="112" y="45"/>
                  </a:lnTo>
                  <a:lnTo>
                    <a:pt x="102" y="47"/>
                  </a:lnTo>
                  <a:lnTo>
                    <a:pt x="99" y="75"/>
                  </a:lnTo>
                  <a:lnTo>
                    <a:pt x="102" y="105"/>
                  </a:lnTo>
                  <a:lnTo>
                    <a:pt x="57" y="105"/>
                  </a:lnTo>
                  <a:lnTo>
                    <a:pt x="37" y="11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08" name="Freeform 227"/>
            <p:cNvSpPr>
              <a:spLocks/>
            </p:cNvSpPr>
            <p:nvPr/>
          </p:nvSpPr>
          <p:spPr bwMode="auto">
            <a:xfrm>
              <a:off x="2270535" y="3273170"/>
              <a:ext cx="986639" cy="1095835"/>
            </a:xfrm>
            <a:custGeom>
              <a:avLst/>
              <a:gdLst>
                <a:gd name="T0" fmla="*/ 114300 w 703"/>
                <a:gd name="T1" fmla="*/ 111125 h 788"/>
                <a:gd name="T2" fmla="*/ 117475 w 703"/>
                <a:gd name="T3" fmla="*/ 193675 h 788"/>
                <a:gd name="T4" fmla="*/ 109538 w 703"/>
                <a:gd name="T5" fmla="*/ 257175 h 788"/>
                <a:gd name="T6" fmla="*/ 53975 w 703"/>
                <a:gd name="T7" fmla="*/ 288925 h 788"/>
                <a:gd name="T8" fmla="*/ 30163 w 703"/>
                <a:gd name="T9" fmla="*/ 347663 h 788"/>
                <a:gd name="T10" fmla="*/ 0 w 703"/>
                <a:gd name="T11" fmla="*/ 392113 h 788"/>
                <a:gd name="T12" fmla="*/ 30163 w 703"/>
                <a:gd name="T13" fmla="*/ 446088 h 788"/>
                <a:gd name="T14" fmla="*/ 77788 w 703"/>
                <a:gd name="T15" fmla="*/ 469900 h 788"/>
                <a:gd name="T16" fmla="*/ 138113 w 703"/>
                <a:gd name="T17" fmla="*/ 506413 h 788"/>
                <a:gd name="T18" fmla="*/ 184150 w 703"/>
                <a:gd name="T19" fmla="*/ 493713 h 788"/>
                <a:gd name="T20" fmla="*/ 207963 w 703"/>
                <a:gd name="T21" fmla="*/ 458788 h 788"/>
                <a:gd name="T22" fmla="*/ 263525 w 703"/>
                <a:gd name="T23" fmla="*/ 546100 h 788"/>
                <a:gd name="T24" fmla="*/ 314325 w 703"/>
                <a:gd name="T25" fmla="*/ 560388 h 788"/>
                <a:gd name="T26" fmla="*/ 369888 w 703"/>
                <a:gd name="T27" fmla="*/ 584200 h 788"/>
                <a:gd name="T28" fmla="*/ 401638 w 703"/>
                <a:gd name="T29" fmla="*/ 620713 h 788"/>
                <a:gd name="T30" fmla="*/ 398463 w 703"/>
                <a:gd name="T31" fmla="*/ 671513 h 788"/>
                <a:gd name="T32" fmla="*/ 446088 w 703"/>
                <a:gd name="T33" fmla="*/ 703263 h 788"/>
                <a:gd name="T34" fmla="*/ 476250 w 703"/>
                <a:gd name="T35" fmla="*/ 735013 h 788"/>
                <a:gd name="T36" fmla="*/ 449263 w 703"/>
                <a:gd name="T37" fmla="*/ 793750 h 788"/>
                <a:gd name="T38" fmla="*/ 473075 w 703"/>
                <a:gd name="T39" fmla="*/ 844550 h 788"/>
                <a:gd name="T40" fmla="*/ 520700 w 703"/>
                <a:gd name="T41" fmla="*/ 868363 h 788"/>
                <a:gd name="T42" fmla="*/ 576263 w 703"/>
                <a:gd name="T43" fmla="*/ 908050 h 788"/>
                <a:gd name="T44" fmla="*/ 587375 w 703"/>
                <a:gd name="T45" fmla="*/ 1014413 h 788"/>
                <a:gd name="T46" fmla="*/ 584200 w 703"/>
                <a:gd name="T47" fmla="*/ 1042988 h 788"/>
                <a:gd name="T48" fmla="*/ 539750 w 703"/>
                <a:gd name="T49" fmla="*/ 1090613 h 788"/>
                <a:gd name="T50" fmla="*/ 523875 w 703"/>
                <a:gd name="T51" fmla="*/ 1141413 h 788"/>
                <a:gd name="T52" fmla="*/ 622300 w 703"/>
                <a:gd name="T53" fmla="*/ 1231900 h 788"/>
                <a:gd name="T54" fmla="*/ 646113 w 703"/>
                <a:gd name="T55" fmla="*/ 1196975 h 788"/>
                <a:gd name="T56" fmla="*/ 666750 w 703"/>
                <a:gd name="T57" fmla="*/ 1133475 h 788"/>
                <a:gd name="T58" fmla="*/ 661988 w 703"/>
                <a:gd name="T59" fmla="*/ 1176338 h 788"/>
                <a:gd name="T60" fmla="*/ 709613 w 703"/>
                <a:gd name="T61" fmla="*/ 1128713 h 788"/>
                <a:gd name="T62" fmla="*/ 744538 w 703"/>
                <a:gd name="T63" fmla="*/ 979488 h 788"/>
                <a:gd name="T64" fmla="*/ 784225 w 703"/>
                <a:gd name="T65" fmla="*/ 931863 h 788"/>
                <a:gd name="T66" fmla="*/ 887413 w 703"/>
                <a:gd name="T67" fmla="*/ 889000 h 788"/>
                <a:gd name="T68" fmla="*/ 946150 w 703"/>
                <a:gd name="T69" fmla="*/ 822325 h 788"/>
                <a:gd name="T70" fmla="*/ 977900 w 703"/>
                <a:gd name="T71" fmla="*/ 714375 h 788"/>
                <a:gd name="T72" fmla="*/ 1025525 w 703"/>
                <a:gd name="T73" fmla="*/ 549275 h 788"/>
                <a:gd name="T74" fmla="*/ 1044575 w 703"/>
                <a:gd name="T75" fmla="*/ 482600 h 788"/>
                <a:gd name="T76" fmla="*/ 1089025 w 703"/>
                <a:gd name="T77" fmla="*/ 442913 h 788"/>
                <a:gd name="T78" fmla="*/ 1096963 w 703"/>
                <a:gd name="T79" fmla="*/ 387350 h 788"/>
                <a:gd name="T80" fmla="*/ 1096963 w 703"/>
                <a:gd name="T81" fmla="*/ 360363 h 788"/>
                <a:gd name="T82" fmla="*/ 1057275 w 703"/>
                <a:gd name="T83" fmla="*/ 288925 h 788"/>
                <a:gd name="T84" fmla="*/ 998538 w 703"/>
                <a:gd name="T85" fmla="*/ 254000 h 788"/>
                <a:gd name="T86" fmla="*/ 946150 w 703"/>
                <a:gd name="T87" fmla="*/ 222250 h 788"/>
                <a:gd name="T88" fmla="*/ 887413 w 703"/>
                <a:gd name="T89" fmla="*/ 214313 h 788"/>
                <a:gd name="T90" fmla="*/ 828675 w 703"/>
                <a:gd name="T91" fmla="*/ 177800 h 788"/>
                <a:gd name="T92" fmla="*/ 749300 w 703"/>
                <a:gd name="T93" fmla="*/ 161925 h 788"/>
                <a:gd name="T94" fmla="*/ 698500 w 703"/>
                <a:gd name="T95" fmla="*/ 198438 h 788"/>
                <a:gd name="T96" fmla="*/ 706438 w 703"/>
                <a:gd name="T97" fmla="*/ 146050 h 788"/>
                <a:gd name="T98" fmla="*/ 650875 w 703"/>
                <a:gd name="T99" fmla="*/ 174625 h 788"/>
                <a:gd name="T100" fmla="*/ 642938 w 703"/>
                <a:gd name="T101" fmla="*/ 158750 h 788"/>
                <a:gd name="T102" fmla="*/ 677863 w 703"/>
                <a:gd name="T103" fmla="*/ 95250 h 788"/>
                <a:gd name="T104" fmla="*/ 619125 w 703"/>
                <a:gd name="T105" fmla="*/ 28575 h 788"/>
                <a:gd name="T106" fmla="*/ 587375 w 703"/>
                <a:gd name="T107" fmla="*/ 79375 h 788"/>
                <a:gd name="T108" fmla="*/ 504825 w 703"/>
                <a:gd name="T109" fmla="*/ 63500 h 788"/>
                <a:gd name="T110" fmla="*/ 446088 w 703"/>
                <a:gd name="T111" fmla="*/ 92075 h 788"/>
                <a:gd name="T112" fmla="*/ 406400 w 703"/>
                <a:gd name="T113" fmla="*/ 92075 h 788"/>
                <a:gd name="T114" fmla="*/ 393700 w 703"/>
                <a:gd name="T115" fmla="*/ 7938 h 788"/>
                <a:gd name="T116" fmla="*/ 314325 w 703"/>
                <a:gd name="T117" fmla="*/ 20638 h 788"/>
                <a:gd name="T118" fmla="*/ 263525 w 703"/>
                <a:gd name="T119" fmla="*/ 15875 h 788"/>
                <a:gd name="T120" fmla="*/ 279400 w 703"/>
                <a:gd name="T121" fmla="*/ 71438 h 788"/>
                <a:gd name="T122" fmla="*/ 223838 w 703"/>
                <a:gd name="T123" fmla="*/ 115888 h 788"/>
                <a:gd name="T124" fmla="*/ 173038 w 703"/>
                <a:gd name="T125" fmla="*/ 76200 h 78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03" h="788">
                  <a:moveTo>
                    <a:pt x="109" y="48"/>
                  </a:moveTo>
                  <a:lnTo>
                    <a:pt x="79" y="58"/>
                  </a:lnTo>
                  <a:lnTo>
                    <a:pt x="72" y="70"/>
                  </a:lnTo>
                  <a:lnTo>
                    <a:pt x="79" y="80"/>
                  </a:lnTo>
                  <a:lnTo>
                    <a:pt x="72" y="87"/>
                  </a:lnTo>
                  <a:lnTo>
                    <a:pt x="74" y="122"/>
                  </a:lnTo>
                  <a:lnTo>
                    <a:pt x="74" y="137"/>
                  </a:lnTo>
                  <a:lnTo>
                    <a:pt x="57" y="140"/>
                  </a:lnTo>
                  <a:lnTo>
                    <a:pt x="69" y="162"/>
                  </a:lnTo>
                  <a:lnTo>
                    <a:pt x="64" y="179"/>
                  </a:lnTo>
                  <a:lnTo>
                    <a:pt x="49" y="187"/>
                  </a:lnTo>
                  <a:lnTo>
                    <a:pt x="34" y="182"/>
                  </a:lnTo>
                  <a:lnTo>
                    <a:pt x="22" y="192"/>
                  </a:lnTo>
                  <a:lnTo>
                    <a:pt x="17" y="207"/>
                  </a:lnTo>
                  <a:lnTo>
                    <a:pt x="19" y="219"/>
                  </a:lnTo>
                  <a:lnTo>
                    <a:pt x="12" y="227"/>
                  </a:lnTo>
                  <a:lnTo>
                    <a:pt x="2" y="232"/>
                  </a:lnTo>
                  <a:lnTo>
                    <a:pt x="0" y="247"/>
                  </a:lnTo>
                  <a:lnTo>
                    <a:pt x="2" y="259"/>
                  </a:lnTo>
                  <a:lnTo>
                    <a:pt x="15" y="269"/>
                  </a:lnTo>
                  <a:lnTo>
                    <a:pt x="19" y="281"/>
                  </a:lnTo>
                  <a:lnTo>
                    <a:pt x="32" y="284"/>
                  </a:lnTo>
                  <a:lnTo>
                    <a:pt x="34" y="294"/>
                  </a:lnTo>
                  <a:lnTo>
                    <a:pt x="49" y="296"/>
                  </a:lnTo>
                  <a:lnTo>
                    <a:pt x="64" y="289"/>
                  </a:lnTo>
                  <a:lnTo>
                    <a:pt x="72" y="311"/>
                  </a:lnTo>
                  <a:lnTo>
                    <a:pt x="87" y="319"/>
                  </a:lnTo>
                  <a:lnTo>
                    <a:pt x="99" y="321"/>
                  </a:lnTo>
                  <a:lnTo>
                    <a:pt x="111" y="316"/>
                  </a:lnTo>
                  <a:lnTo>
                    <a:pt x="116" y="311"/>
                  </a:lnTo>
                  <a:lnTo>
                    <a:pt x="121" y="301"/>
                  </a:lnTo>
                  <a:lnTo>
                    <a:pt x="131" y="304"/>
                  </a:lnTo>
                  <a:lnTo>
                    <a:pt x="131" y="289"/>
                  </a:lnTo>
                  <a:lnTo>
                    <a:pt x="156" y="291"/>
                  </a:lnTo>
                  <a:lnTo>
                    <a:pt x="159" y="329"/>
                  </a:lnTo>
                  <a:lnTo>
                    <a:pt x="166" y="344"/>
                  </a:lnTo>
                  <a:lnTo>
                    <a:pt x="169" y="348"/>
                  </a:lnTo>
                  <a:lnTo>
                    <a:pt x="196" y="348"/>
                  </a:lnTo>
                  <a:lnTo>
                    <a:pt x="198" y="353"/>
                  </a:lnTo>
                  <a:lnTo>
                    <a:pt x="211" y="356"/>
                  </a:lnTo>
                  <a:lnTo>
                    <a:pt x="213" y="366"/>
                  </a:lnTo>
                  <a:lnTo>
                    <a:pt x="233" y="368"/>
                  </a:lnTo>
                  <a:lnTo>
                    <a:pt x="241" y="371"/>
                  </a:lnTo>
                  <a:lnTo>
                    <a:pt x="243" y="388"/>
                  </a:lnTo>
                  <a:lnTo>
                    <a:pt x="253" y="391"/>
                  </a:lnTo>
                  <a:lnTo>
                    <a:pt x="243" y="398"/>
                  </a:lnTo>
                  <a:lnTo>
                    <a:pt x="246" y="423"/>
                  </a:lnTo>
                  <a:lnTo>
                    <a:pt x="251" y="423"/>
                  </a:lnTo>
                  <a:lnTo>
                    <a:pt x="256" y="431"/>
                  </a:lnTo>
                  <a:lnTo>
                    <a:pt x="281" y="431"/>
                  </a:lnTo>
                  <a:lnTo>
                    <a:pt x="281" y="443"/>
                  </a:lnTo>
                  <a:lnTo>
                    <a:pt x="290" y="445"/>
                  </a:lnTo>
                  <a:lnTo>
                    <a:pt x="293" y="458"/>
                  </a:lnTo>
                  <a:lnTo>
                    <a:pt x="300" y="463"/>
                  </a:lnTo>
                  <a:lnTo>
                    <a:pt x="298" y="485"/>
                  </a:lnTo>
                  <a:lnTo>
                    <a:pt x="290" y="498"/>
                  </a:lnTo>
                  <a:lnTo>
                    <a:pt x="283" y="500"/>
                  </a:lnTo>
                  <a:lnTo>
                    <a:pt x="283" y="513"/>
                  </a:lnTo>
                  <a:lnTo>
                    <a:pt x="295" y="518"/>
                  </a:lnTo>
                  <a:lnTo>
                    <a:pt x="298" y="532"/>
                  </a:lnTo>
                  <a:lnTo>
                    <a:pt x="315" y="535"/>
                  </a:lnTo>
                  <a:lnTo>
                    <a:pt x="318" y="545"/>
                  </a:lnTo>
                  <a:lnTo>
                    <a:pt x="328" y="547"/>
                  </a:lnTo>
                  <a:lnTo>
                    <a:pt x="345" y="550"/>
                  </a:lnTo>
                  <a:lnTo>
                    <a:pt x="348" y="570"/>
                  </a:lnTo>
                  <a:lnTo>
                    <a:pt x="363" y="572"/>
                  </a:lnTo>
                  <a:lnTo>
                    <a:pt x="365" y="617"/>
                  </a:lnTo>
                  <a:lnTo>
                    <a:pt x="368" y="622"/>
                  </a:lnTo>
                  <a:lnTo>
                    <a:pt x="370" y="639"/>
                  </a:lnTo>
                  <a:lnTo>
                    <a:pt x="380" y="639"/>
                  </a:lnTo>
                  <a:lnTo>
                    <a:pt x="380" y="654"/>
                  </a:lnTo>
                  <a:lnTo>
                    <a:pt x="368" y="657"/>
                  </a:lnTo>
                  <a:lnTo>
                    <a:pt x="358" y="669"/>
                  </a:lnTo>
                  <a:lnTo>
                    <a:pt x="350" y="672"/>
                  </a:lnTo>
                  <a:lnTo>
                    <a:pt x="340" y="687"/>
                  </a:lnTo>
                  <a:lnTo>
                    <a:pt x="330" y="696"/>
                  </a:lnTo>
                  <a:lnTo>
                    <a:pt x="323" y="709"/>
                  </a:lnTo>
                  <a:lnTo>
                    <a:pt x="330" y="719"/>
                  </a:lnTo>
                  <a:lnTo>
                    <a:pt x="348" y="726"/>
                  </a:lnTo>
                  <a:lnTo>
                    <a:pt x="385" y="761"/>
                  </a:lnTo>
                  <a:lnTo>
                    <a:pt x="392" y="776"/>
                  </a:lnTo>
                  <a:lnTo>
                    <a:pt x="395" y="788"/>
                  </a:lnTo>
                  <a:lnTo>
                    <a:pt x="405" y="774"/>
                  </a:lnTo>
                  <a:lnTo>
                    <a:pt x="407" y="754"/>
                  </a:lnTo>
                  <a:lnTo>
                    <a:pt x="410" y="739"/>
                  </a:lnTo>
                  <a:lnTo>
                    <a:pt x="412" y="714"/>
                  </a:lnTo>
                  <a:lnTo>
                    <a:pt x="420" y="714"/>
                  </a:lnTo>
                  <a:lnTo>
                    <a:pt x="422" y="719"/>
                  </a:lnTo>
                  <a:lnTo>
                    <a:pt x="422" y="734"/>
                  </a:lnTo>
                  <a:lnTo>
                    <a:pt x="417" y="741"/>
                  </a:lnTo>
                  <a:lnTo>
                    <a:pt x="432" y="736"/>
                  </a:lnTo>
                  <a:lnTo>
                    <a:pt x="437" y="719"/>
                  </a:lnTo>
                  <a:lnTo>
                    <a:pt x="447" y="711"/>
                  </a:lnTo>
                  <a:lnTo>
                    <a:pt x="445" y="687"/>
                  </a:lnTo>
                  <a:lnTo>
                    <a:pt x="464" y="677"/>
                  </a:lnTo>
                  <a:lnTo>
                    <a:pt x="469" y="617"/>
                  </a:lnTo>
                  <a:lnTo>
                    <a:pt x="474" y="602"/>
                  </a:lnTo>
                  <a:lnTo>
                    <a:pt x="489" y="597"/>
                  </a:lnTo>
                  <a:lnTo>
                    <a:pt x="494" y="587"/>
                  </a:lnTo>
                  <a:lnTo>
                    <a:pt x="504" y="580"/>
                  </a:lnTo>
                  <a:lnTo>
                    <a:pt x="522" y="565"/>
                  </a:lnTo>
                  <a:lnTo>
                    <a:pt x="559" y="560"/>
                  </a:lnTo>
                  <a:lnTo>
                    <a:pt x="564" y="550"/>
                  </a:lnTo>
                  <a:lnTo>
                    <a:pt x="591" y="550"/>
                  </a:lnTo>
                  <a:lnTo>
                    <a:pt x="596" y="518"/>
                  </a:lnTo>
                  <a:lnTo>
                    <a:pt x="606" y="503"/>
                  </a:lnTo>
                  <a:lnTo>
                    <a:pt x="614" y="483"/>
                  </a:lnTo>
                  <a:lnTo>
                    <a:pt x="616" y="450"/>
                  </a:lnTo>
                  <a:lnTo>
                    <a:pt x="624" y="445"/>
                  </a:lnTo>
                  <a:lnTo>
                    <a:pt x="629" y="351"/>
                  </a:lnTo>
                  <a:lnTo>
                    <a:pt x="646" y="346"/>
                  </a:lnTo>
                  <a:lnTo>
                    <a:pt x="646" y="326"/>
                  </a:lnTo>
                  <a:lnTo>
                    <a:pt x="653" y="321"/>
                  </a:lnTo>
                  <a:lnTo>
                    <a:pt x="658" y="304"/>
                  </a:lnTo>
                  <a:lnTo>
                    <a:pt x="666" y="301"/>
                  </a:lnTo>
                  <a:lnTo>
                    <a:pt x="671" y="284"/>
                  </a:lnTo>
                  <a:lnTo>
                    <a:pt x="686" y="279"/>
                  </a:lnTo>
                  <a:lnTo>
                    <a:pt x="686" y="264"/>
                  </a:lnTo>
                  <a:lnTo>
                    <a:pt x="693" y="261"/>
                  </a:lnTo>
                  <a:lnTo>
                    <a:pt x="691" y="244"/>
                  </a:lnTo>
                  <a:lnTo>
                    <a:pt x="701" y="244"/>
                  </a:lnTo>
                  <a:lnTo>
                    <a:pt x="703" y="229"/>
                  </a:lnTo>
                  <a:lnTo>
                    <a:pt x="691" y="227"/>
                  </a:lnTo>
                  <a:lnTo>
                    <a:pt x="688" y="192"/>
                  </a:lnTo>
                  <a:lnTo>
                    <a:pt x="678" y="184"/>
                  </a:lnTo>
                  <a:lnTo>
                    <a:pt x="666" y="182"/>
                  </a:lnTo>
                  <a:lnTo>
                    <a:pt x="653" y="174"/>
                  </a:lnTo>
                  <a:lnTo>
                    <a:pt x="646" y="160"/>
                  </a:lnTo>
                  <a:lnTo>
                    <a:pt x="629" y="160"/>
                  </a:lnTo>
                  <a:lnTo>
                    <a:pt x="626" y="147"/>
                  </a:lnTo>
                  <a:lnTo>
                    <a:pt x="614" y="140"/>
                  </a:lnTo>
                  <a:lnTo>
                    <a:pt x="596" y="140"/>
                  </a:lnTo>
                  <a:lnTo>
                    <a:pt x="579" y="137"/>
                  </a:lnTo>
                  <a:lnTo>
                    <a:pt x="571" y="130"/>
                  </a:lnTo>
                  <a:lnTo>
                    <a:pt x="559" y="135"/>
                  </a:lnTo>
                  <a:lnTo>
                    <a:pt x="549" y="137"/>
                  </a:lnTo>
                  <a:lnTo>
                    <a:pt x="534" y="127"/>
                  </a:lnTo>
                  <a:lnTo>
                    <a:pt x="522" y="112"/>
                  </a:lnTo>
                  <a:lnTo>
                    <a:pt x="507" y="105"/>
                  </a:lnTo>
                  <a:lnTo>
                    <a:pt x="492" y="102"/>
                  </a:lnTo>
                  <a:lnTo>
                    <a:pt x="472" y="102"/>
                  </a:lnTo>
                  <a:lnTo>
                    <a:pt x="460" y="107"/>
                  </a:lnTo>
                  <a:lnTo>
                    <a:pt x="455" y="117"/>
                  </a:lnTo>
                  <a:lnTo>
                    <a:pt x="440" y="125"/>
                  </a:lnTo>
                  <a:lnTo>
                    <a:pt x="445" y="112"/>
                  </a:lnTo>
                  <a:lnTo>
                    <a:pt x="455" y="97"/>
                  </a:lnTo>
                  <a:lnTo>
                    <a:pt x="445" y="92"/>
                  </a:lnTo>
                  <a:lnTo>
                    <a:pt x="430" y="92"/>
                  </a:lnTo>
                  <a:lnTo>
                    <a:pt x="420" y="100"/>
                  </a:lnTo>
                  <a:lnTo>
                    <a:pt x="410" y="110"/>
                  </a:lnTo>
                  <a:lnTo>
                    <a:pt x="400" y="122"/>
                  </a:lnTo>
                  <a:lnTo>
                    <a:pt x="390" y="127"/>
                  </a:lnTo>
                  <a:lnTo>
                    <a:pt x="405" y="100"/>
                  </a:lnTo>
                  <a:lnTo>
                    <a:pt x="415" y="87"/>
                  </a:lnTo>
                  <a:lnTo>
                    <a:pt x="422" y="70"/>
                  </a:lnTo>
                  <a:lnTo>
                    <a:pt x="427" y="60"/>
                  </a:lnTo>
                  <a:lnTo>
                    <a:pt x="415" y="28"/>
                  </a:lnTo>
                  <a:lnTo>
                    <a:pt x="405" y="18"/>
                  </a:lnTo>
                  <a:lnTo>
                    <a:pt x="390" y="18"/>
                  </a:lnTo>
                  <a:lnTo>
                    <a:pt x="380" y="28"/>
                  </a:lnTo>
                  <a:lnTo>
                    <a:pt x="375" y="38"/>
                  </a:lnTo>
                  <a:lnTo>
                    <a:pt x="370" y="50"/>
                  </a:lnTo>
                  <a:lnTo>
                    <a:pt x="353" y="48"/>
                  </a:lnTo>
                  <a:lnTo>
                    <a:pt x="345" y="40"/>
                  </a:lnTo>
                  <a:lnTo>
                    <a:pt x="318" y="40"/>
                  </a:lnTo>
                  <a:lnTo>
                    <a:pt x="318" y="58"/>
                  </a:lnTo>
                  <a:lnTo>
                    <a:pt x="295" y="58"/>
                  </a:lnTo>
                  <a:lnTo>
                    <a:pt x="281" y="58"/>
                  </a:lnTo>
                  <a:lnTo>
                    <a:pt x="276" y="65"/>
                  </a:lnTo>
                  <a:lnTo>
                    <a:pt x="266" y="68"/>
                  </a:lnTo>
                  <a:lnTo>
                    <a:pt x="256" y="58"/>
                  </a:lnTo>
                  <a:lnTo>
                    <a:pt x="248" y="40"/>
                  </a:lnTo>
                  <a:lnTo>
                    <a:pt x="251" y="25"/>
                  </a:lnTo>
                  <a:lnTo>
                    <a:pt x="248" y="5"/>
                  </a:lnTo>
                  <a:lnTo>
                    <a:pt x="233" y="0"/>
                  </a:lnTo>
                  <a:lnTo>
                    <a:pt x="228" y="13"/>
                  </a:lnTo>
                  <a:lnTo>
                    <a:pt x="198" y="13"/>
                  </a:lnTo>
                  <a:lnTo>
                    <a:pt x="189" y="20"/>
                  </a:lnTo>
                  <a:lnTo>
                    <a:pt x="174" y="8"/>
                  </a:lnTo>
                  <a:lnTo>
                    <a:pt x="166" y="10"/>
                  </a:lnTo>
                  <a:lnTo>
                    <a:pt x="161" y="25"/>
                  </a:lnTo>
                  <a:lnTo>
                    <a:pt x="164" y="38"/>
                  </a:lnTo>
                  <a:lnTo>
                    <a:pt x="176" y="45"/>
                  </a:lnTo>
                  <a:lnTo>
                    <a:pt x="176" y="58"/>
                  </a:lnTo>
                  <a:lnTo>
                    <a:pt x="161" y="70"/>
                  </a:lnTo>
                  <a:lnTo>
                    <a:pt x="141" y="73"/>
                  </a:lnTo>
                  <a:lnTo>
                    <a:pt x="129" y="65"/>
                  </a:lnTo>
                  <a:lnTo>
                    <a:pt x="119" y="53"/>
                  </a:lnTo>
                  <a:lnTo>
                    <a:pt x="109" y="48"/>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09" name="Freeform 228"/>
            <p:cNvSpPr>
              <a:spLocks/>
            </p:cNvSpPr>
            <p:nvPr/>
          </p:nvSpPr>
          <p:spPr bwMode="auto">
            <a:xfrm>
              <a:off x="5106951" y="2111978"/>
              <a:ext cx="94031" cy="132112"/>
            </a:xfrm>
            <a:custGeom>
              <a:avLst/>
              <a:gdLst>
                <a:gd name="T0" fmla="*/ 106362 w 67"/>
                <a:gd name="T1" fmla="*/ 134937 h 95"/>
                <a:gd name="T2" fmla="*/ 82550 w 67"/>
                <a:gd name="T3" fmla="*/ 150812 h 95"/>
                <a:gd name="T4" fmla="*/ 69850 w 67"/>
                <a:gd name="T5" fmla="*/ 127000 h 95"/>
                <a:gd name="T6" fmla="*/ 47625 w 67"/>
                <a:gd name="T7" fmla="*/ 111125 h 95"/>
                <a:gd name="T8" fmla="*/ 23812 w 67"/>
                <a:gd name="T9" fmla="*/ 87312 h 95"/>
                <a:gd name="T10" fmla="*/ 0 w 67"/>
                <a:gd name="T11" fmla="*/ 47625 h 95"/>
                <a:gd name="T12" fmla="*/ 31750 w 67"/>
                <a:gd name="T13" fmla="*/ 36512 h 95"/>
                <a:gd name="T14" fmla="*/ 47625 w 67"/>
                <a:gd name="T15" fmla="*/ 0 h 95"/>
                <a:gd name="T16" fmla="*/ 58737 w 67"/>
                <a:gd name="T17" fmla="*/ 39687 h 95"/>
                <a:gd name="T18" fmla="*/ 77787 w 67"/>
                <a:gd name="T19" fmla="*/ 82550 h 95"/>
                <a:gd name="T20" fmla="*/ 106362 w 67"/>
                <a:gd name="T21" fmla="*/ 134937 h 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7" h="95">
                  <a:moveTo>
                    <a:pt x="67" y="85"/>
                  </a:moveTo>
                  <a:lnTo>
                    <a:pt x="52" y="95"/>
                  </a:lnTo>
                  <a:lnTo>
                    <a:pt x="44" y="80"/>
                  </a:lnTo>
                  <a:lnTo>
                    <a:pt x="30" y="70"/>
                  </a:lnTo>
                  <a:lnTo>
                    <a:pt x="15" y="55"/>
                  </a:lnTo>
                  <a:lnTo>
                    <a:pt x="0" y="30"/>
                  </a:lnTo>
                  <a:lnTo>
                    <a:pt x="20" y="23"/>
                  </a:lnTo>
                  <a:lnTo>
                    <a:pt x="30" y="0"/>
                  </a:lnTo>
                  <a:lnTo>
                    <a:pt x="37" y="25"/>
                  </a:lnTo>
                  <a:lnTo>
                    <a:pt x="49" y="52"/>
                  </a:lnTo>
                  <a:lnTo>
                    <a:pt x="67" y="8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10" name="Freeform 229"/>
            <p:cNvSpPr>
              <a:spLocks/>
            </p:cNvSpPr>
            <p:nvPr/>
          </p:nvSpPr>
          <p:spPr bwMode="auto">
            <a:xfrm>
              <a:off x="6156749" y="1797687"/>
              <a:ext cx="732611" cy="362958"/>
            </a:xfrm>
            <a:custGeom>
              <a:avLst/>
              <a:gdLst>
                <a:gd name="T0" fmla="*/ 0 w 522"/>
                <a:gd name="T1" fmla="*/ 157162 h 261"/>
                <a:gd name="T2" fmla="*/ 19050 w 522"/>
                <a:gd name="T3" fmla="*/ 142875 h 261"/>
                <a:gd name="T4" fmla="*/ 55563 w 522"/>
                <a:gd name="T5" fmla="*/ 134937 h 261"/>
                <a:gd name="T6" fmla="*/ 138113 w 522"/>
                <a:gd name="T7" fmla="*/ 127000 h 261"/>
                <a:gd name="T8" fmla="*/ 146050 w 522"/>
                <a:gd name="T9" fmla="*/ 138112 h 261"/>
                <a:gd name="T10" fmla="*/ 177800 w 522"/>
                <a:gd name="T11" fmla="*/ 142875 h 261"/>
                <a:gd name="T12" fmla="*/ 188913 w 522"/>
                <a:gd name="T13" fmla="*/ 153987 h 261"/>
                <a:gd name="T14" fmla="*/ 244475 w 522"/>
                <a:gd name="T15" fmla="*/ 146050 h 261"/>
                <a:gd name="T16" fmla="*/ 233363 w 522"/>
                <a:gd name="T17" fmla="*/ 114300 h 261"/>
                <a:gd name="T18" fmla="*/ 220663 w 522"/>
                <a:gd name="T19" fmla="*/ 98425 h 261"/>
                <a:gd name="T20" fmla="*/ 244475 w 522"/>
                <a:gd name="T21" fmla="*/ 98425 h 261"/>
                <a:gd name="T22" fmla="*/ 244475 w 522"/>
                <a:gd name="T23" fmla="*/ 50800 h 261"/>
                <a:gd name="T24" fmla="*/ 244475 w 522"/>
                <a:gd name="T25" fmla="*/ 0 h 261"/>
                <a:gd name="T26" fmla="*/ 295275 w 522"/>
                <a:gd name="T27" fmla="*/ 19050 h 261"/>
                <a:gd name="T28" fmla="*/ 331788 w 522"/>
                <a:gd name="T29" fmla="*/ 19050 h 261"/>
                <a:gd name="T30" fmla="*/ 355600 w 522"/>
                <a:gd name="T31" fmla="*/ 47625 h 261"/>
                <a:gd name="T32" fmla="*/ 366713 w 522"/>
                <a:gd name="T33" fmla="*/ 71437 h 261"/>
                <a:gd name="T34" fmla="*/ 411163 w 522"/>
                <a:gd name="T35" fmla="*/ 71437 h 261"/>
                <a:gd name="T36" fmla="*/ 469900 w 522"/>
                <a:gd name="T37" fmla="*/ 74612 h 261"/>
                <a:gd name="T38" fmla="*/ 504825 w 522"/>
                <a:gd name="T39" fmla="*/ 95250 h 261"/>
                <a:gd name="T40" fmla="*/ 533400 w 522"/>
                <a:gd name="T41" fmla="*/ 103187 h 261"/>
                <a:gd name="T42" fmla="*/ 541338 w 522"/>
                <a:gd name="T43" fmla="*/ 127000 h 261"/>
                <a:gd name="T44" fmla="*/ 611188 w 522"/>
                <a:gd name="T45" fmla="*/ 114300 h 261"/>
                <a:gd name="T46" fmla="*/ 623888 w 522"/>
                <a:gd name="T47" fmla="*/ 95250 h 261"/>
                <a:gd name="T48" fmla="*/ 650875 w 522"/>
                <a:gd name="T49" fmla="*/ 111125 h 261"/>
                <a:gd name="T50" fmla="*/ 682625 w 522"/>
                <a:gd name="T51" fmla="*/ 79375 h 261"/>
                <a:gd name="T52" fmla="*/ 709613 w 522"/>
                <a:gd name="T53" fmla="*/ 79375 h 261"/>
                <a:gd name="T54" fmla="*/ 733425 w 522"/>
                <a:gd name="T55" fmla="*/ 90487 h 261"/>
                <a:gd name="T56" fmla="*/ 725488 w 522"/>
                <a:gd name="T57" fmla="*/ 114300 h 261"/>
                <a:gd name="T58" fmla="*/ 730250 w 522"/>
                <a:gd name="T59" fmla="*/ 177800 h 261"/>
                <a:gd name="T60" fmla="*/ 738188 w 522"/>
                <a:gd name="T61" fmla="*/ 188912 h 261"/>
                <a:gd name="T62" fmla="*/ 762000 w 522"/>
                <a:gd name="T63" fmla="*/ 180975 h 261"/>
                <a:gd name="T64" fmla="*/ 804863 w 522"/>
                <a:gd name="T65" fmla="*/ 177800 h 261"/>
                <a:gd name="T66" fmla="*/ 828675 w 522"/>
                <a:gd name="T67" fmla="*/ 204787 h 261"/>
                <a:gd name="T68" fmla="*/ 777875 w 522"/>
                <a:gd name="T69" fmla="*/ 228600 h 261"/>
                <a:gd name="T70" fmla="*/ 738188 w 522"/>
                <a:gd name="T71" fmla="*/ 252412 h 261"/>
                <a:gd name="T72" fmla="*/ 714375 w 522"/>
                <a:gd name="T73" fmla="*/ 273050 h 261"/>
                <a:gd name="T74" fmla="*/ 687388 w 522"/>
                <a:gd name="T75" fmla="*/ 300037 h 261"/>
                <a:gd name="T76" fmla="*/ 647700 w 522"/>
                <a:gd name="T77" fmla="*/ 288925 h 261"/>
                <a:gd name="T78" fmla="*/ 650875 w 522"/>
                <a:gd name="T79" fmla="*/ 319087 h 261"/>
                <a:gd name="T80" fmla="*/ 642938 w 522"/>
                <a:gd name="T81" fmla="*/ 355600 h 261"/>
                <a:gd name="T82" fmla="*/ 600075 w 522"/>
                <a:gd name="T83" fmla="*/ 390525 h 261"/>
                <a:gd name="T84" fmla="*/ 544513 w 522"/>
                <a:gd name="T85" fmla="*/ 382587 h 261"/>
                <a:gd name="T86" fmla="*/ 520700 w 522"/>
                <a:gd name="T87" fmla="*/ 398462 h 261"/>
                <a:gd name="T88" fmla="*/ 481013 w 522"/>
                <a:gd name="T89" fmla="*/ 414337 h 261"/>
                <a:gd name="T90" fmla="*/ 438150 w 522"/>
                <a:gd name="T91" fmla="*/ 390525 h 261"/>
                <a:gd name="T92" fmla="*/ 406400 w 522"/>
                <a:gd name="T93" fmla="*/ 379412 h 261"/>
                <a:gd name="T94" fmla="*/ 249238 w 522"/>
                <a:gd name="T95" fmla="*/ 366712 h 261"/>
                <a:gd name="T96" fmla="*/ 228600 w 522"/>
                <a:gd name="T97" fmla="*/ 350837 h 261"/>
                <a:gd name="T98" fmla="*/ 209550 w 522"/>
                <a:gd name="T99" fmla="*/ 315912 h 261"/>
                <a:gd name="T100" fmla="*/ 177800 w 522"/>
                <a:gd name="T101" fmla="*/ 295275 h 261"/>
                <a:gd name="T102" fmla="*/ 149225 w 522"/>
                <a:gd name="T103" fmla="*/ 292100 h 261"/>
                <a:gd name="T104" fmla="*/ 87313 w 522"/>
                <a:gd name="T105" fmla="*/ 276225 h 261"/>
                <a:gd name="T106" fmla="*/ 66675 w 522"/>
                <a:gd name="T107" fmla="*/ 233362 h 261"/>
                <a:gd name="T108" fmla="*/ 55563 w 522"/>
                <a:gd name="T109" fmla="*/ 201612 h 261"/>
                <a:gd name="T110" fmla="*/ 15875 w 522"/>
                <a:gd name="T111" fmla="*/ 177800 h 261"/>
                <a:gd name="T112" fmla="*/ 0 w 522"/>
                <a:gd name="T113" fmla="*/ 157162 h 26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22" h="261">
                  <a:moveTo>
                    <a:pt x="0" y="99"/>
                  </a:moveTo>
                  <a:lnTo>
                    <a:pt x="12" y="90"/>
                  </a:lnTo>
                  <a:lnTo>
                    <a:pt x="35" y="85"/>
                  </a:lnTo>
                  <a:lnTo>
                    <a:pt x="87" y="80"/>
                  </a:lnTo>
                  <a:lnTo>
                    <a:pt x="92" y="87"/>
                  </a:lnTo>
                  <a:lnTo>
                    <a:pt x="112" y="90"/>
                  </a:lnTo>
                  <a:lnTo>
                    <a:pt x="119" y="97"/>
                  </a:lnTo>
                  <a:lnTo>
                    <a:pt x="154" y="92"/>
                  </a:lnTo>
                  <a:lnTo>
                    <a:pt x="147" y="72"/>
                  </a:lnTo>
                  <a:lnTo>
                    <a:pt x="139" y="62"/>
                  </a:lnTo>
                  <a:lnTo>
                    <a:pt x="154" y="62"/>
                  </a:lnTo>
                  <a:lnTo>
                    <a:pt x="154" y="32"/>
                  </a:lnTo>
                  <a:lnTo>
                    <a:pt x="154" y="0"/>
                  </a:lnTo>
                  <a:lnTo>
                    <a:pt x="186" y="12"/>
                  </a:lnTo>
                  <a:lnTo>
                    <a:pt x="209" y="12"/>
                  </a:lnTo>
                  <a:lnTo>
                    <a:pt x="224" y="30"/>
                  </a:lnTo>
                  <a:lnTo>
                    <a:pt x="231" y="45"/>
                  </a:lnTo>
                  <a:lnTo>
                    <a:pt x="259" y="45"/>
                  </a:lnTo>
                  <a:lnTo>
                    <a:pt x="296" y="47"/>
                  </a:lnTo>
                  <a:lnTo>
                    <a:pt x="318" y="60"/>
                  </a:lnTo>
                  <a:lnTo>
                    <a:pt x="336" y="65"/>
                  </a:lnTo>
                  <a:lnTo>
                    <a:pt x="341" y="80"/>
                  </a:lnTo>
                  <a:lnTo>
                    <a:pt x="385" y="72"/>
                  </a:lnTo>
                  <a:lnTo>
                    <a:pt x="393" y="60"/>
                  </a:lnTo>
                  <a:lnTo>
                    <a:pt x="410" y="70"/>
                  </a:lnTo>
                  <a:lnTo>
                    <a:pt x="430" y="50"/>
                  </a:lnTo>
                  <a:lnTo>
                    <a:pt x="447" y="50"/>
                  </a:lnTo>
                  <a:lnTo>
                    <a:pt x="462" y="57"/>
                  </a:lnTo>
                  <a:lnTo>
                    <a:pt x="457" y="72"/>
                  </a:lnTo>
                  <a:lnTo>
                    <a:pt x="460" y="112"/>
                  </a:lnTo>
                  <a:lnTo>
                    <a:pt x="465" y="119"/>
                  </a:lnTo>
                  <a:lnTo>
                    <a:pt x="480" y="114"/>
                  </a:lnTo>
                  <a:lnTo>
                    <a:pt x="507" y="112"/>
                  </a:lnTo>
                  <a:lnTo>
                    <a:pt x="522" y="129"/>
                  </a:lnTo>
                  <a:lnTo>
                    <a:pt x="490" y="144"/>
                  </a:lnTo>
                  <a:lnTo>
                    <a:pt x="465" y="159"/>
                  </a:lnTo>
                  <a:lnTo>
                    <a:pt x="450" y="172"/>
                  </a:lnTo>
                  <a:lnTo>
                    <a:pt x="433" y="189"/>
                  </a:lnTo>
                  <a:lnTo>
                    <a:pt x="408" y="182"/>
                  </a:lnTo>
                  <a:lnTo>
                    <a:pt x="410" y="201"/>
                  </a:lnTo>
                  <a:lnTo>
                    <a:pt x="405" y="224"/>
                  </a:lnTo>
                  <a:lnTo>
                    <a:pt x="378" y="246"/>
                  </a:lnTo>
                  <a:lnTo>
                    <a:pt x="343" y="241"/>
                  </a:lnTo>
                  <a:lnTo>
                    <a:pt x="328" y="251"/>
                  </a:lnTo>
                  <a:lnTo>
                    <a:pt x="303" y="261"/>
                  </a:lnTo>
                  <a:lnTo>
                    <a:pt x="276" y="246"/>
                  </a:lnTo>
                  <a:lnTo>
                    <a:pt x="256" y="239"/>
                  </a:lnTo>
                  <a:lnTo>
                    <a:pt x="157" y="231"/>
                  </a:lnTo>
                  <a:lnTo>
                    <a:pt x="144" y="221"/>
                  </a:lnTo>
                  <a:lnTo>
                    <a:pt x="132" y="199"/>
                  </a:lnTo>
                  <a:lnTo>
                    <a:pt x="112" y="186"/>
                  </a:lnTo>
                  <a:lnTo>
                    <a:pt x="94" y="184"/>
                  </a:lnTo>
                  <a:lnTo>
                    <a:pt x="55" y="174"/>
                  </a:lnTo>
                  <a:lnTo>
                    <a:pt x="42" y="147"/>
                  </a:lnTo>
                  <a:lnTo>
                    <a:pt x="35" y="127"/>
                  </a:lnTo>
                  <a:lnTo>
                    <a:pt x="10" y="112"/>
                  </a:lnTo>
                  <a:lnTo>
                    <a:pt x="0" y="99"/>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11" name="Freeform 230"/>
            <p:cNvSpPr>
              <a:spLocks/>
            </p:cNvSpPr>
            <p:nvPr/>
          </p:nvSpPr>
          <p:spPr bwMode="auto">
            <a:xfrm>
              <a:off x="1822827" y="1755964"/>
              <a:ext cx="70174" cy="127938"/>
            </a:xfrm>
            <a:custGeom>
              <a:avLst/>
              <a:gdLst>
                <a:gd name="T0" fmla="*/ 7938 w 50"/>
                <a:gd name="T1" fmla="*/ 0 h 92"/>
                <a:gd name="T2" fmla="*/ 31750 w 50"/>
                <a:gd name="T3" fmla="*/ 7938 h 92"/>
                <a:gd name="T4" fmla="*/ 31750 w 50"/>
                <a:gd name="T5" fmla="*/ 44450 h 92"/>
                <a:gd name="T6" fmla="*/ 39688 w 50"/>
                <a:gd name="T7" fmla="*/ 79375 h 92"/>
                <a:gd name="T8" fmla="*/ 47625 w 50"/>
                <a:gd name="T9" fmla="*/ 98425 h 92"/>
                <a:gd name="T10" fmla="*/ 60325 w 50"/>
                <a:gd name="T11" fmla="*/ 114300 h 92"/>
                <a:gd name="T12" fmla="*/ 79375 w 50"/>
                <a:gd name="T13" fmla="*/ 142875 h 92"/>
                <a:gd name="T14" fmla="*/ 63500 w 50"/>
                <a:gd name="T15" fmla="*/ 146050 h 92"/>
                <a:gd name="T16" fmla="*/ 47625 w 50"/>
                <a:gd name="T17" fmla="*/ 146050 h 92"/>
                <a:gd name="T18" fmla="*/ 28575 w 50"/>
                <a:gd name="T19" fmla="*/ 138113 h 92"/>
                <a:gd name="T20" fmla="*/ 28575 w 50"/>
                <a:gd name="T21" fmla="*/ 90488 h 92"/>
                <a:gd name="T22" fmla="*/ 0 w 50"/>
                <a:gd name="T23" fmla="*/ 87313 h 92"/>
                <a:gd name="T24" fmla="*/ 7938 w 50"/>
                <a:gd name="T25" fmla="*/ 0 h 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 h="92">
                  <a:moveTo>
                    <a:pt x="5" y="0"/>
                  </a:moveTo>
                  <a:lnTo>
                    <a:pt x="20" y="5"/>
                  </a:lnTo>
                  <a:lnTo>
                    <a:pt x="20" y="28"/>
                  </a:lnTo>
                  <a:lnTo>
                    <a:pt x="25" y="50"/>
                  </a:lnTo>
                  <a:lnTo>
                    <a:pt x="30" y="62"/>
                  </a:lnTo>
                  <a:lnTo>
                    <a:pt x="38" y="72"/>
                  </a:lnTo>
                  <a:lnTo>
                    <a:pt x="50" y="90"/>
                  </a:lnTo>
                  <a:lnTo>
                    <a:pt x="40" y="92"/>
                  </a:lnTo>
                  <a:lnTo>
                    <a:pt x="30" y="92"/>
                  </a:lnTo>
                  <a:lnTo>
                    <a:pt x="18" y="87"/>
                  </a:lnTo>
                  <a:lnTo>
                    <a:pt x="18" y="57"/>
                  </a:lnTo>
                  <a:lnTo>
                    <a:pt x="0" y="55"/>
                  </a:lnTo>
                  <a:lnTo>
                    <a:pt x="5" y="0"/>
                  </a:lnTo>
                  <a:close/>
                </a:path>
              </a:pathLst>
            </a:custGeom>
            <a:solidFill>
              <a:schemeClr val="bg1"/>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12" name="Freeform 231"/>
            <p:cNvSpPr>
              <a:spLocks/>
            </p:cNvSpPr>
            <p:nvPr/>
          </p:nvSpPr>
          <p:spPr bwMode="auto">
            <a:xfrm>
              <a:off x="1951947" y="1932577"/>
              <a:ext cx="248414" cy="190520"/>
            </a:xfrm>
            <a:custGeom>
              <a:avLst/>
              <a:gdLst>
                <a:gd name="T0" fmla="*/ 87312 w 177"/>
                <a:gd name="T1" fmla="*/ 3175 h 137"/>
                <a:gd name="T2" fmla="*/ 55562 w 177"/>
                <a:gd name="T3" fmla="*/ 11113 h 137"/>
                <a:gd name="T4" fmla="*/ 68262 w 177"/>
                <a:gd name="T5" fmla="*/ 19050 h 137"/>
                <a:gd name="T6" fmla="*/ 0 w 177"/>
                <a:gd name="T7" fmla="*/ 66675 h 137"/>
                <a:gd name="T8" fmla="*/ 0 w 177"/>
                <a:gd name="T9" fmla="*/ 87313 h 137"/>
                <a:gd name="T10" fmla="*/ 39687 w 177"/>
                <a:gd name="T11" fmla="*/ 103188 h 137"/>
                <a:gd name="T12" fmla="*/ 92075 w 177"/>
                <a:gd name="T13" fmla="*/ 47625 h 137"/>
                <a:gd name="T14" fmla="*/ 92075 w 177"/>
                <a:gd name="T15" fmla="*/ 55563 h 137"/>
                <a:gd name="T16" fmla="*/ 138112 w 177"/>
                <a:gd name="T17" fmla="*/ 66675 h 137"/>
                <a:gd name="T18" fmla="*/ 169862 w 177"/>
                <a:gd name="T19" fmla="*/ 106363 h 137"/>
                <a:gd name="T20" fmla="*/ 201612 w 177"/>
                <a:gd name="T21" fmla="*/ 149225 h 137"/>
                <a:gd name="T22" fmla="*/ 190500 w 177"/>
                <a:gd name="T23" fmla="*/ 204788 h 137"/>
                <a:gd name="T24" fmla="*/ 214312 w 177"/>
                <a:gd name="T25" fmla="*/ 188913 h 137"/>
                <a:gd name="T26" fmla="*/ 241300 w 177"/>
                <a:gd name="T27" fmla="*/ 217488 h 137"/>
                <a:gd name="T28" fmla="*/ 257175 w 177"/>
                <a:gd name="T29" fmla="*/ 153988 h 137"/>
                <a:gd name="T30" fmla="*/ 280987 w 177"/>
                <a:gd name="T31" fmla="*/ 157163 h 137"/>
                <a:gd name="T32" fmla="*/ 257175 w 177"/>
                <a:gd name="T33" fmla="*/ 114300 h 137"/>
                <a:gd name="T34" fmla="*/ 209550 w 177"/>
                <a:gd name="T35" fmla="*/ 87313 h 137"/>
                <a:gd name="T36" fmla="*/ 185737 w 177"/>
                <a:gd name="T37" fmla="*/ 58738 h 137"/>
                <a:gd name="T38" fmla="*/ 142875 w 177"/>
                <a:gd name="T39" fmla="*/ 0 h 137"/>
                <a:gd name="T40" fmla="*/ 87312 w 177"/>
                <a:gd name="T41" fmla="*/ 3175 h 1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7" h="137">
                  <a:moveTo>
                    <a:pt x="55" y="2"/>
                  </a:moveTo>
                  <a:lnTo>
                    <a:pt x="35" y="7"/>
                  </a:lnTo>
                  <a:lnTo>
                    <a:pt x="43" y="12"/>
                  </a:lnTo>
                  <a:lnTo>
                    <a:pt x="0" y="42"/>
                  </a:lnTo>
                  <a:lnTo>
                    <a:pt x="0" y="55"/>
                  </a:lnTo>
                  <a:lnTo>
                    <a:pt x="25" y="65"/>
                  </a:lnTo>
                  <a:lnTo>
                    <a:pt x="58" y="30"/>
                  </a:lnTo>
                  <a:lnTo>
                    <a:pt x="58" y="35"/>
                  </a:lnTo>
                  <a:lnTo>
                    <a:pt x="87" y="42"/>
                  </a:lnTo>
                  <a:lnTo>
                    <a:pt x="107" y="67"/>
                  </a:lnTo>
                  <a:lnTo>
                    <a:pt x="127" y="94"/>
                  </a:lnTo>
                  <a:lnTo>
                    <a:pt x="120" y="129"/>
                  </a:lnTo>
                  <a:lnTo>
                    <a:pt x="135" y="119"/>
                  </a:lnTo>
                  <a:lnTo>
                    <a:pt x="152" y="137"/>
                  </a:lnTo>
                  <a:lnTo>
                    <a:pt x="162" y="97"/>
                  </a:lnTo>
                  <a:lnTo>
                    <a:pt x="177" y="99"/>
                  </a:lnTo>
                  <a:lnTo>
                    <a:pt x="162" y="72"/>
                  </a:lnTo>
                  <a:lnTo>
                    <a:pt x="132" y="55"/>
                  </a:lnTo>
                  <a:lnTo>
                    <a:pt x="117" y="37"/>
                  </a:lnTo>
                  <a:lnTo>
                    <a:pt x="90" y="0"/>
                  </a:lnTo>
                  <a:lnTo>
                    <a:pt x="55" y="2"/>
                  </a:lnTo>
                  <a:close/>
                </a:path>
              </a:pathLst>
            </a:custGeom>
            <a:solidFill>
              <a:schemeClr val="bg1"/>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13" name="Freeform 232"/>
            <p:cNvSpPr>
              <a:spLocks/>
            </p:cNvSpPr>
            <p:nvPr/>
          </p:nvSpPr>
          <p:spPr bwMode="auto">
            <a:xfrm>
              <a:off x="2022123" y="2011844"/>
              <a:ext cx="70174" cy="169658"/>
            </a:xfrm>
            <a:custGeom>
              <a:avLst/>
              <a:gdLst>
                <a:gd name="T0" fmla="*/ 63500 w 50"/>
                <a:gd name="T1" fmla="*/ 7938 h 122"/>
                <a:gd name="T2" fmla="*/ 31750 w 50"/>
                <a:gd name="T3" fmla="*/ 12700 h 122"/>
                <a:gd name="T4" fmla="*/ 4763 w 50"/>
                <a:gd name="T5" fmla="*/ 39688 h 122"/>
                <a:gd name="T6" fmla="*/ 0 w 50"/>
                <a:gd name="T7" fmla="*/ 66675 h 122"/>
                <a:gd name="T8" fmla="*/ 15875 w 50"/>
                <a:gd name="T9" fmla="*/ 50800 h 122"/>
                <a:gd name="T10" fmla="*/ 12700 w 50"/>
                <a:gd name="T11" fmla="*/ 87313 h 122"/>
                <a:gd name="T12" fmla="*/ 4763 w 50"/>
                <a:gd name="T13" fmla="*/ 114300 h 122"/>
                <a:gd name="T14" fmla="*/ 4763 w 50"/>
                <a:gd name="T15" fmla="*/ 166688 h 122"/>
                <a:gd name="T16" fmla="*/ 28575 w 50"/>
                <a:gd name="T17" fmla="*/ 193675 h 122"/>
                <a:gd name="T18" fmla="*/ 58738 w 50"/>
                <a:gd name="T19" fmla="*/ 169863 h 122"/>
                <a:gd name="T20" fmla="*/ 42863 w 50"/>
                <a:gd name="T21" fmla="*/ 90488 h 122"/>
                <a:gd name="T22" fmla="*/ 42863 w 50"/>
                <a:gd name="T23" fmla="*/ 63500 h 122"/>
                <a:gd name="T24" fmla="*/ 71438 w 50"/>
                <a:gd name="T25" fmla="*/ 47625 h 122"/>
                <a:gd name="T26" fmla="*/ 79375 w 50"/>
                <a:gd name="T27" fmla="*/ 28575 h 122"/>
                <a:gd name="T28" fmla="*/ 63500 w 50"/>
                <a:gd name="T29" fmla="*/ 0 h 122"/>
                <a:gd name="T30" fmla="*/ 63500 w 50"/>
                <a:gd name="T31" fmla="*/ 7938 h 1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0" h="122">
                  <a:moveTo>
                    <a:pt x="40" y="5"/>
                  </a:moveTo>
                  <a:lnTo>
                    <a:pt x="20" y="8"/>
                  </a:lnTo>
                  <a:lnTo>
                    <a:pt x="3" y="25"/>
                  </a:lnTo>
                  <a:lnTo>
                    <a:pt x="0" y="42"/>
                  </a:lnTo>
                  <a:lnTo>
                    <a:pt x="10" y="32"/>
                  </a:lnTo>
                  <a:lnTo>
                    <a:pt x="8" y="55"/>
                  </a:lnTo>
                  <a:lnTo>
                    <a:pt x="3" y="72"/>
                  </a:lnTo>
                  <a:lnTo>
                    <a:pt x="3" y="105"/>
                  </a:lnTo>
                  <a:lnTo>
                    <a:pt x="18" y="122"/>
                  </a:lnTo>
                  <a:lnTo>
                    <a:pt x="37" y="107"/>
                  </a:lnTo>
                  <a:lnTo>
                    <a:pt x="27" y="57"/>
                  </a:lnTo>
                  <a:lnTo>
                    <a:pt x="27" y="40"/>
                  </a:lnTo>
                  <a:lnTo>
                    <a:pt x="45" y="30"/>
                  </a:lnTo>
                  <a:lnTo>
                    <a:pt x="50" y="18"/>
                  </a:lnTo>
                  <a:lnTo>
                    <a:pt x="40" y="0"/>
                  </a:lnTo>
                  <a:lnTo>
                    <a:pt x="40" y="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14" name="Freeform 233"/>
            <p:cNvSpPr>
              <a:spLocks/>
            </p:cNvSpPr>
            <p:nvPr/>
          </p:nvSpPr>
          <p:spPr bwMode="auto">
            <a:xfrm>
              <a:off x="2022123" y="2011844"/>
              <a:ext cx="70174" cy="169658"/>
            </a:xfrm>
            <a:custGeom>
              <a:avLst/>
              <a:gdLst>
                <a:gd name="T0" fmla="*/ 63500 w 50"/>
                <a:gd name="T1" fmla="*/ 7938 h 122"/>
                <a:gd name="T2" fmla="*/ 31750 w 50"/>
                <a:gd name="T3" fmla="*/ 12700 h 122"/>
                <a:gd name="T4" fmla="*/ 4763 w 50"/>
                <a:gd name="T5" fmla="*/ 39688 h 122"/>
                <a:gd name="T6" fmla="*/ 0 w 50"/>
                <a:gd name="T7" fmla="*/ 66675 h 122"/>
                <a:gd name="T8" fmla="*/ 15875 w 50"/>
                <a:gd name="T9" fmla="*/ 50800 h 122"/>
                <a:gd name="T10" fmla="*/ 12700 w 50"/>
                <a:gd name="T11" fmla="*/ 87313 h 122"/>
                <a:gd name="T12" fmla="*/ 4763 w 50"/>
                <a:gd name="T13" fmla="*/ 114300 h 122"/>
                <a:gd name="T14" fmla="*/ 4763 w 50"/>
                <a:gd name="T15" fmla="*/ 166688 h 122"/>
                <a:gd name="T16" fmla="*/ 28575 w 50"/>
                <a:gd name="T17" fmla="*/ 193675 h 122"/>
                <a:gd name="T18" fmla="*/ 58738 w 50"/>
                <a:gd name="T19" fmla="*/ 169863 h 122"/>
                <a:gd name="T20" fmla="*/ 42863 w 50"/>
                <a:gd name="T21" fmla="*/ 90488 h 122"/>
                <a:gd name="T22" fmla="*/ 42863 w 50"/>
                <a:gd name="T23" fmla="*/ 63500 h 122"/>
                <a:gd name="T24" fmla="*/ 71438 w 50"/>
                <a:gd name="T25" fmla="*/ 47625 h 122"/>
                <a:gd name="T26" fmla="*/ 79375 w 50"/>
                <a:gd name="T27" fmla="*/ 28575 h 122"/>
                <a:gd name="T28" fmla="*/ 63500 w 50"/>
                <a:gd name="T29" fmla="*/ 0 h 122"/>
                <a:gd name="T30" fmla="*/ 63500 w 50"/>
                <a:gd name="T31" fmla="*/ 7938 h 1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0" h="122">
                  <a:moveTo>
                    <a:pt x="40" y="5"/>
                  </a:moveTo>
                  <a:lnTo>
                    <a:pt x="20" y="8"/>
                  </a:lnTo>
                  <a:lnTo>
                    <a:pt x="3" y="25"/>
                  </a:lnTo>
                  <a:lnTo>
                    <a:pt x="0" y="42"/>
                  </a:lnTo>
                  <a:lnTo>
                    <a:pt x="10" y="32"/>
                  </a:lnTo>
                  <a:lnTo>
                    <a:pt x="8" y="55"/>
                  </a:lnTo>
                  <a:lnTo>
                    <a:pt x="3" y="72"/>
                  </a:lnTo>
                  <a:lnTo>
                    <a:pt x="3" y="105"/>
                  </a:lnTo>
                  <a:lnTo>
                    <a:pt x="18" y="122"/>
                  </a:lnTo>
                  <a:lnTo>
                    <a:pt x="37" y="107"/>
                  </a:lnTo>
                  <a:lnTo>
                    <a:pt x="27" y="57"/>
                  </a:lnTo>
                  <a:lnTo>
                    <a:pt x="27" y="40"/>
                  </a:lnTo>
                  <a:lnTo>
                    <a:pt x="45" y="30"/>
                  </a:lnTo>
                  <a:lnTo>
                    <a:pt x="50" y="18"/>
                  </a:lnTo>
                  <a:lnTo>
                    <a:pt x="40" y="0"/>
                  </a:lnTo>
                  <a:lnTo>
                    <a:pt x="40" y="5"/>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15" name="Freeform 234"/>
            <p:cNvSpPr>
              <a:spLocks/>
            </p:cNvSpPr>
            <p:nvPr/>
          </p:nvSpPr>
          <p:spPr bwMode="auto">
            <a:xfrm>
              <a:off x="2022123" y="2011844"/>
              <a:ext cx="70174" cy="169658"/>
            </a:xfrm>
            <a:custGeom>
              <a:avLst/>
              <a:gdLst>
                <a:gd name="T0" fmla="*/ 63500 w 50"/>
                <a:gd name="T1" fmla="*/ 7938 h 122"/>
                <a:gd name="T2" fmla="*/ 31750 w 50"/>
                <a:gd name="T3" fmla="*/ 12700 h 122"/>
                <a:gd name="T4" fmla="*/ 4763 w 50"/>
                <a:gd name="T5" fmla="*/ 39688 h 122"/>
                <a:gd name="T6" fmla="*/ 0 w 50"/>
                <a:gd name="T7" fmla="*/ 66675 h 122"/>
                <a:gd name="T8" fmla="*/ 15875 w 50"/>
                <a:gd name="T9" fmla="*/ 50800 h 122"/>
                <a:gd name="T10" fmla="*/ 12700 w 50"/>
                <a:gd name="T11" fmla="*/ 87313 h 122"/>
                <a:gd name="T12" fmla="*/ 4763 w 50"/>
                <a:gd name="T13" fmla="*/ 114300 h 122"/>
                <a:gd name="T14" fmla="*/ 4763 w 50"/>
                <a:gd name="T15" fmla="*/ 166688 h 122"/>
                <a:gd name="T16" fmla="*/ 28575 w 50"/>
                <a:gd name="T17" fmla="*/ 193675 h 122"/>
                <a:gd name="T18" fmla="*/ 58738 w 50"/>
                <a:gd name="T19" fmla="*/ 169863 h 122"/>
                <a:gd name="T20" fmla="*/ 42863 w 50"/>
                <a:gd name="T21" fmla="*/ 90488 h 122"/>
                <a:gd name="T22" fmla="*/ 42863 w 50"/>
                <a:gd name="T23" fmla="*/ 63500 h 122"/>
                <a:gd name="T24" fmla="*/ 71438 w 50"/>
                <a:gd name="T25" fmla="*/ 47625 h 122"/>
                <a:gd name="T26" fmla="*/ 79375 w 50"/>
                <a:gd name="T27" fmla="*/ 28575 h 122"/>
                <a:gd name="T28" fmla="*/ 63500 w 50"/>
                <a:gd name="T29" fmla="*/ 0 h 1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0" h="122">
                  <a:moveTo>
                    <a:pt x="40" y="5"/>
                  </a:moveTo>
                  <a:lnTo>
                    <a:pt x="20" y="8"/>
                  </a:lnTo>
                  <a:lnTo>
                    <a:pt x="3" y="25"/>
                  </a:lnTo>
                  <a:lnTo>
                    <a:pt x="0" y="42"/>
                  </a:lnTo>
                  <a:lnTo>
                    <a:pt x="10" y="32"/>
                  </a:lnTo>
                  <a:lnTo>
                    <a:pt x="8" y="55"/>
                  </a:lnTo>
                  <a:lnTo>
                    <a:pt x="3" y="72"/>
                  </a:lnTo>
                  <a:lnTo>
                    <a:pt x="3" y="105"/>
                  </a:lnTo>
                  <a:lnTo>
                    <a:pt x="18" y="122"/>
                  </a:lnTo>
                  <a:lnTo>
                    <a:pt x="37" y="107"/>
                  </a:lnTo>
                  <a:lnTo>
                    <a:pt x="27" y="57"/>
                  </a:lnTo>
                  <a:lnTo>
                    <a:pt x="27" y="40"/>
                  </a:lnTo>
                  <a:lnTo>
                    <a:pt x="45" y="30"/>
                  </a:lnTo>
                  <a:lnTo>
                    <a:pt x="50" y="18"/>
                  </a:lnTo>
                  <a:lnTo>
                    <a:pt x="40" y="0"/>
                  </a:lnTo>
                </a:path>
              </a:pathLst>
            </a:custGeom>
            <a:solidFill>
              <a:schemeClr val="bg1"/>
            </a:solid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16" name="Freeform 235"/>
            <p:cNvSpPr>
              <a:spLocks/>
            </p:cNvSpPr>
            <p:nvPr/>
          </p:nvSpPr>
          <p:spPr bwMode="auto">
            <a:xfrm>
              <a:off x="4318200" y="3346875"/>
              <a:ext cx="42104" cy="20861"/>
            </a:xfrm>
            <a:custGeom>
              <a:avLst/>
              <a:gdLst>
                <a:gd name="T0" fmla="*/ 47625 w 30"/>
                <a:gd name="T1" fmla="*/ 0 h 15"/>
                <a:gd name="T2" fmla="*/ 3175 w 30"/>
                <a:gd name="T3" fmla="*/ 3175 h 15"/>
                <a:gd name="T4" fmla="*/ 0 w 30"/>
                <a:gd name="T5" fmla="*/ 15875 h 15"/>
                <a:gd name="T6" fmla="*/ 7938 w 30"/>
                <a:gd name="T7" fmla="*/ 23812 h 15"/>
                <a:gd name="T8" fmla="*/ 39688 w 30"/>
                <a:gd name="T9" fmla="*/ 19050 h 15"/>
                <a:gd name="T10" fmla="*/ 47625 w 30"/>
                <a:gd name="T11" fmla="*/ 0 h 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5">
                  <a:moveTo>
                    <a:pt x="30" y="0"/>
                  </a:moveTo>
                  <a:lnTo>
                    <a:pt x="2" y="2"/>
                  </a:lnTo>
                  <a:lnTo>
                    <a:pt x="0" y="10"/>
                  </a:lnTo>
                  <a:lnTo>
                    <a:pt x="5" y="15"/>
                  </a:lnTo>
                  <a:lnTo>
                    <a:pt x="25" y="12"/>
                  </a:lnTo>
                  <a:lnTo>
                    <a:pt x="30"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17" name="Freeform 236"/>
            <p:cNvSpPr>
              <a:spLocks/>
            </p:cNvSpPr>
            <p:nvPr/>
          </p:nvSpPr>
          <p:spPr bwMode="auto">
            <a:xfrm>
              <a:off x="4795380" y="3415016"/>
              <a:ext cx="46313" cy="48672"/>
            </a:xfrm>
            <a:custGeom>
              <a:avLst/>
              <a:gdLst>
                <a:gd name="T0" fmla="*/ 23812 w 33"/>
                <a:gd name="T1" fmla="*/ 0 h 35"/>
                <a:gd name="T2" fmla="*/ 7937 w 33"/>
                <a:gd name="T3" fmla="*/ 7938 h 35"/>
                <a:gd name="T4" fmla="*/ 12700 w 33"/>
                <a:gd name="T5" fmla="*/ 28575 h 35"/>
                <a:gd name="T6" fmla="*/ 0 w 33"/>
                <a:gd name="T7" fmla="*/ 39688 h 35"/>
                <a:gd name="T8" fmla="*/ 4762 w 33"/>
                <a:gd name="T9" fmla="*/ 55563 h 35"/>
                <a:gd name="T10" fmla="*/ 20637 w 33"/>
                <a:gd name="T11" fmla="*/ 52388 h 35"/>
                <a:gd name="T12" fmla="*/ 44450 w 33"/>
                <a:gd name="T13" fmla="*/ 52388 h 35"/>
                <a:gd name="T14" fmla="*/ 52387 w 33"/>
                <a:gd name="T15" fmla="*/ 39688 h 35"/>
                <a:gd name="T16" fmla="*/ 47625 w 33"/>
                <a:gd name="T17" fmla="*/ 7938 h 35"/>
                <a:gd name="T18" fmla="*/ 23812 w 33"/>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35">
                  <a:moveTo>
                    <a:pt x="15" y="0"/>
                  </a:moveTo>
                  <a:lnTo>
                    <a:pt x="5" y="5"/>
                  </a:lnTo>
                  <a:lnTo>
                    <a:pt x="8" y="18"/>
                  </a:lnTo>
                  <a:lnTo>
                    <a:pt x="0" y="25"/>
                  </a:lnTo>
                  <a:lnTo>
                    <a:pt x="3" y="35"/>
                  </a:lnTo>
                  <a:lnTo>
                    <a:pt x="13" y="33"/>
                  </a:lnTo>
                  <a:lnTo>
                    <a:pt x="28" y="33"/>
                  </a:lnTo>
                  <a:lnTo>
                    <a:pt x="33" y="25"/>
                  </a:lnTo>
                  <a:lnTo>
                    <a:pt x="30" y="5"/>
                  </a:lnTo>
                  <a:lnTo>
                    <a:pt x="15"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18" name="Freeform 237"/>
            <p:cNvSpPr>
              <a:spLocks/>
            </p:cNvSpPr>
            <p:nvPr/>
          </p:nvSpPr>
          <p:spPr bwMode="auto">
            <a:xfrm>
              <a:off x="4614332" y="3595801"/>
              <a:ext cx="300342" cy="293429"/>
            </a:xfrm>
            <a:custGeom>
              <a:avLst/>
              <a:gdLst>
                <a:gd name="T0" fmla="*/ 249238 w 214"/>
                <a:gd name="T1" fmla="*/ 0 h 211"/>
                <a:gd name="T2" fmla="*/ 241300 w 214"/>
                <a:gd name="T3" fmla="*/ 19050 h 211"/>
                <a:gd name="T4" fmla="*/ 220663 w 214"/>
                <a:gd name="T5" fmla="*/ 26988 h 211"/>
                <a:gd name="T6" fmla="*/ 209550 w 214"/>
                <a:gd name="T7" fmla="*/ 46038 h 211"/>
                <a:gd name="T8" fmla="*/ 201613 w 214"/>
                <a:gd name="T9" fmla="*/ 133350 h 211"/>
                <a:gd name="T10" fmla="*/ 212725 w 214"/>
                <a:gd name="T11" fmla="*/ 146050 h 211"/>
                <a:gd name="T12" fmla="*/ 233363 w 214"/>
                <a:gd name="T13" fmla="*/ 146050 h 211"/>
                <a:gd name="T14" fmla="*/ 236538 w 214"/>
                <a:gd name="T15" fmla="*/ 180975 h 211"/>
                <a:gd name="T16" fmla="*/ 228600 w 214"/>
                <a:gd name="T17" fmla="*/ 200025 h 211"/>
                <a:gd name="T18" fmla="*/ 201613 w 214"/>
                <a:gd name="T19" fmla="*/ 200025 h 211"/>
                <a:gd name="T20" fmla="*/ 190500 w 214"/>
                <a:gd name="T21" fmla="*/ 184150 h 211"/>
                <a:gd name="T22" fmla="*/ 182563 w 214"/>
                <a:gd name="T23" fmla="*/ 153988 h 211"/>
                <a:gd name="T24" fmla="*/ 158750 w 214"/>
                <a:gd name="T25" fmla="*/ 141288 h 211"/>
                <a:gd name="T26" fmla="*/ 158750 w 214"/>
                <a:gd name="T27" fmla="*/ 133350 h 211"/>
                <a:gd name="T28" fmla="*/ 134938 w 214"/>
                <a:gd name="T29" fmla="*/ 138113 h 211"/>
                <a:gd name="T30" fmla="*/ 127000 w 214"/>
                <a:gd name="T31" fmla="*/ 153988 h 211"/>
                <a:gd name="T32" fmla="*/ 111125 w 214"/>
                <a:gd name="T33" fmla="*/ 149225 h 211"/>
                <a:gd name="T34" fmla="*/ 103188 w 214"/>
                <a:gd name="T35" fmla="*/ 122238 h 211"/>
                <a:gd name="T36" fmla="*/ 74613 w 214"/>
                <a:gd name="T37" fmla="*/ 117475 h 211"/>
                <a:gd name="T38" fmla="*/ 71438 w 214"/>
                <a:gd name="T39" fmla="*/ 180975 h 211"/>
                <a:gd name="T40" fmla="*/ 44450 w 214"/>
                <a:gd name="T41" fmla="*/ 180975 h 211"/>
                <a:gd name="T42" fmla="*/ 36513 w 214"/>
                <a:gd name="T43" fmla="*/ 165100 h 211"/>
                <a:gd name="T44" fmla="*/ 23813 w 214"/>
                <a:gd name="T45" fmla="*/ 165100 h 211"/>
                <a:gd name="T46" fmla="*/ 23813 w 214"/>
                <a:gd name="T47" fmla="*/ 180975 h 211"/>
                <a:gd name="T48" fmla="*/ 4763 w 214"/>
                <a:gd name="T49" fmla="*/ 184150 h 211"/>
                <a:gd name="T50" fmla="*/ 0 w 214"/>
                <a:gd name="T51" fmla="*/ 260350 h 211"/>
                <a:gd name="T52" fmla="*/ 4763 w 214"/>
                <a:gd name="T53" fmla="*/ 284163 h 211"/>
                <a:gd name="T54" fmla="*/ 28575 w 214"/>
                <a:gd name="T55" fmla="*/ 311150 h 211"/>
                <a:gd name="T56" fmla="*/ 28575 w 214"/>
                <a:gd name="T57" fmla="*/ 327025 h 211"/>
                <a:gd name="T58" fmla="*/ 44450 w 214"/>
                <a:gd name="T59" fmla="*/ 330200 h 211"/>
                <a:gd name="T60" fmla="*/ 119063 w 214"/>
                <a:gd name="T61" fmla="*/ 334963 h 211"/>
                <a:gd name="T62" fmla="*/ 134938 w 214"/>
                <a:gd name="T63" fmla="*/ 330200 h 211"/>
                <a:gd name="T64" fmla="*/ 158750 w 214"/>
                <a:gd name="T65" fmla="*/ 330200 h 211"/>
                <a:gd name="T66" fmla="*/ 174625 w 214"/>
                <a:gd name="T67" fmla="*/ 322263 h 211"/>
                <a:gd name="T68" fmla="*/ 177800 w 214"/>
                <a:gd name="T69" fmla="*/ 303213 h 211"/>
                <a:gd name="T70" fmla="*/ 193675 w 214"/>
                <a:gd name="T71" fmla="*/ 300038 h 211"/>
                <a:gd name="T72" fmla="*/ 204788 w 214"/>
                <a:gd name="T73" fmla="*/ 292100 h 211"/>
                <a:gd name="T74" fmla="*/ 209550 w 214"/>
                <a:gd name="T75" fmla="*/ 271463 h 211"/>
                <a:gd name="T76" fmla="*/ 233363 w 214"/>
                <a:gd name="T77" fmla="*/ 268288 h 211"/>
                <a:gd name="T78" fmla="*/ 244475 w 214"/>
                <a:gd name="T79" fmla="*/ 252413 h 211"/>
                <a:gd name="T80" fmla="*/ 288925 w 214"/>
                <a:gd name="T81" fmla="*/ 244475 h 211"/>
                <a:gd name="T82" fmla="*/ 296863 w 214"/>
                <a:gd name="T83" fmla="*/ 223838 h 211"/>
                <a:gd name="T84" fmla="*/ 320675 w 214"/>
                <a:gd name="T85" fmla="*/ 212725 h 211"/>
                <a:gd name="T86" fmla="*/ 323850 w 214"/>
                <a:gd name="T87" fmla="*/ 161925 h 211"/>
                <a:gd name="T88" fmla="*/ 339725 w 214"/>
                <a:gd name="T89" fmla="*/ 149225 h 211"/>
                <a:gd name="T90" fmla="*/ 331788 w 214"/>
                <a:gd name="T91" fmla="*/ 114300 h 211"/>
                <a:gd name="T92" fmla="*/ 334963 w 214"/>
                <a:gd name="T93" fmla="*/ 74613 h 211"/>
                <a:gd name="T94" fmla="*/ 315913 w 214"/>
                <a:gd name="T95" fmla="*/ 46038 h 211"/>
                <a:gd name="T96" fmla="*/ 292100 w 214"/>
                <a:gd name="T97" fmla="*/ 34925 h 211"/>
                <a:gd name="T98" fmla="*/ 273050 w 214"/>
                <a:gd name="T99" fmla="*/ 15875 h 211"/>
                <a:gd name="T100" fmla="*/ 268288 w 214"/>
                <a:gd name="T101" fmla="*/ 0 h 211"/>
                <a:gd name="T102" fmla="*/ 249238 w 214"/>
                <a:gd name="T103" fmla="*/ 0 h 2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4" h="211">
                  <a:moveTo>
                    <a:pt x="157" y="0"/>
                  </a:moveTo>
                  <a:lnTo>
                    <a:pt x="152" y="12"/>
                  </a:lnTo>
                  <a:lnTo>
                    <a:pt x="139" y="17"/>
                  </a:lnTo>
                  <a:lnTo>
                    <a:pt x="132" y="29"/>
                  </a:lnTo>
                  <a:lnTo>
                    <a:pt x="127" y="84"/>
                  </a:lnTo>
                  <a:lnTo>
                    <a:pt x="134" y="92"/>
                  </a:lnTo>
                  <a:lnTo>
                    <a:pt x="147" y="92"/>
                  </a:lnTo>
                  <a:lnTo>
                    <a:pt x="149" y="114"/>
                  </a:lnTo>
                  <a:lnTo>
                    <a:pt x="144" y="126"/>
                  </a:lnTo>
                  <a:lnTo>
                    <a:pt x="127" y="126"/>
                  </a:lnTo>
                  <a:lnTo>
                    <a:pt x="120" y="116"/>
                  </a:lnTo>
                  <a:lnTo>
                    <a:pt x="115" y="97"/>
                  </a:lnTo>
                  <a:lnTo>
                    <a:pt x="100" y="89"/>
                  </a:lnTo>
                  <a:lnTo>
                    <a:pt x="100" y="84"/>
                  </a:lnTo>
                  <a:lnTo>
                    <a:pt x="85" y="87"/>
                  </a:lnTo>
                  <a:lnTo>
                    <a:pt x="80" y="97"/>
                  </a:lnTo>
                  <a:lnTo>
                    <a:pt x="70" y="94"/>
                  </a:lnTo>
                  <a:lnTo>
                    <a:pt x="65" y="77"/>
                  </a:lnTo>
                  <a:lnTo>
                    <a:pt x="47" y="74"/>
                  </a:lnTo>
                  <a:lnTo>
                    <a:pt x="45" y="114"/>
                  </a:lnTo>
                  <a:lnTo>
                    <a:pt x="28" y="114"/>
                  </a:lnTo>
                  <a:lnTo>
                    <a:pt x="23" y="104"/>
                  </a:lnTo>
                  <a:lnTo>
                    <a:pt x="15" y="104"/>
                  </a:lnTo>
                  <a:lnTo>
                    <a:pt x="15" y="114"/>
                  </a:lnTo>
                  <a:lnTo>
                    <a:pt x="3" y="116"/>
                  </a:lnTo>
                  <a:lnTo>
                    <a:pt x="0" y="164"/>
                  </a:lnTo>
                  <a:lnTo>
                    <a:pt x="3" y="179"/>
                  </a:lnTo>
                  <a:lnTo>
                    <a:pt x="18" y="196"/>
                  </a:lnTo>
                  <a:lnTo>
                    <a:pt x="18" y="206"/>
                  </a:lnTo>
                  <a:lnTo>
                    <a:pt x="28" y="208"/>
                  </a:lnTo>
                  <a:lnTo>
                    <a:pt x="75" y="211"/>
                  </a:lnTo>
                  <a:lnTo>
                    <a:pt x="85" y="208"/>
                  </a:lnTo>
                  <a:lnTo>
                    <a:pt x="100" y="208"/>
                  </a:lnTo>
                  <a:lnTo>
                    <a:pt x="110" y="203"/>
                  </a:lnTo>
                  <a:lnTo>
                    <a:pt x="112" y="191"/>
                  </a:lnTo>
                  <a:lnTo>
                    <a:pt x="122" y="189"/>
                  </a:lnTo>
                  <a:lnTo>
                    <a:pt x="129" y="184"/>
                  </a:lnTo>
                  <a:lnTo>
                    <a:pt x="132" y="171"/>
                  </a:lnTo>
                  <a:lnTo>
                    <a:pt x="147" y="169"/>
                  </a:lnTo>
                  <a:lnTo>
                    <a:pt x="154" y="159"/>
                  </a:lnTo>
                  <a:lnTo>
                    <a:pt x="182" y="154"/>
                  </a:lnTo>
                  <a:lnTo>
                    <a:pt x="187" y="141"/>
                  </a:lnTo>
                  <a:lnTo>
                    <a:pt x="202" y="134"/>
                  </a:lnTo>
                  <a:lnTo>
                    <a:pt x="204" y="102"/>
                  </a:lnTo>
                  <a:lnTo>
                    <a:pt x="214" y="94"/>
                  </a:lnTo>
                  <a:lnTo>
                    <a:pt x="209" y="72"/>
                  </a:lnTo>
                  <a:lnTo>
                    <a:pt x="211" y="47"/>
                  </a:lnTo>
                  <a:lnTo>
                    <a:pt x="199" y="29"/>
                  </a:lnTo>
                  <a:lnTo>
                    <a:pt x="184" y="22"/>
                  </a:lnTo>
                  <a:lnTo>
                    <a:pt x="172" y="10"/>
                  </a:lnTo>
                  <a:lnTo>
                    <a:pt x="169" y="0"/>
                  </a:lnTo>
                  <a:lnTo>
                    <a:pt x="157"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19" name="Freeform 238"/>
            <p:cNvSpPr>
              <a:spLocks/>
            </p:cNvSpPr>
            <p:nvPr/>
          </p:nvSpPr>
          <p:spPr bwMode="auto">
            <a:xfrm>
              <a:off x="6055697" y="3107684"/>
              <a:ext cx="49119" cy="104300"/>
            </a:xfrm>
            <a:custGeom>
              <a:avLst/>
              <a:gdLst>
                <a:gd name="T0" fmla="*/ 19050 w 35"/>
                <a:gd name="T1" fmla="*/ 0 h 75"/>
                <a:gd name="T2" fmla="*/ 3175 w 35"/>
                <a:gd name="T3" fmla="*/ 36512 h 75"/>
                <a:gd name="T4" fmla="*/ 0 w 35"/>
                <a:gd name="T5" fmla="*/ 79375 h 75"/>
                <a:gd name="T6" fmla="*/ 15875 w 35"/>
                <a:gd name="T7" fmla="*/ 119062 h 75"/>
                <a:gd name="T8" fmla="*/ 55562 w 35"/>
                <a:gd name="T9" fmla="*/ 111125 h 75"/>
                <a:gd name="T10" fmla="*/ 55562 w 35"/>
                <a:gd name="T11" fmla="*/ 39687 h 75"/>
                <a:gd name="T12" fmla="*/ 42862 w 35"/>
                <a:gd name="T13" fmla="*/ 23812 h 75"/>
                <a:gd name="T14" fmla="*/ 19050 w 35"/>
                <a:gd name="T15" fmla="*/ 0 h 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75">
                  <a:moveTo>
                    <a:pt x="12" y="0"/>
                  </a:moveTo>
                  <a:lnTo>
                    <a:pt x="2" y="23"/>
                  </a:lnTo>
                  <a:lnTo>
                    <a:pt x="0" y="50"/>
                  </a:lnTo>
                  <a:lnTo>
                    <a:pt x="10" y="75"/>
                  </a:lnTo>
                  <a:lnTo>
                    <a:pt x="35" y="70"/>
                  </a:lnTo>
                  <a:lnTo>
                    <a:pt x="35" y="25"/>
                  </a:lnTo>
                  <a:lnTo>
                    <a:pt x="27" y="15"/>
                  </a:lnTo>
                  <a:lnTo>
                    <a:pt x="12"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20" name="Freeform 239"/>
            <p:cNvSpPr>
              <a:spLocks/>
            </p:cNvSpPr>
            <p:nvPr/>
          </p:nvSpPr>
          <p:spPr bwMode="auto">
            <a:xfrm>
              <a:off x="3947684" y="2965834"/>
              <a:ext cx="196484" cy="141846"/>
            </a:xfrm>
            <a:custGeom>
              <a:avLst/>
              <a:gdLst>
                <a:gd name="T0" fmla="*/ 222250 w 140"/>
                <a:gd name="T1" fmla="*/ 79375 h 102"/>
                <a:gd name="T2" fmla="*/ 214313 w 140"/>
                <a:gd name="T3" fmla="*/ 111125 h 102"/>
                <a:gd name="T4" fmla="*/ 182563 w 140"/>
                <a:gd name="T5" fmla="*/ 119063 h 102"/>
                <a:gd name="T6" fmla="*/ 161925 w 140"/>
                <a:gd name="T7" fmla="*/ 150813 h 102"/>
                <a:gd name="T8" fmla="*/ 146050 w 140"/>
                <a:gd name="T9" fmla="*/ 150813 h 102"/>
                <a:gd name="T10" fmla="*/ 122238 w 140"/>
                <a:gd name="T11" fmla="*/ 146050 h 102"/>
                <a:gd name="T12" fmla="*/ 103188 w 140"/>
                <a:gd name="T13" fmla="*/ 134938 h 102"/>
                <a:gd name="T14" fmla="*/ 87313 w 140"/>
                <a:gd name="T15" fmla="*/ 134938 h 102"/>
                <a:gd name="T16" fmla="*/ 71438 w 140"/>
                <a:gd name="T17" fmla="*/ 161925 h 102"/>
                <a:gd name="T18" fmla="*/ 15875 w 140"/>
                <a:gd name="T19" fmla="*/ 158750 h 102"/>
                <a:gd name="T20" fmla="*/ 0 w 140"/>
                <a:gd name="T21" fmla="*/ 146050 h 102"/>
                <a:gd name="T22" fmla="*/ 7938 w 140"/>
                <a:gd name="T23" fmla="*/ 106363 h 102"/>
                <a:gd name="T24" fmla="*/ 28575 w 140"/>
                <a:gd name="T25" fmla="*/ 79375 h 102"/>
                <a:gd name="T26" fmla="*/ 39688 w 140"/>
                <a:gd name="T27" fmla="*/ 60325 h 102"/>
                <a:gd name="T28" fmla="*/ 47625 w 140"/>
                <a:gd name="T29" fmla="*/ 44450 h 102"/>
                <a:gd name="T30" fmla="*/ 84138 w 140"/>
                <a:gd name="T31" fmla="*/ 31750 h 102"/>
                <a:gd name="T32" fmla="*/ 100013 w 140"/>
                <a:gd name="T33" fmla="*/ 15875 h 102"/>
                <a:gd name="T34" fmla="*/ 111125 w 140"/>
                <a:gd name="T35" fmla="*/ 0 h 102"/>
                <a:gd name="T36" fmla="*/ 158750 w 140"/>
                <a:gd name="T37" fmla="*/ 0 h 102"/>
                <a:gd name="T38" fmla="*/ 169863 w 140"/>
                <a:gd name="T39" fmla="*/ 15875 h 102"/>
                <a:gd name="T40" fmla="*/ 185738 w 140"/>
                <a:gd name="T41" fmla="*/ 28575 h 102"/>
                <a:gd name="T42" fmla="*/ 185738 w 140"/>
                <a:gd name="T43" fmla="*/ 55563 h 102"/>
                <a:gd name="T44" fmla="*/ 206375 w 140"/>
                <a:gd name="T45" fmla="*/ 60325 h 102"/>
                <a:gd name="T46" fmla="*/ 222250 w 140"/>
                <a:gd name="T47" fmla="*/ 79375 h 10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0" h="102">
                  <a:moveTo>
                    <a:pt x="140" y="50"/>
                  </a:moveTo>
                  <a:lnTo>
                    <a:pt x="135" y="70"/>
                  </a:lnTo>
                  <a:lnTo>
                    <a:pt x="115" y="75"/>
                  </a:lnTo>
                  <a:lnTo>
                    <a:pt x="102" y="95"/>
                  </a:lnTo>
                  <a:lnTo>
                    <a:pt x="92" y="95"/>
                  </a:lnTo>
                  <a:lnTo>
                    <a:pt x="77" y="92"/>
                  </a:lnTo>
                  <a:lnTo>
                    <a:pt x="65" y="85"/>
                  </a:lnTo>
                  <a:lnTo>
                    <a:pt x="55" y="85"/>
                  </a:lnTo>
                  <a:lnTo>
                    <a:pt x="45" y="102"/>
                  </a:lnTo>
                  <a:lnTo>
                    <a:pt x="10" y="100"/>
                  </a:lnTo>
                  <a:lnTo>
                    <a:pt x="0" y="92"/>
                  </a:lnTo>
                  <a:lnTo>
                    <a:pt x="5" y="67"/>
                  </a:lnTo>
                  <a:lnTo>
                    <a:pt x="18" y="50"/>
                  </a:lnTo>
                  <a:lnTo>
                    <a:pt x="25" y="38"/>
                  </a:lnTo>
                  <a:lnTo>
                    <a:pt x="30" y="28"/>
                  </a:lnTo>
                  <a:lnTo>
                    <a:pt x="53" y="20"/>
                  </a:lnTo>
                  <a:lnTo>
                    <a:pt x="63" y="10"/>
                  </a:lnTo>
                  <a:lnTo>
                    <a:pt x="70" y="0"/>
                  </a:lnTo>
                  <a:lnTo>
                    <a:pt x="100" y="0"/>
                  </a:lnTo>
                  <a:lnTo>
                    <a:pt x="107" y="10"/>
                  </a:lnTo>
                  <a:lnTo>
                    <a:pt x="117" y="18"/>
                  </a:lnTo>
                  <a:lnTo>
                    <a:pt x="117" y="35"/>
                  </a:lnTo>
                  <a:lnTo>
                    <a:pt x="130" y="38"/>
                  </a:lnTo>
                  <a:lnTo>
                    <a:pt x="140" y="5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21" name="Freeform 240"/>
            <p:cNvSpPr>
              <a:spLocks/>
            </p:cNvSpPr>
            <p:nvPr/>
          </p:nvSpPr>
          <p:spPr bwMode="auto">
            <a:xfrm>
              <a:off x="3710496" y="3028416"/>
              <a:ext cx="192275" cy="158535"/>
            </a:xfrm>
            <a:custGeom>
              <a:avLst/>
              <a:gdLst>
                <a:gd name="T0" fmla="*/ 0 w 137"/>
                <a:gd name="T1" fmla="*/ 31750 h 114"/>
                <a:gd name="T2" fmla="*/ 15875 w 137"/>
                <a:gd name="T3" fmla="*/ 11113 h 114"/>
                <a:gd name="T4" fmla="*/ 47625 w 137"/>
                <a:gd name="T5" fmla="*/ 0 h 114"/>
                <a:gd name="T6" fmla="*/ 87313 w 137"/>
                <a:gd name="T7" fmla="*/ 7938 h 114"/>
                <a:gd name="T8" fmla="*/ 119063 w 137"/>
                <a:gd name="T9" fmla="*/ 7938 h 114"/>
                <a:gd name="T10" fmla="*/ 146050 w 137"/>
                <a:gd name="T11" fmla="*/ 15875 h 114"/>
                <a:gd name="T12" fmla="*/ 182563 w 137"/>
                <a:gd name="T13" fmla="*/ 19050 h 114"/>
                <a:gd name="T14" fmla="*/ 201613 w 137"/>
                <a:gd name="T15" fmla="*/ 42863 h 114"/>
                <a:gd name="T16" fmla="*/ 209550 w 137"/>
                <a:gd name="T17" fmla="*/ 82550 h 114"/>
                <a:gd name="T18" fmla="*/ 201613 w 137"/>
                <a:gd name="T19" fmla="*/ 106363 h 114"/>
                <a:gd name="T20" fmla="*/ 217488 w 137"/>
                <a:gd name="T21" fmla="*/ 122238 h 114"/>
                <a:gd name="T22" fmla="*/ 190500 w 137"/>
                <a:gd name="T23" fmla="*/ 141288 h 114"/>
                <a:gd name="T24" fmla="*/ 182563 w 137"/>
                <a:gd name="T25" fmla="*/ 180975 h 114"/>
                <a:gd name="T26" fmla="*/ 158750 w 137"/>
                <a:gd name="T27" fmla="*/ 173038 h 114"/>
                <a:gd name="T28" fmla="*/ 142875 w 137"/>
                <a:gd name="T29" fmla="*/ 138113 h 114"/>
                <a:gd name="T30" fmla="*/ 134938 w 137"/>
                <a:gd name="T31" fmla="*/ 106363 h 114"/>
                <a:gd name="T32" fmla="*/ 103188 w 137"/>
                <a:gd name="T33" fmla="*/ 90488 h 114"/>
                <a:gd name="T34" fmla="*/ 79375 w 137"/>
                <a:gd name="T35" fmla="*/ 103188 h 114"/>
                <a:gd name="T36" fmla="*/ 47625 w 137"/>
                <a:gd name="T37" fmla="*/ 111125 h 114"/>
                <a:gd name="T38" fmla="*/ 12700 w 137"/>
                <a:gd name="T39" fmla="*/ 74613 h 114"/>
                <a:gd name="T40" fmla="*/ 0 w 137"/>
                <a:gd name="T41" fmla="*/ 31750 h 1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7" h="114">
                  <a:moveTo>
                    <a:pt x="0" y="20"/>
                  </a:moveTo>
                  <a:lnTo>
                    <a:pt x="10" y="7"/>
                  </a:lnTo>
                  <a:lnTo>
                    <a:pt x="30" y="0"/>
                  </a:lnTo>
                  <a:lnTo>
                    <a:pt x="55" y="5"/>
                  </a:lnTo>
                  <a:lnTo>
                    <a:pt x="75" y="5"/>
                  </a:lnTo>
                  <a:lnTo>
                    <a:pt x="92" y="10"/>
                  </a:lnTo>
                  <a:lnTo>
                    <a:pt x="115" y="12"/>
                  </a:lnTo>
                  <a:lnTo>
                    <a:pt x="127" y="27"/>
                  </a:lnTo>
                  <a:lnTo>
                    <a:pt x="132" y="52"/>
                  </a:lnTo>
                  <a:lnTo>
                    <a:pt x="127" y="67"/>
                  </a:lnTo>
                  <a:lnTo>
                    <a:pt x="137" y="77"/>
                  </a:lnTo>
                  <a:lnTo>
                    <a:pt x="120" y="89"/>
                  </a:lnTo>
                  <a:lnTo>
                    <a:pt x="115" y="114"/>
                  </a:lnTo>
                  <a:lnTo>
                    <a:pt x="100" y="109"/>
                  </a:lnTo>
                  <a:lnTo>
                    <a:pt x="90" y="87"/>
                  </a:lnTo>
                  <a:lnTo>
                    <a:pt x="85" y="67"/>
                  </a:lnTo>
                  <a:lnTo>
                    <a:pt x="65" y="57"/>
                  </a:lnTo>
                  <a:lnTo>
                    <a:pt x="50" y="65"/>
                  </a:lnTo>
                  <a:lnTo>
                    <a:pt x="30" y="70"/>
                  </a:lnTo>
                  <a:lnTo>
                    <a:pt x="8" y="47"/>
                  </a:lnTo>
                  <a:lnTo>
                    <a:pt x="0" y="2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22" name="Freeform 241"/>
            <p:cNvSpPr>
              <a:spLocks/>
            </p:cNvSpPr>
            <p:nvPr/>
          </p:nvSpPr>
          <p:spPr bwMode="auto">
            <a:xfrm>
              <a:off x="4010839" y="3084043"/>
              <a:ext cx="91223" cy="158535"/>
            </a:xfrm>
            <a:custGeom>
              <a:avLst/>
              <a:gdLst>
                <a:gd name="T0" fmla="*/ 4763 w 65"/>
                <a:gd name="T1" fmla="*/ 177800 h 114"/>
                <a:gd name="T2" fmla="*/ 0 w 65"/>
                <a:gd name="T3" fmla="*/ 130175 h 114"/>
                <a:gd name="T4" fmla="*/ 4763 w 65"/>
                <a:gd name="T5" fmla="*/ 85725 h 114"/>
                <a:gd name="T6" fmla="*/ 20638 w 65"/>
                <a:gd name="T7" fmla="*/ 82550 h 114"/>
                <a:gd name="T8" fmla="*/ 23813 w 65"/>
                <a:gd name="T9" fmla="*/ 63500 h 114"/>
                <a:gd name="T10" fmla="*/ 4763 w 65"/>
                <a:gd name="T11" fmla="*/ 55563 h 114"/>
                <a:gd name="T12" fmla="*/ 0 w 65"/>
                <a:gd name="T13" fmla="*/ 26988 h 114"/>
                <a:gd name="T14" fmla="*/ 15875 w 65"/>
                <a:gd name="T15" fmla="*/ 0 h 114"/>
                <a:gd name="T16" fmla="*/ 31750 w 65"/>
                <a:gd name="T17" fmla="*/ 0 h 114"/>
                <a:gd name="T18" fmla="*/ 50800 w 65"/>
                <a:gd name="T19" fmla="*/ 11113 h 114"/>
                <a:gd name="T20" fmla="*/ 74613 w 65"/>
                <a:gd name="T21" fmla="*/ 15875 h 114"/>
                <a:gd name="T22" fmla="*/ 79375 w 65"/>
                <a:gd name="T23" fmla="*/ 42863 h 114"/>
                <a:gd name="T24" fmla="*/ 90488 w 65"/>
                <a:gd name="T25" fmla="*/ 50800 h 114"/>
                <a:gd name="T26" fmla="*/ 90488 w 65"/>
                <a:gd name="T27" fmla="*/ 74613 h 114"/>
                <a:gd name="T28" fmla="*/ 95250 w 65"/>
                <a:gd name="T29" fmla="*/ 114300 h 114"/>
                <a:gd name="T30" fmla="*/ 103188 w 65"/>
                <a:gd name="T31" fmla="*/ 149225 h 114"/>
                <a:gd name="T32" fmla="*/ 90488 w 65"/>
                <a:gd name="T33" fmla="*/ 165100 h 114"/>
                <a:gd name="T34" fmla="*/ 66675 w 65"/>
                <a:gd name="T35" fmla="*/ 165100 h 114"/>
                <a:gd name="T36" fmla="*/ 55563 w 65"/>
                <a:gd name="T37" fmla="*/ 180975 h 114"/>
                <a:gd name="T38" fmla="*/ 34925 w 65"/>
                <a:gd name="T39" fmla="*/ 180975 h 114"/>
                <a:gd name="T40" fmla="*/ 4763 w 65"/>
                <a:gd name="T41" fmla="*/ 177800 h 1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5" h="114">
                  <a:moveTo>
                    <a:pt x="3" y="112"/>
                  </a:moveTo>
                  <a:lnTo>
                    <a:pt x="0" y="82"/>
                  </a:lnTo>
                  <a:lnTo>
                    <a:pt x="3" y="54"/>
                  </a:lnTo>
                  <a:lnTo>
                    <a:pt x="13" y="52"/>
                  </a:lnTo>
                  <a:lnTo>
                    <a:pt x="15" y="40"/>
                  </a:lnTo>
                  <a:lnTo>
                    <a:pt x="3" y="35"/>
                  </a:lnTo>
                  <a:lnTo>
                    <a:pt x="0" y="17"/>
                  </a:lnTo>
                  <a:lnTo>
                    <a:pt x="10" y="0"/>
                  </a:lnTo>
                  <a:lnTo>
                    <a:pt x="20" y="0"/>
                  </a:lnTo>
                  <a:lnTo>
                    <a:pt x="32" y="7"/>
                  </a:lnTo>
                  <a:lnTo>
                    <a:pt x="47" y="10"/>
                  </a:lnTo>
                  <a:lnTo>
                    <a:pt x="50" y="27"/>
                  </a:lnTo>
                  <a:lnTo>
                    <a:pt x="57" y="32"/>
                  </a:lnTo>
                  <a:lnTo>
                    <a:pt x="57" y="47"/>
                  </a:lnTo>
                  <a:lnTo>
                    <a:pt x="60" y="72"/>
                  </a:lnTo>
                  <a:lnTo>
                    <a:pt x="65" y="94"/>
                  </a:lnTo>
                  <a:lnTo>
                    <a:pt x="57" y="104"/>
                  </a:lnTo>
                  <a:lnTo>
                    <a:pt x="42" y="104"/>
                  </a:lnTo>
                  <a:lnTo>
                    <a:pt x="35" y="114"/>
                  </a:lnTo>
                  <a:lnTo>
                    <a:pt x="22" y="114"/>
                  </a:lnTo>
                  <a:lnTo>
                    <a:pt x="3" y="112"/>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23" name="Freeform 242"/>
            <p:cNvSpPr>
              <a:spLocks/>
            </p:cNvSpPr>
            <p:nvPr/>
          </p:nvSpPr>
          <p:spPr bwMode="auto">
            <a:xfrm>
              <a:off x="4809415" y="3449785"/>
              <a:ext cx="42104" cy="45893"/>
            </a:xfrm>
            <a:custGeom>
              <a:avLst/>
              <a:gdLst>
                <a:gd name="T0" fmla="*/ 23813 w 30"/>
                <a:gd name="T1" fmla="*/ 47625 h 33"/>
                <a:gd name="T2" fmla="*/ 47625 w 30"/>
                <a:gd name="T3" fmla="*/ 47625 h 33"/>
                <a:gd name="T4" fmla="*/ 44450 w 30"/>
                <a:gd name="T5" fmla="*/ 12700 h 33"/>
                <a:gd name="T6" fmla="*/ 36513 w 30"/>
                <a:gd name="T7" fmla="*/ 0 h 33"/>
                <a:gd name="T8" fmla="*/ 28575 w 30"/>
                <a:gd name="T9" fmla="*/ 12700 h 33"/>
                <a:gd name="T10" fmla="*/ 4763 w 30"/>
                <a:gd name="T11" fmla="*/ 12700 h 33"/>
                <a:gd name="T12" fmla="*/ 0 w 30"/>
                <a:gd name="T13" fmla="*/ 44450 h 33"/>
                <a:gd name="T14" fmla="*/ 7938 w 30"/>
                <a:gd name="T15" fmla="*/ 52387 h 33"/>
                <a:gd name="T16" fmla="*/ 23813 w 30"/>
                <a:gd name="T17" fmla="*/ 47625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 h="33">
                  <a:moveTo>
                    <a:pt x="15" y="30"/>
                  </a:moveTo>
                  <a:lnTo>
                    <a:pt x="30" y="30"/>
                  </a:lnTo>
                  <a:lnTo>
                    <a:pt x="28" y="8"/>
                  </a:lnTo>
                  <a:lnTo>
                    <a:pt x="23" y="0"/>
                  </a:lnTo>
                  <a:lnTo>
                    <a:pt x="18" y="8"/>
                  </a:lnTo>
                  <a:lnTo>
                    <a:pt x="3" y="8"/>
                  </a:lnTo>
                  <a:lnTo>
                    <a:pt x="0" y="28"/>
                  </a:lnTo>
                  <a:lnTo>
                    <a:pt x="5" y="33"/>
                  </a:lnTo>
                  <a:lnTo>
                    <a:pt x="15" y="3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24" name="Freeform 243"/>
            <p:cNvSpPr>
              <a:spLocks/>
            </p:cNvSpPr>
            <p:nvPr/>
          </p:nvSpPr>
          <p:spPr bwMode="auto">
            <a:xfrm>
              <a:off x="4485213" y="4012996"/>
              <a:ext cx="408410" cy="376866"/>
            </a:xfrm>
            <a:custGeom>
              <a:avLst/>
              <a:gdLst>
                <a:gd name="T0" fmla="*/ 422275 w 291"/>
                <a:gd name="T1" fmla="*/ 20638 h 271"/>
                <a:gd name="T2" fmla="*/ 390525 w 291"/>
                <a:gd name="T3" fmla="*/ 20638 h 271"/>
                <a:gd name="T4" fmla="*/ 382588 w 291"/>
                <a:gd name="T5" fmla="*/ 7938 h 271"/>
                <a:gd name="T6" fmla="*/ 363538 w 291"/>
                <a:gd name="T7" fmla="*/ 0 h 271"/>
                <a:gd name="T8" fmla="*/ 358775 w 291"/>
                <a:gd name="T9" fmla="*/ 15875 h 271"/>
                <a:gd name="T10" fmla="*/ 339725 w 291"/>
                <a:gd name="T11" fmla="*/ 31750 h 271"/>
                <a:gd name="T12" fmla="*/ 323850 w 291"/>
                <a:gd name="T13" fmla="*/ 47625 h 271"/>
                <a:gd name="T14" fmla="*/ 304800 w 291"/>
                <a:gd name="T15" fmla="*/ 60325 h 271"/>
                <a:gd name="T16" fmla="*/ 296863 w 291"/>
                <a:gd name="T17" fmla="*/ 87313 h 271"/>
                <a:gd name="T18" fmla="*/ 276225 w 291"/>
                <a:gd name="T19" fmla="*/ 92075 h 271"/>
                <a:gd name="T20" fmla="*/ 265113 w 291"/>
                <a:gd name="T21" fmla="*/ 107950 h 271"/>
                <a:gd name="T22" fmla="*/ 249238 w 291"/>
                <a:gd name="T23" fmla="*/ 127000 h 271"/>
                <a:gd name="T24" fmla="*/ 220663 w 291"/>
                <a:gd name="T25" fmla="*/ 127000 h 271"/>
                <a:gd name="T26" fmla="*/ 201613 w 291"/>
                <a:gd name="T27" fmla="*/ 115888 h 271"/>
                <a:gd name="T28" fmla="*/ 185738 w 291"/>
                <a:gd name="T29" fmla="*/ 115888 h 271"/>
                <a:gd name="T30" fmla="*/ 177800 w 291"/>
                <a:gd name="T31" fmla="*/ 130175 h 271"/>
                <a:gd name="T32" fmla="*/ 169863 w 291"/>
                <a:gd name="T33" fmla="*/ 146050 h 271"/>
                <a:gd name="T34" fmla="*/ 153988 w 291"/>
                <a:gd name="T35" fmla="*/ 158750 h 271"/>
                <a:gd name="T36" fmla="*/ 119063 w 291"/>
                <a:gd name="T37" fmla="*/ 150813 h 271"/>
                <a:gd name="T38" fmla="*/ 111125 w 291"/>
                <a:gd name="T39" fmla="*/ 119063 h 271"/>
                <a:gd name="T40" fmla="*/ 98425 w 291"/>
                <a:gd name="T41" fmla="*/ 107950 h 271"/>
                <a:gd name="T42" fmla="*/ 90488 w 291"/>
                <a:gd name="T43" fmla="*/ 217488 h 271"/>
                <a:gd name="T44" fmla="*/ 74613 w 291"/>
                <a:gd name="T45" fmla="*/ 233363 h 271"/>
                <a:gd name="T46" fmla="*/ 39688 w 291"/>
                <a:gd name="T47" fmla="*/ 230188 h 271"/>
                <a:gd name="T48" fmla="*/ 23813 w 291"/>
                <a:gd name="T49" fmla="*/ 206375 h 271"/>
                <a:gd name="T50" fmla="*/ 20638 w 291"/>
                <a:gd name="T51" fmla="*/ 217488 h 271"/>
                <a:gd name="T52" fmla="*/ 0 w 291"/>
                <a:gd name="T53" fmla="*/ 217488 h 271"/>
                <a:gd name="T54" fmla="*/ 4763 w 291"/>
                <a:gd name="T55" fmla="*/ 230188 h 271"/>
                <a:gd name="T56" fmla="*/ 4763 w 291"/>
                <a:gd name="T57" fmla="*/ 260350 h 271"/>
                <a:gd name="T58" fmla="*/ 23813 w 291"/>
                <a:gd name="T59" fmla="*/ 268288 h 271"/>
                <a:gd name="T60" fmla="*/ 23813 w 291"/>
                <a:gd name="T61" fmla="*/ 307975 h 271"/>
                <a:gd name="T62" fmla="*/ 39688 w 291"/>
                <a:gd name="T63" fmla="*/ 312738 h 271"/>
                <a:gd name="T64" fmla="*/ 39688 w 291"/>
                <a:gd name="T65" fmla="*/ 323850 h 271"/>
                <a:gd name="T66" fmla="*/ 52388 w 291"/>
                <a:gd name="T67" fmla="*/ 323850 h 271"/>
                <a:gd name="T68" fmla="*/ 47625 w 291"/>
                <a:gd name="T69" fmla="*/ 347663 h 271"/>
                <a:gd name="T70" fmla="*/ 31750 w 291"/>
                <a:gd name="T71" fmla="*/ 360363 h 271"/>
                <a:gd name="T72" fmla="*/ 82550 w 291"/>
                <a:gd name="T73" fmla="*/ 427038 h 271"/>
                <a:gd name="T74" fmla="*/ 119063 w 291"/>
                <a:gd name="T75" fmla="*/ 430213 h 271"/>
                <a:gd name="T76" fmla="*/ 134938 w 291"/>
                <a:gd name="T77" fmla="*/ 419100 h 271"/>
                <a:gd name="T78" fmla="*/ 150813 w 291"/>
                <a:gd name="T79" fmla="*/ 395288 h 271"/>
                <a:gd name="T80" fmla="*/ 209550 w 291"/>
                <a:gd name="T81" fmla="*/ 398463 h 271"/>
                <a:gd name="T82" fmla="*/ 217488 w 291"/>
                <a:gd name="T83" fmla="*/ 406400 h 271"/>
                <a:gd name="T84" fmla="*/ 249238 w 291"/>
                <a:gd name="T85" fmla="*/ 395288 h 271"/>
                <a:gd name="T86" fmla="*/ 260350 w 291"/>
                <a:gd name="T87" fmla="*/ 384175 h 271"/>
                <a:gd name="T88" fmla="*/ 304800 w 291"/>
                <a:gd name="T89" fmla="*/ 379413 h 271"/>
                <a:gd name="T90" fmla="*/ 323850 w 291"/>
                <a:gd name="T91" fmla="*/ 363538 h 271"/>
                <a:gd name="T92" fmla="*/ 347663 w 291"/>
                <a:gd name="T93" fmla="*/ 328613 h 271"/>
                <a:gd name="T94" fmla="*/ 371475 w 291"/>
                <a:gd name="T95" fmla="*/ 307975 h 271"/>
                <a:gd name="T96" fmla="*/ 406400 w 291"/>
                <a:gd name="T97" fmla="*/ 276225 h 271"/>
                <a:gd name="T98" fmla="*/ 414338 w 291"/>
                <a:gd name="T99" fmla="*/ 246063 h 271"/>
                <a:gd name="T100" fmla="*/ 422275 w 291"/>
                <a:gd name="T101" fmla="*/ 217488 h 271"/>
                <a:gd name="T102" fmla="*/ 442913 w 291"/>
                <a:gd name="T103" fmla="*/ 214313 h 271"/>
                <a:gd name="T104" fmla="*/ 461963 w 291"/>
                <a:gd name="T105" fmla="*/ 182563 h 271"/>
                <a:gd name="T106" fmla="*/ 438150 w 291"/>
                <a:gd name="T107" fmla="*/ 174625 h 271"/>
                <a:gd name="T108" fmla="*/ 430213 w 291"/>
                <a:gd name="T109" fmla="*/ 150813 h 271"/>
                <a:gd name="T110" fmla="*/ 422275 w 291"/>
                <a:gd name="T111" fmla="*/ 130175 h 271"/>
                <a:gd name="T112" fmla="*/ 422275 w 291"/>
                <a:gd name="T113" fmla="*/ 103188 h 271"/>
                <a:gd name="T114" fmla="*/ 422275 w 291"/>
                <a:gd name="T115" fmla="*/ 68263 h 271"/>
                <a:gd name="T116" fmla="*/ 422275 w 291"/>
                <a:gd name="T117" fmla="*/ 20638 h 27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1" h="271">
                  <a:moveTo>
                    <a:pt x="266" y="13"/>
                  </a:moveTo>
                  <a:lnTo>
                    <a:pt x="246" y="13"/>
                  </a:lnTo>
                  <a:lnTo>
                    <a:pt x="241" y="5"/>
                  </a:lnTo>
                  <a:lnTo>
                    <a:pt x="229" y="0"/>
                  </a:lnTo>
                  <a:lnTo>
                    <a:pt x="226" y="10"/>
                  </a:lnTo>
                  <a:lnTo>
                    <a:pt x="214" y="20"/>
                  </a:lnTo>
                  <a:lnTo>
                    <a:pt x="204" y="30"/>
                  </a:lnTo>
                  <a:lnTo>
                    <a:pt x="192" y="38"/>
                  </a:lnTo>
                  <a:lnTo>
                    <a:pt x="187" y="55"/>
                  </a:lnTo>
                  <a:lnTo>
                    <a:pt x="174" y="58"/>
                  </a:lnTo>
                  <a:lnTo>
                    <a:pt x="167" y="68"/>
                  </a:lnTo>
                  <a:lnTo>
                    <a:pt x="157" y="80"/>
                  </a:lnTo>
                  <a:lnTo>
                    <a:pt x="139" y="80"/>
                  </a:lnTo>
                  <a:lnTo>
                    <a:pt x="127" y="73"/>
                  </a:lnTo>
                  <a:lnTo>
                    <a:pt x="117" y="73"/>
                  </a:lnTo>
                  <a:lnTo>
                    <a:pt x="112" y="82"/>
                  </a:lnTo>
                  <a:lnTo>
                    <a:pt x="107" y="92"/>
                  </a:lnTo>
                  <a:lnTo>
                    <a:pt x="97" y="100"/>
                  </a:lnTo>
                  <a:lnTo>
                    <a:pt x="75" y="95"/>
                  </a:lnTo>
                  <a:lnTo>
                    <a:pt x="70" y="75"/>
                  </a:lnTo>
                  <a:lnTo>
                    <a:pt x="62" y="68"/>
                  </a:lnTo>
                  <a:lnTo>
                    <a:pt x="57" y="137"/>
                  </a:lnTo>
                  <a:lnTo>
                    <a:pt x="47" y="147"/>
                  </a:lnTo>
                  <a:lnTo>
                    <a:pt x="25" y="145"/>
                  </a:lnTo>
                  <a:lnTo>
                    <a:pt x="15" y="130"/>
                  </a:lnTo>
                  <a:lnTo>
                    <a:pt x="13" y="137"/>
                  </a:lnTo>
                  <a:lnTo>
                    <a:pt x="0" y="137"/>
                  </a:lnTo>
                  <a:lnTo>
                    <a:pt x="3" y="145"/>
                  </a:lnTo>
                  <a:lnTo>
                    <a:pt x="3" y="164"/>
                  </a:lnTo>
                  <a:lnTo>
                    <a:pt x="15" y="169"/>
                  </a:lnTo>
                  <a:lnTo>
                    <a:pt x="15" y="194"/>
                  </a:lnTo>
                  <a:lnTo>
                    <a:pt x="25" y="197"/>
                  </a:lnTo>
                  <a:lnTo>
                    <a:pt x="25" y="204"/>
                  </a:lnTo>
                  <a:lnTo>
                    <a:pt x="33" y="204"/>
                  </a:lnTo>
                  <a:lnTo>
                    <a:pt x="30" y="219"/>
                  </a:lnTo>
                  <a:lnTo>
                    <a:pt x="20" y="227"/>
                  </a:lnTo>
                  <a:lnTo>
                    <a:pt x="52" y="269"/>
                  </a:lnTo>
                  <a:lnTo>
                    <a:pt x="75" y="271"/>
                  </a:lnTo>
                  <a:lnTo>
                    <a:pt x="85" y="264"/>
                  </a:lnTo>
                  <a:lnTo>
                    <a:pt x="95" y="249"/>
                  </a:lnTo>
                  <a:lnTo>
                    <a:pt x="132" y="251"/>
                  </a:lnTo>
                  <a:lnTo>
                    <a:pt x="137" y="256"/>
                  </a:lnTo>
                  <a:lnTo>
                    <a:pt x="157" y="249"/>
                  </a:lnTo>
                  <a:lnTo>
                    <a:pt x="164" y="242"/>
                  </a:lnTo>
                  <a:lnTo>
                    <a:pt x="192" y="239"/>
                  </a:lnTo>
                  <a:lnTo>
                    <a:pt x="204" y="229"/>
                  </a:lnTo>
                  <a:lnTo>
                    <a:pt x="219" y="207"/>
                  </a:lnTo>
                  <a:lnTo>
                    <a:pt x="234" y="194"/>
                  </a:lnTo>
                  <a:lnTo>
                    <a:pt x="256" y="174"/>
                  </a:lnTo>
                  <a:lnTo>
                    <a:pt x="261" y="155"/>
                  </a:lnTo>
                  <a:lnTo>
                    <a:pt x="266" y="137"/>
                  </a:lnTo>
                  <a:lnTo>
                    <a:pt x="279" y="135"/>
                  </a:lnTo>
                  <a:lnTo>
                    <a:pt x="291" y="115"/>
                  </a:lnTo>
                  <a:lnTo>
                    <a:pt x="276" y="110"/>
                  </a:lnTo>
                  <a:lnTo>
                    <a:pt x="271" y="95"/>
                  </a:lnTo>
                  <a:lnTo>
                    <a:pt x="266" y="82"/>
                  </a:lnTo>
                  <a:lnTo>
                    <a:pt x="266" y="65"/>
                  </a:lnTo>
                  <a:lnTo>
                    <a:pt x="266" y="43"/>
                  </a:lnTo>
                  <a:lnTo>
                    <a:pt x="266" y="13"/>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25" name="Freeform 244"/>
            <p:cNvSpPr>
              <a:spLocks/>
            </p:cNvSpPr>
            <p:nvPr/>
          </p:nvSpPr>
          <p:spPr bwMode="auto">
            <a:xfrm>
              <a:off x="4830462" y="3677855"/>
              <a:ext cx="258238" cy="495071"/>
            </a:xfrm>
            <a:custGeom>
              <a:avLst/>
              <a:gdLst>
                <a:gd name="T0" fmla="*/ 47625 w 184"/>
                <a:gd name="T1" fmla="*/ 557213 h 356"/>
                <a:gd name="T2" fmla="*/ 31750 w 184"/>
                <a:gd name="T3" fmla="*/ 512763 h 356"/>
                <a:gd name="T4" fmla="*/ 31750 w 184"/>
                <a:gd name="T5" fmla="*/ 450850 h 356"/>
                <a:gd name="T6" fmla="*/ 36513 w 184"/>
                <a:gd name="T7" fmla="*/ 379413 h 356"/>
                <a:gd name="T8" fmla="*/ 52388 w 184"/>
                <a:gd name="T9" fmla="*/ 331788 h 356"/>
                <a:gd name="T10" fmla="*/ 79375 w 184"/>
                <a:gd name="T11" fmla="*/ 304800 h 356"/>
                <a:gd name="T12" fmla="*/ 68263 w 184"/>
                <a:gd name="T13" fmla="*/ 257175 h 356"/>
                <a:gd name="T14" fmla="*/ 63500 w 184"/>
                <a:gd name="T15" fmla="*/ 190500 h 356"/>
                <a:gd name="T16" fmla="*/ 12700 w 184"/>
                <a:gd name="T17" fmla="*/ 161925 h 356"/>
                <a:gd name="T18" fmla="*/ 44450 w 184"/>
                <a:gd name="T19" fmla="*/ 150813 h 356"/>
                <a:gd name="T20" fmla="*/ 76200 w 184"/>
                <a:gd name="T21" fmla="*/ 119063 h 356"/>
                <a:gd name="T22" fmla="*/ 119063 w 184"/>
                <a:gd name="T23" fmla="*/ 134938 h 356"/>
                <a:gd name="T24" fmla="*/ 106363 w 184"/>
                <a:gd name="T25" fmla="*/ 185738 h 356"/>
                <a:gd name="T26" fmla="*/ 138113 w 184"/>
                <a:gd name="T27" fmla="*/ 193675 h 356"/>
                <a:gd name="T28" fmla="*/ 166688 w 184"/>
                <a:gd name="T29" fmla="*/ 161925 h 356"/>
                <a:gd name="T30" fmla="*/ 153988 w 184"/>
                <a:gd name="T31" fmla="*/ 114300 h 356"/>
                <a:gd name="T32" fmla="*/ 134938 w 184"/>
                <a:gd name="T33" fmla="*/ 90488 h 356"/>
                <a:gd name="T34" fmla="*/ 127000 w 184"/>
                <a:gd name="T35" fmla="*/ 55563 h 356"/>
                <a:gd name="T36" fmla="*/ 127000 w 184"/>
                <a:gd name="T37" fmla="*/ 0 h 356"/>
                <a:gd name="T38" fmla="*/ 153988 w 184"/>
                <a:gd name="T39" fmla="*/ 36513 h 356"/>
                <a:gd name="T40" fmla="*/ 217488 w 184"/>
                <a:gd name="T41" fmla="*/ 23813 h 356"/>
                <a:gd name="T42" fmla="*/ 257175 w 184"/>
                <a:gd name="T43" fmla="*/ 12700 h 356"/>
                <a:gd name="T44" fmla="*/ 292100 w 184"/>
                <a:gd name="T45" fmla="*/ 60325 h 356"/>
                <a:gd name="T46" fmla="*/ 273050 w 184"/>
                <a:gd name="T47" fmla="*/ 185738 h 356"/>
                <a:gd name="T48" fmla="*/ 222250 w 184"/>
                <a:gd name="T49" fmla="*/ 209550 h 356"/>
                <a:gd name="T50" fmla="*/ 198438 w 184"/>
                <a:gd name="T51" fmla="*/ 228600 h 356"/>
                <a:gd name="T52" fmla="*/ 182563 w 184"/>
                <a:gd name="T53" fmla="*/ 276225 h 356"/>
                <a:gd name="T54" fmla="*/ 142875 w 184"/>
                <a:gd name="T55" fmla="*/ 292100 h 356"/>
                <a:gd name="T56" fmla="*/ 134938 w 184"/>
                <a:gd name="T57" fmla="*/ 371475 h 356"/>
                <a:gd name="T58" fmla="*/ 138113 w 184"/>
                <a:gd name="T59" fmla="*/ 430213 h 356"/>
                <a:gd name="T60" fmla="*/ 134938 w 184"/>
                <a:gd name="T61" fmla="*/ 461963 h 356"/>
                <a:gd name="T62" fmla="*/ 106363 w 184"/>
                <a:gd name="T63" fmla="*/ 474663 h 356"/>
                <a:gd name="T64" fmla="*/ 76200 w 184"/>
                <a:gd name="T65" fmla="*/ 485775 h 356"/>
                <a:gd name="T66" fmla="*/ 76200 w 184"/>
                <a:gd name="T67" fmla="*/ 528638 h 356"/>
                <a:gd name="T68" fmla="*/ 71438 w 184"/>
                <a:gd name="T69" fmla="*/ 565150 h 35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84" h="356">
                  <a:moveTo>
                    <a:pt x="45" y="356"/>
                  </a:moveTo>
                  <a:lnTo>
                    <a:pt x="30" y="351"/>
                  </a:lnTo>
                  <a:lnTo>
                    <a:pt x="25" y="336"/>
                  </a:lnTo>
                  <a:lnTo>
                    <a:pt x="20" y="323"/>
                  </a:lnTo>
                  <a:lnTo>
                    <a:pt x="20" y="306"/>
                  </a:lnTo>
                  <a:lnTo>
                    <a:pt x="20" y="284"/>
                  </a:lnTo>
                  <a:lnTo>
                    <a:pt x="20" y="254"/>
                  </a:lnTo>
                  <a:lnTo>
                    <a:pt x="23" y="239"/>
                  </a:lnTo>
                  <a:lnTo>
                    <a:pt x="33" y="234"/>
                  </a:lnTo>
                  <a:lnTo>
                    <a:pt x="33" y="209"/>
                  </a:lnTo>
                  <a:lnTo>
                    <a:pt x="45" y="202"/>
                  </a:lnTo>
                  <a:lnTo>
                    <a:pt x="50" y="192"/>
                  </a:lnTo>
                  <a:lnTo>
                    <a:pt x="45" y="177"/>
                  </a:lnTo>
                  <a:lnTo>
                    <a:pt x="43" y="162"/>
                  </a:lnTo>
                  <a:lnTo>
                    <a:pt x="50" y="140"/>
                  </a:lnTo>
                  <a:lnTo>
                    <a:pt x="40" y="120"/>
                  </a:lnTo>
                  <a:lnTo>
                    <a:pt x="15" y="117"/>
                  </a:lnTo>
                  <a:lnTo>
                    <a:pt x="8" y="102"/>
                  </a:lnTo>
                  <a:lnTo>
                    <a:pt x="0" y="100"/>
                  </a:lnTo>
                  <a:lnTo>
                    <a:pt x="28" y="95"/>
                  </a:lnTo>
                  <a:lnTo>
                    <a:pt x="33" y="82"/>
                  </a:lnTo>
                  <a:lnTo>
                    <a:pt x="48" y="75"/>
                  </a:lnTo>
                  <a:lnTo>
                    <a:pt x="60" y="82"/>
                  </a:lnTo>
                  <a:lnTo>
                    <a:pt x="75" y="85"/>
                  </a:lnTo>
                  <a:lnTo>
                    <a:pt x="72" y="100"/>
                  </a:lnTo>
                  <a:lnTo>
                    <a:pt x="67" y="117"/>
                  </a:lnTo>
                  <a:lnTo>
                    <a:pt x="75" y="125"/>
                  </a:lnTo>
                  <a:lnTo>
                    <a:pt x="87" y="122"/>
                  </a:lnTo>
                  <a:lnTo>
                    <a:pt x="92" y="110"/>
                  </a:lnTo>
                  <a:lnTo>
                    <a:pt x="105" y="102"/>
                  </a:lnTo>
                  <a:lnTo>
                    <a:pt x="102" y="85"/>
                  </a:lnTo>
                  <a:lnTo>
                    <a:pt x="97" y="72"/>
                  </a:lnTo>
                  <a:lnTo>
                    <a:pt x="90" y="62"/>
                  </a:lnTo>
                  <a:lnTo>
                    <a:pt x="85" y="57"/>
                  </a:lnTo>
                  <a:lnTo>
                    <a:pt x="77" y="48"/>
                  </a:lnTo>
                  <a:lnTo>
                    <a:pt x="80" y="35"/>
                  </a:lnTo>
                  <a:lnTo>
                    <a:pt x="82" y="18"/>
                  </a:lnTo>
                  <a:lnTo>
                    <a:pt x="80" y="0"/>
                  </a:lnTo>
                  <a:lnTo>
                    <a:pt x="95" y="13"/>
                  </a:lnTo>
                  <a:lnTo>
                    <a:pt x="97" y="23"/>
                  </a:lnTo>
                  <a:lnTo>
                    <a:pt x="135" y="28"/>
                  </a:lnTo>
                  <a:lnTo>
                    <a:pt x="137" y="15"/>
                  </a:lnTo>
                  <a:lnTo>
                    <a:pt x="159" y="15"/>
                  </a:lnTo>
                  <a:lnTo>
                    <a:pt x="162" y="8"/>
                  </a:lnTo>
                  <a:lnTo>
                    <a:pt x="184" y="3"/>
                  </a:lnTo>
                  <a:lnTo>
                    <a:pt x="184" y="38"/>
                  </a:lnTo>
                  <a:lnTo>
                    <a:pt x="184" y="105"/>
                  </a:lnTo>
                  <a:lnTo>
                    <a:pt x="172" y="117"/>
                  </a:lnTo>
                  <a:lnTo>
                    <a:pt x="169" y="127"/>
                  </a:lnTo>
                  <a:lnTo>
                    <a:pt x="140" y="132"/>
                  </a:lnTo>
                  <a:lnTo>
                    <a:pt x="137" y="142"/>
                  </a:lnTo>
                  <a:lnTo>
                    <a:pt x="125" y="144"/>
                  </a:lnTo>
                  <a:lnTo>
                    <a:pt x="120" y="152"/>
                  </a:lnTo>
                  <a:lnTo>
                    <a:pt x="115" y="174"/>
                  </a:lnTo>
                  <a:lnTo>
                    <a:pt x="100" y="177"/>
                  </a:lnTo>
                  <a:lnTo>
                    <a:pt x="90" y="184"/>
                  </a:lnTo>
                  <a:lnTo>
                    <a:pt x="85" y="194"/>
                  </a:lnTo>
                  <a:lnTo>
                    <a:pt x="85" y="234"/>
                  </a:lnTo>
                  <a:lnTo>
                    <a:pt x="87" y="236"/>
                  </a:lnTo>
                  <a:lnTo>
                    <a:pt x="87" y="271"/>
                  </a:lnTo>
                  <a:lnTo>
                    <a:pt x="90" y="289"/>
                  </a:lnTo>
                  <a:lnTo>
                    <a:pt x="85" y="291"/>
                  </a:lnTo>
                  <a:lnTo>
                    <a:pt x="82" y="299"/>
                  </a:lnTo>
                  <a:lnTo>
                    <a:pt x="67" y="299"/>
                  </a:lnTo>
                  <a:lnTo>
                    <a:pt x="65" y="304"/>
                  </a:lnTo>
                  <a:lnTo>
                    <a:pt x="48" y="306"/>
                  </a:lnTo>
                  <a:lnTo>
                    <a:pt x="48" y="321"/>
                  </a:lnTo>
                  <a:lnTo>
                    <a:pt x="48" y="333"/>
                  </a:lnTo>
                  <a:lnTo>
                    <a:pt x="48" y="346"/>
                  </a:lnTo>
                  <a:lnTo>
                    <a:pt x="45" y="356"/>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26" name="Freeform 245"/>
            <p:cNvSpPr>
              <a:spLocks/>
            </p:cNvSpPr>
            <p:nvPr/>
          </p:nvSpPr>
          <p:spPr bwMode="auto">
            <a:xfrm>
              <a:off x="4816431" y="3415016"/>
              <a:ext cx="272274" cy="301773"/>
            </a:xfrm>
            <a:custGeom>
              <a:avLst/>
              <a:gdLst>
                <a:gd name="T0" fmla="*/ 307975 w 194"/>
                <a:gd name="T1" fmla="*/ 304800 h 217"/>
                <a:gd name="T2" fmla="*/ 273050 w 194"/>
                <a:gd name="T3" fmla="*/ 312738 h 217"/>
                <a:gd name="T4" fmla="*/ 268288 w 194"/>
                <a:gd name="T5" fmla="*/ 323850 h 217"/>
                <a:gd name="T6" fmla="*/ 233363 w 194"/>
                <a:gd name="T7" fmla="*/ 323850 h 217"/>
                <a:gd name="T8" fmla="*/ 230188 w 194"/>
                <a:gd name="T9" fmla="*/ 344488 h 217"/>
                <a:gd name="T10" fmla="*/ 169863 w 194"/>
                <a:gd name="T11" fmla="*/ 336550 h 217"/>
                <a:gd name="T12" fmla="*/ 166688 w 194"/>
                <a:gd name="T13" fmla="*/ 320675 h 217"/>
                <a:gd name="T14" fmla="*/ 142875 w 194"/>
                <a:gd name="T15" fmla="*/ 300038 h 217"/>
                <a:gd name="T16" fmla="*/ 119063 w 194"/>
                <a:gd name="T17" fmla="*/ 288925 h 217"/>
                <a:gd name="T18" fmla="*/ 106363 w 194"/>
                <a:gd name="T19" fmla="*/ 280988 h 217"/>
                <a:gd name="T20" fmla="*/ 87313 w 194"/>
                <a:gd name="T21" fmla="*/ 252413 h 217"/>
                <a:gd name="T22" fmla="*/ 63500 w 194"/>
                <a:gd name="T23" fmla="*/ 241300 h 217"/>
                <a:gd name="T24" fmla="*/ 44450 w 194"/>
                <a:gd name="T25" fmla="*/ 222250 h 217"/>
                <a:gd name="T26" fmla="*/ 39688 w 194"/>
                <a:gd name="T27" fmla="*/ 206375 h 217"/>
                <a:gd name="T28" fmla="*/ 20638 w 194"/>
                <a:gd name="T29" fmla="*/ 206375 h 217"/>
                <a:gd name="T30" fmla="*/ 20638 w 194"/>
                <a:gd name="T31" fmla="*/ 190500 h 217"/>
                <a:gd name="T32" fmla="*/ 20638 w 194"/>
                <a:gd name="T33" fmla="*/ 169863 h 217"/>
                <a:gd name="T34" fmla="*/ 12700 w 194"/>
                <a:gd name="T35" fmla="*/ 153988 h 217"/>
                <a:gd name="T36" fmla="*/ 7938 w 194"/>
                <a:gd name="T37" fmla="*/ 138113 h 217"/>
                <a:gd name="T38" fmla="*/ 7938 w 194"/>
                <a:gd name="T39" fmla="*/ 111125 h 217"/>
                <a:gd name="T40" fmla="*/ 0 w 194"/>
                <a:gd name="T41" fmla="*/ 92075 h 217"/>
                <a:gd name="T42" fmla="*/ 15875 w 194"/>
                <a:gd name="T43" fmla="*/ 87313 h 217"/>
                <a:gd name="T44" fmla="*/ 39688 w 194"/>
                <a:gd name="T45" fmla="*/ 87313 h 217"/>
                <a:gd name="T46" fmla="*/ 36513 w 194"/>
                <a:gd name="T47" fmla="*/ 52388 h 217"/>
                <a:gd name="T48" fmla="*/ 28575 w 194"/>
                <a:gd name="T49" fmla="*/ 39688 h 217"/>
                <a:gd name="T50" fmla="*/ 23813 w 194"/>
                <a:gd name="T51" fmla="*/ 7938 h 217"/>
                <a:gd name="T52" fmla="*/ 36513 w 194"/>
                <a:gd name="T53" fmla="*/ 0 h 217"/>
                <a:gd name="T54" fmla="*/ 68263 w 194"/>
                <a:gd name="T55" fmla="*/ 0 h 217"/>
                <a:gd name="T56" fmla="*/ 122238 w 194"/>
                <a:gd name="T57" fmla="*/ 0 h 217"/>
                <a:gd name="T58" fmla="*/ 146050 w 194"/>
                <a:gd name="T59" fmla="*/ 0 h 217"/>
                <a:gd name="T60" fmla="*/ 201613 w 194"/>
                <a:gd name="T61" fmla="*/ 47625 h 217"/>
                <a:gd name="T62" fmla="*/ 233363 w 194"/>
                <a:gd name="T63" fmla="*/ 55563 h 217"/>
                <a:gd name="T64" fmla="*/ 233363 w 194"/>
                <a:gd name="T65" fmla="*/ 79375 h 217"/>
                <a:gd name="T66" fmla="*/ 276225 w 194"/>
                <a:gd name="T67" fmla="*/ 103188 h 217"/>
                <a:gd name="T68" fmla="*/ 280988 w 194"/>
                <a:gd name="T69" fmla="*/ 119063 h 217"/>
                <a:gd name="T70" fmla="*/ 280988 w 194"/>
                <a:gd name="T71" fmla="*/ 142875 h 217"/>
                <a:gd name="T72" fmla="*/ 268288 w 194"/>
                <a:gd name="T73" fmla="*/ 153988 h 217"/>
                <a:gd name="T74" fmla="*/ 265113 w 194"/>
                <a:gd name="T75" fmla="*/ 174625 h 217"/>
                <a:gd name="T76" fmla="*/ 280988 w 194"/>
                <a:gd name="T77" fmla="*/ 177800 h 217"/>
                <a:gd name="T78" fmla="*/ 280988 w 194"/>
                <a:gd name="T79" fmla="*/ 209550 h 217"/>
                <a:gd name="T80" fmla="*/ 284163 w 194"/>
                <a:gd name="T81" fmla="*/ 241300 h 217"/>
                <a:gd name="T82" fmla="*/ 288925 w 194"/>
                <a:gd name="T83" fmla="*/ 276225 h 217"/>
                <a:gd name="T84" fmla="*/ 300038 w 194"/>
                <a:gd name="T85" fmla="*/ 288925 h 217"/>
                <a:gd name="T86" fmla="*/ 307975 w 194"/>
                <a:gd name="T87" fmla="*/ 304800 h 21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94" h="217">
                  <a:moveTo>
                    <a:pt x="194" y="192"/>
                  </a:moveTo>
                  <a:lnTo>
                    <a:pt x="172" y="197"/>
                  </a:lnTo>
                  <a:lnTo>
                    <a:pt x="169" y="204"/>
                  </a:lnTo>
                  <a:lnTo>
                    <a:pt x="147" y="204"/>
                  </a:lnTo>
                  <a:lnTo>
                    <a:pt x="145" y="217"/>
                  </a:lnTo>
                  <a:lnTo>
                    <a:pt x="107" y="212"/>
                  </a:lnTo>
                  <a:lnTo>
                    <a:pt x="105" y="202"/>
                  </a:lnTo>
                  <a:lnTo>
                    <a:pt x="90" y="189"/>
                  </a:lnTo>
                  <a:lnTo>
                    <a:pt x="75" y="182"/>
                  </a:lnTo>
                  <a:lnTo>
                    <a:pt x="67" y="177"/>
                  </a:lnTo>
                  <a:lnTo>
                    <a:pt x="55" y="159"/>
                  </a:lnTo>
                  <a:lnTo>
                    <a:pt x="40" y="152"/>
                  </a:lnTo>
                  <a:lnTo>
                    <a:pt x="28" y="140"/>
                  </a:lnTo>
                  <a:lnTo>
                    <a:pt x="25" y="130"/>
                  </a:lnTo>
                  <a:lnTo>
                    <a:pt x="13" y="130"/>
                  </a:lnTo>
                  <a:lnTo>
                    <a:pt x="13" y="120"/>
                  </a:lnTo>
                  <a:lnTo>
                    <a:pt x="13" y="107"/>
                  </a:lnTo>
                  <a:lnTo>
                    <a:pt x="8" y="97"/>
                  </a:lnTo>
                  <a:lnTo>
                    <a:pt x="5" y="87"/>
                  </a:lnTo>
                  <a:lnTo>
                    <a:pt x="5" y="70"/>
                  </a:lnTo>
                  <a:lnTo>
                    <a:pt x="0" y="58"/>
                  </a:lnTo>
                  <a:lnTo>
                    <a:pt x="10" y="55"/>
                  </a:lnTo>
                  <a:lnTo>
                    <a:pt x="25" y="55"/>
                  </a:lnTo>
                  <a:lnTo>
                    <a:pt x="23" y="33"/>
                  </a:lnTo>
                  <a:lnTo>
                    <a:pt x="18" y="25"/>
                  </a:lnTo>
                  <a:lnTo>
                    <a:pt x="15" y="5"/>
                  </a:lnTo>
                  <a:lnTo>
                    <a:pt x="23" y="0"/>
                  </a:lnTo>
                  <a:lnTo>
                    <a:pt x="43" y="0"/>
                  </a:lnTo>
                  <a:lnTo>
                    <a:pt x="77" y="0"/>
                  </a:lnTo>
                  <a:lnTo>
                    <a:pt x="92" y="0"/>
                  </a:lnTo>
                  <a:lnTo>
                    <a:pt x="127" y="30"/>
                  </a:lnTo>
                  <a:lnTo>
                    <a:pt x="147" y="35"/>
                  </a:lnTo>
                  <a:lnTo>
                    <a:pt x="147" y="50"/>
                  </a:lnTo>
                  <a:lnTo>
                    <a:pt x="174" y="65"/>
                  </a:lnTo>
                  <a:lnTo>
                    <a:pt x="177" y="75"/>
                  </a:lnTo>
                  <a:lnTo>
                    <a:pt x="177" y="90"/>
                  </a:lnTo>
                  <a:lnTo>
                    <a:pt x="169" y="97"/>
                  </a:lnTo>
                  <a:lnTo>
                    <a:pt x="167" y="110"/>
                  </a:lnTo>
                  <a:lnTo>
                    <a:pt x="177" y="112"/>
                  </a:lnTo>
                  <a:lnTo>
                    <a:pt x="177" y="132"/>
                  </a:lnTo>
                  <a:lnTo>
                    <a:pt x="179" y="152"/>
                  </a:lnTo>
                  <a:lnTo>
                    <a:pt x="182" y="174"/>
                  </a:lnTo>
                  <a:lnTo>
                    <a:pt x="189" y="182"/>
                  </a:lnTo>
                  <a:lnTo>
                    <a:pt x="194" y="192"/>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27" name="Freeform 246"/>
            <p:cNvSpPr>
              <a:spLocks/>
            </p:cNvSpPr>
            <p:nvPr/>
          </p:nvSpPr>
          <p:spPr bwMode="auto">
            <a:xfrm>
              <a:off x="4816432" y="3273170"/>
              <a:ext cx="122105" cy="148804"/>
            </a:xfrm>
            <a:custGeom>
              <a:avLst/>
              <a:gdLst>
                <a:gd name="T0" fmla="*/ 122238 w 87"/>
                <a:gd name="T1" fmla="*/ 0 h 107"/>
                <a:gd name="T2" fmla="*/ 138113 w 87"/>
                <a:gd name="T3" fmla="*/ 28575 h 107"/>
                <a:gd name="T4" fmla="*/ 138113 w 87"/>
                <a:gd name="T5" fmla="*/ 79375 h 107"/>
                <a:gd name="T6" fmla="*/ 122238 w 87"/>
                <a:gd name="T7" fmla="*/ 111125 h 107"/>
                <a:gd name="T8" fmla="*/ 114300 w 87"/>
                <a:gd name="T9" fmla="*/ 142875 h 107"/>
                <a:gd name="T10" fmla="*/ 122238 w 87"/>
                <a:gd name="T11" fmla="*/ 161925 h 107"/>
                <a:gd name="T12" fmla="*/ 68263 w 87"/>
                <a:gd name="T13" fmla="*/ 161925 h 107"/>
                <a:gd name="T14" fmla="*/ 36513 w 87"/>
                <a:gd name="T15" fmla="*/ 161925 h 107"/>
                <a:gd name="T16" fmla="*/ 23813 w 87"/>
                <a:gd name="T17" fmla="*/ 169863 h 107"/>
                <a:gd name="T18" fmla="*/ 0 w 87"/>
                <a:gd name="T19" fmla="*/ 161925 h 107"/>
                <a:gd name="T20" fmla="*/ 7938 w 87"/>
                <a:gd name="T21" fmla="*/ 95250 h 107"/>
                <a:gd name="T22" fmla="*/ 39688 w 87"/>
                <a:gd name="T23" fmla="*/ 84138 h 107"/>
                <a:gd name="T24" fmla="*/ 55563 w 87"/>
                <a:gd name="T25" fmla="*/ 76200 h 107"/>
                <a:gd name="T26" fmla="*/ 55563 w 87"/>
                <a:gd name="T27" fmla="*/ 60325 h 107"/>
                <a:gd name="T28" fmla="*/ 39688 w 87"/>
                <a:gd name="T29" fmla="*/ 55563 h 107"/>
                <a:gd name="T30" fmla="*/ 39688 w 87"/>
                <a:gd name="T31" fmla="*/ 44450 h 107"/>
                <a:gd name="T32" fmla="*/ 31750 w 87"/>
                <a:gd name="T33" fmla="*/ 7938 h 107"/>
                <a:gd name="T34" fmla="*/ 63500 w 87"/>
                <a:gd name="T35" fmla="*/ 7938 h 107"/>
                <a:gd name="T36" fmla="*/ 92075 w 87"/>
                <a:gd name="T37" fmla="*/ 7938 h 107"/>
                <a:gd name="T38" fmla="*/ 122238 w 87"/>
                <a:gd name="T39" fmla="*/ 0 h 1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7" h="107">
                  <a:moveTo>
                    <a:pt x="77" y="0"/>
                  </a:moveTo>
                  <a:lnTo>
                    <a:pt x="87" y="18"/>
                  </a:lnTo>
                  <a:lnTo>
                    <a:pt x="87" y="50"/>
                  </a:lnTo>
                  <a:lnTo>
                    <a:pt x="77" y="70"/>
                  </a:lnTo>
                  <a:lnTo>
                    <a:pt x="72" y="90"/>
                  </a:lnTo>
                  <a:lnTo>
                    <a:pt x="77" y="102"/>
                  </a:lnTo>
                  <a:lnTo>
                    <a:pt x="43" y="102"/>
                  </a:lnTo>
                  <a:lnTo>
                    <a:pt x="23" y="102"/>
                  </a:lnTo>
                  <a:lnTo>
                    <a:pt x="15" y="107"/>
                  </a:lnTo>
                  <a:lnTo>
                    <a:pt x="0" y="102"/>
                  </a:lnTo>
                  <a:lnTo>
                    <a:pt x="5" y="60"/>
                  </a:lnTo>
                  <a:lnTo>
                    <a:pt x="25" y="53"/>
                  </a:lnTo>
                  <a:lnTo>
                    <a:pt x="35" y="48"/>
                  </a:lnTo>
                  <a:lnTo>
                    <a:pt x="35" y="38"/>
                  </a:lnTo>
                  <a:lnTo>
                    <a:pt x="25" y="35"/>
                  </a:lnTo>
                  <a:lnTo>
                    <a:pt x="25" y="28"/>
                  </a:lnTo>
                  <a:lnTo>
                    <a:pt x="20" y="5"/>
                  </a:lnTo>
                  <a:lnTo>
                    <a:pt x="40" y="5"/>
                  </a:lnTo>
                  <a:lnTo>
                    <a:pt x="58" y="5"/>
                  </a:lnTo>
                  <a:lnTo>
                    <a:pt x="77"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28" name="Freeform 247"/>
            <p:cNvSpPr>
              <a:spLocks/>
            </p:cNvSpPr>
            <p:nvPr/>
          </p:nvSpPr>
          <p:spPr bwMode="auto">
            <a:xfrm>
              <a:off x="5109756" y="3042324"/>
              <a:ext cx="51928" cy="51457"/>
            </a:xfrm>
            <a:custGeom>
              <a:avLst/>
              <a:gdLst>
                <a:gd name="T0" fmla="*/ 31750 w 37"/>
                <a:gd name="T1" fmla="*/ 58738 h 37"/>
                <a:gd name="T2" fmla="*/ 0 w 37"/>
                <a:gd name="T3" fmla="*/ 50800 h 37"/>
                <a:gd name="T4" fmla="*/ 4762 w 37"/>
                <a:gd name="T5" fmla="*/ 0 h 37"/>
                <a:gd name="T6" fmla="*/ 58737 w 37"/>
                <a:gd name="T7" fmla="*/ 31750 h 37"/>
                <a:gd name="T8" fmla="*/ 31750 w 37"/>
                <a:gd name="T9" fmla="*/ 58738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37">
                  <a:moveTo>
                    <a:pt x="20" y="37"/>
                  </a:moveTo>
                  <a:lnTo>
                    <a:pt x="0" y="32"/>
                  </a:lnTo>
                  <a:lnTo>
                    <a:pt x="3" y="0"/>
                  </a:lnTo>
                  <a:lnTo>
                    <a:pt x="37" y="20"/>
                  </a:lnTo>
                  <a:lnTo>
                    <a:pt x="20" y="37"/>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29" name="Freeform 248"/>
            <p:cNvSpPr>
              <a:spLocks/>
            </p:cNvSpPr>
            <p:nvPr/>
          </p:nvSpPr>
          <p:spPr bwMode="auto">
            <a:xfrm>
              <a:off x="4736436" y="4207690"/>
              <a:ext cx="63157" cy="61191"/>
            </a:xfrm>
            <a:custGeom>
              <a:avLst/>
              <a:gdLst>
                <a:gd name="T0" fmla="*/ 23812 w 45"/>
                <a:gd name="T1" fmla="*/ 3175 h 44"/>
                <a:gd name="T2" fmla="*/ 15875 w 45"/>
                <a:gd name="T3" fmla="*/ 19050 h 44"/>
                <a:gd name="T4" fmla="*/ 0 w 45"/>
                <a:gd name="T5" fmla="*/ 23813 h 44"/>
                <a:gd name="T6" fmla="*/ 0 w 45"/>
                <a:gd name="T7" fmla="*/ 66675 h 44"/>
                <a:gd name="T8" fmla="*/ 23812 w 45"/>
                <a:gd name="T9" fmla="*/ 61913 h 44"/>
                <a:gd name="T10" fmla="*/ 31750 w 45"/>
                <a:gd name="T11" fmla="*/ 69850 h 44"/>
                <a:gd name="T12" fmla="*/ 44450 w 45"/>
                <a:gd name="T13" fmla="*/ 69850 h 44"/>
                <a:gd name="T14" fmla="*/ 52387 w 45"/>
                <a:gd name="T15" fmla="*/ 58738 h 44"/>
                <a:gd name="T16" fmla="*/ 58737 w 45"/>
                <a:gd name="T17" fmla="*/ 42863 h 44"/>
                <a:gd name="T18" fmla="*/ 71437 w 45"/>
                <a:gd name="T19" fmla="*/ 42863 h 44"/>
                <a:gd name="T20" fmla="*/ 71437 w 45"/>
                <a:gd name="T21" fmla="*/ 3175 h 44"/>
                <a:gd name="T22" fmla="*/ 44450 w 45"/>
                <a:gd name="T23" fmla="*/ 0 h 44"/>
                <a:gd name="T24" fmla="*/ 23812 w 45"/>
                <a:gd name="T25" fmla="*/ 3175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 h="44">
                  <a:moveTo>
                    <a:pt x="15" y="2"/>
                  </a:moveTo>
                  <a:lnTo>
                    <a:pt x="10" y="12"/>
                  </a:lnTo>
                  <a:lnTo>
                    <a:pt x="0" y="15"/>
                  </a:lnTo>
                  <a:lnTo>
                    <a:pt x="0" y="42"/>
                  </a:lnTo>
                  <a:lnTo>
                    <a:pt x="15" y="39"/>
                  </a:lnTo>
                  <a:lnTo>
                    <a:pt x="20" y="44"/>
                  </a:lnTo>
                  <a:lnTo>
                    <a:pt x="28" y="44"/>
                  </a:lnTo>
                  <a:lnTo>
                    <a:pt x="33" y="37"/>
                  </a:lnTo>
                  <a:lnTo>
                    <a:pt x="37" y="27"/>
                  </a:lnTo>
                  <a:lnTo>
                    <a:pt x="45" y="27"/>
                  </a:lnTo>
                  <a:lnTo>
                    <a:pt x="45" y="2"/>
                  </a:lnTo>
                  <a:lnTo>
                    <a:pt x="28" y="0"/>
                  </a:lnTo>
                  <a:lnTo>
                    <a:pt x="15" y="2"/>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30" name="Freeform 249"/>
            <p:cNvSpPr>
              <a:spLocks/>
            </p:cNvSpPr>
            <p:nvPr/>
          </p:nvSpPr>
          <p:spPr bwMode="auto">
            <a:xfrm>
              <a:off x="5130808" y="2842070"/>
              <a:ext cx="251222" cy="186347"/>
            </a:xfrm>
            <a:custGeom>
              <a:avLst/>
              <a:gdLst>
                <a:gd name="T0" fmla="*/ 103188 w 179"/>
                <a:gd name="T1" fmla="*/ 114300 h 134"/>
                <a:gd name="T2" fmla="*/ 103188 w 179"/>
                <a:gd name="T3" fmla="*/ 90488 h 134"/>
                <a:gd name="T4" fmla="*/ 103188 w 179"/>
                <a:gd name="T5" fmla="*/ 71438 h 134"/>
                <a:gd name="T6" fmla="*/ 90488 w 179"/>
                <a:gd name="T7" fmla="*/ 66675 h 134"/>
                <a:gd name="T8" fmla="*/ 55563 w 179"/>
                <a:gd name="T9" fmla="*/ 63500 h 134"/>
                <a:gd name="T10" fmla="*/ 23813 w 179"/>
                <a:gd name="T11" fmla="*/ 66675 h 134"/>
                <a:gd name="T12" fmla="*/ 0 w 179"/>
                <a:gd name="T13" fmla="*/ 77788 h 134"/>
                <a:gd name="T14" fmla="*/ 4763 w 179"/>
                <a:gd name="T15" fmla="*/ 141288 h 134"/>
                <a:gd name="T16" fmla="*/ 4763 w 179"/>
                <a:gd name="T17" fmla="*/ 177800 h 134"/>
                <a:gd name="T18" fmla="*/ 15875 w 179"/>
                <a:gd name="T19" fmla="*/ 196850 h 134"/>
                <a:gd name="T20" fmla="*/ 47625 w 179"/>
                <a:gd name="T21" fmla="*/ 212725 h 134"/>
                <a:gd name="T22" fmla="*/ 66675 w 179"/>
                <a:gd name="T23" fmla="*/ 193675 h 134"/>
                <a:gd name="T24" fmla="*/ 95250 w 179"/>
                <a:gd name="T25" fmla="*/ 165100 h 134"/>
                <a:gd name="T26" fmla="*/ 106363 w 179"/>
                <a:gd name="T27" fmla="*/ 153988 h 134"/>
                <a:gd name="T28" fmla="*/ 177800 w 179"/>
                <a:gd name="T29" fmla="*/ 153988 h 134"/>
                <a:gd name="T30" fmla="*/ 196850 w 179"/>
                <a:gd name="T31" fmla="*/ 133350 h 134"/>
                <a:gd name="T32" fmla="*/ 260350 w 179"/>
                <a:gd name="T33" fmla="*/ 117475 h 134"/>
                <a:gd name="T34" fmla="*/ 260350 w 179"/>
                <a:gd name="T35" fmla="*/ 98425 h 134"/>
                <a:gd name="T36" fmla="*/ 284163 w 179"/>
                <a:gd name="T37" fmla="*/ 77788 h 134"/>
                <a:gd name="T38" fmla="*/ 268288 w 179"/>
                <a:gd name="T39" fmla="*/ 34925 h 134"/>
                <a:gd name="T40" fmla="*/ 257175 w 179"/>
                <a:gd name="T41" fmla="*/ 0 h 134"/>
                <a:gd name="T42" fmla="*/ 173038 w 179"/>
                <a:gd name="T43" fmla="*/ 15875 h 134"/>
                <a:gd name="T44" fmla="*/ 150813 w 179"/>
                <a:gd name="T45" fmla="*/ 42863 h 134"/>
                <a:gd name="T46" fmla="*/ 138113 w 179"/>
                <a:gd name="T47" fmla="*/ 85725 h 134"/>
                <a:gd name="T48" fmla="*/ 103188 w 179"/>
                <a:gd name="T49" fmla="*/ 114300 h 13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9" h="134">
                  <a:moveTo>
                    <a:pt x="65" y="72"/>
                  </a:moveTo>
                  <a:lnTo>
                    <a:pt x="65" y="57"/>
                  </a:lnTo>
                  <a:lnTo>
                    <a:pt x="65" y="45"/>
                  </a:lnTo>
                  <a:lnTo>
                    <a:pt x="57" y="42"/>
                  </a:lnTo>
                  <a:lnTo>
                    <a:pt x="35" y="40"/>
                  </a:lnTo>
                  <a:lnTo>
                    <a:pt x="15" y="42"/>
                  </a:lnTo>
                  <a:lnTo>
                    <a:pt x="0" y="49"/>
                  </a:lnTo>
                  <a:lnTo>
                    <a:pt x="3" y="89"/>
                  </a:lnTo>
                  <a:lnTo>
                    <a:pt x="3" y="112"/>
                  </a:lnTo>
                  <a:lnTo>
                    <a:pt x="10" y="124"/>
                  </a:lnTo>
                  <a:lnTo>
                    <a:pt x="30" y="134"/>
                  </a:lnTo>
                  <a:lnTo>
                    <a:pt x="42" y="122"/>
                  </a:lnTo>
                  <a:lnTo>
                    <a:pt x="60" y="104"/>
                  </a:lnTo>
                  <a:lnTo>
                    <a:pt x="67" y="97"/>
                  </a:lnTo>
                  <a:lnTo>
                    <a:pt x="112" y="97"/>
                  </a:lnTo>
                  <a:lnTo>
                    <a:pt x="124" y="84"/>
                  </a:lnTo>
                  <a:lnTo>
                    <a:pt x="164" y="74"/>
                  </a:lnTo>
                  <a:lnTo>
                    <a:pt x="164" y="62"/>
                  </a:lnTo>
                  <a:lnTo>
                    <a:pt x="179" y="49"/>
                  </a:lnTo>
                  <a:lnTo>
                    <a:pt x="169" y="22"/>
                  </a:lnTo>
                  <a:lnTo>
                    <a:pt x="162" y="0"/>
                  </a:lnTo>
                  <a:lnTo>
                    <a:pt x="109" y="10"/>
                  </a:lnTo>
                  <a:lnTo>
                    <a:pt x="95" y="27"/>
                  </a:lnTo>
                  <a:lnTo>
                    <a:pt x="87" y="54"/>
                  </a:lnTo>
                  <a:lnTo>
                    <a:pt x="65" y="72"/>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31" name="Freeform 250"/>
            <p:cNvSpPr>
              <a:spLocks/>
            </p:cNvSpPr>
            <p:nvPr/>
          </p:nvSpPr>
          <p:spPr bwMode="auto">
            <a:xfrm>
              <a:off x="4614332" y="3595801"/>
              <a:ext cx="300342" cy="293429"/>
            </a:xfrm>
            <a:custGeom>
              <a:avLst/>
              <a:gdLst>
                <a:gd name="T0" fmla="*/ 119063 w 214"/>
                <a:gd name="T1" fmla="*/ 334963 h 211"/>
                <a:gd name="T2" fmla="*/ 134938 w 214"/>
                <a:gd name="T3" fmla="*/ 330200 h 211"/>
                <a:gd name="T4" fmla="*/ 158750 w 214"/>
                <a:gd name="T5" fmla="*/ 330200 h 211"/>
                <a:gd name="T6" fmla="*/ 174625 w 214"/>
                <a:gd name="T7" fmla="*/ 322263 h 211"/>
                <a:gd name="T8" fmla="*/ 177800 w 214"/>
                <a:gd name="T9" fmla="*/ 303213 h 211"/>
                <a:gd name="T10" fmla="*/ 193675 w 214"/>
                <a:gd name="T11" fmla="*/ 300038 h 211"/>
                <a:gd name="T12" fmla="*/ 204788 w 214"/>
                <a:gd name="T13" fmla="*/ 292100 h 211"/>
                <a:gd name="T14" fmla="*/ 209550 w 214"/>
                <a:gd name="T15" fmla="*/ 271463 h 211"/>
                <a:gd name="T16" fmla="*/ 233363 w 214"/>
                <a:gd name="T17" fmla="*/ 268288 h 211"/>
                <a:gd name="T18" fmla="*/ 244475 w 214"/>
                <a:gd name="T19" fmla="*/ 252413 h 211"/>
                <a:gd name="T20" fmla="*/ 288925 w 214"/>
                <a:gd name="T21" fmla="*/ 244475 h 211"/>
                <a:gd name="T22" fmla="*/ 296863 w 214"/>
                <a:gd name="T23" fmla="*/ 223838 h 211"/>
                <a:gd name="T24" fmla="*/ 320675 w 214"/>
                <a:gd name="T25" fmla="*/ 212725 h 211"/>
                <a:gd name="T26" fmla="*/ 323850 w 214"/>
                <a:gd name="T27" fmla="*/ 161925 h 211"/>
                <a:gd name="T28" fmla="*/ 339725 w 214"/>
                <a:gd name="T29" fmla="*/ 149225 h 211"/>
                <a:gd name="T30" fmla="*/ 331788 w 214"/>
                <a:gd name="T31" fmla="*/ 114300 h 211"/>
                <a:gd name="T32" fmla="*/ 334963 w 214"/>
                <a:gd name="T33" fmla="*/ 74613 h 211"/>
                <a:gd name="T34" fmla="*/ 315913 w 214"/>
                <a:gd name="T35" fmla="*/ 46038 h 211"/>
                <a:gd name="T36" fmla="*/ 292100 w 214"/>
                <a:gd name="T37" fmla="*/ 34925 h 211"/>
                <a:gd name="T38" fmla="*/ 273050 w 214"/>
                <a:gd name="T39" fmla="*/ 15875 h 211"/>
                <a:gd name="T40" fmla="*/ 268288 w 214"/>
                <a:gd name="T41" fmla="*/ 0 h 211"/>
                <a:gd name="T42" fmla="*/ 249238 w 214"/>
                <a:gd name="T43" fmla="*/ 0 h 211"/>
                <a:gd name="T44" fmla="*/ 241300 w 214"/>
                <a:gd name="T45" fmla="*/ 19050 h 211"/>
                <a:gd name="T46" fmla="*/ 220663 w 214"/>
                <a:gd name="T47" fmla="*/ 26988 h 211"/>
                <a:gd name="T48" fmla="*/ 209550 w 214"/>
                <a:gd name="T49" fmla="*/ 46038 h 211"/>
                <a:gd name="T50" fmla="*/ 201613 w 214"/>
                <a:gd name="T51" fmla="*/ 133350 h 211"/>
                <a:gd name="T52" fmla="*/ 212725 w 214"/>
                <a:gd name="T53" fmla="*/ 146050 h 211"/>
                <a:gd name="T54" fmla="*/ 233363 w 214"/>
                <a:gd name="T55" fmla="*/ 146050 h 211"/>
                <a:gd name="T56" fmla="*/ 236538 w 214"/>
                <a:gd name="T57" fmla="*/ 180975 h 211"/>
                <a:gd name="T58" fmla="*/ 228600 w 214"/>
                <a:gd name="T59" fmla="*/ 200025 h 211"/>
                <a:gd name="T60" fmla="*/ 201613 w 214"/>
                <a:gd name="T61" fmla="*/ 200025 h 211"/>
                <a:gd name="T62" fmla="*/ 190500 w 214"/>
                <a:gd name="T63" fmla="*/ 184150 h 211"/>
                <a:gd name="T64" fmla="*/ 182563 w 214"/>
                <a:gd name="T65" fmla="*/ 153988 h 211"/>
                <a:gd name="T66" fmla="*/ 158750 w 214"/>
                <a:gd name="T67" fmla="*/ 141288 h 211"/>
                <a:gd name="T68" fmla="*/ 158750 w 214"/>
                <a:gd name="T69" fmla="*/ 133350 h 211"/>
                <a:gd name="T70" fmla="*/ 134938 w 214"/>
                <a:gd name="T71" fmla="*/ 138113 h 211"/>
                <a:gd name="T72" fmla="*/ 127000 w 214"/>
                <a:gd name="T73" fmla="*/ 153988 h 211"/>
                <a:gd name="T74" fmla="*/ 111125 w 214"/>
                <a:gd name="T75" fmla="*/ 149225 h 211"/>
                <a:gd name="T76" fmla="*/ 103188 w 214"/>
                <a:gd name="T77" fmla="*/ 122238 h 211"/>
                <a:gd name="T78" fmla="*/ 74613 w 214"/>
                <a:gd name="T79" fmla="*/ 117475 h 211"/>
                <a:gd name="T80" fmla="*/ 71438 w 214"/>
                <a:gd name="T81" fmla="*/ 180975 h 211"/>
                <a:gd name="T82" fmla="*/ 44450 w 214"/>
                <a:gd name="T83" fmla="*/ 180975 h 211"/>
                <a:gd name="T84" fmla="*/ 36513 w 214"/>
                <a:gd name="T85" fmla="*/ 165100 h 211"/>
                <a:gd name="T86" fmla="*/ 23813 w 214"/>
                <a:gd name="T87" fmla="*/ 165100 h 211"/>
                <a:gd name="T88" fmla="*/ 23813 w 214"/>
                <a:gd name="T89" fmla="*/ 180975 h 211"/>
                <a:gd name="T90" fmla="*/ 4763 w 214"/>
                <a:gd name="T91" fmla="*/ 184150 h 211"/>
                <a:gd name="T92" fmla="*/ 0 w 214"/>
                <a:gd name="T93" fmla="*/ 260350 h 211"/>
                <a:gd name="T94" fmla="*/ 4763 w 214"/>
                <a:gd name="T95" fmla="*/ 284163 h 211"/>
                <a:gd name="T96" fmla="*/ 28575 w 214"/>
                <a:gd name="T97" fmla="*/ 311150 h 211"/>
                <a:gd name="T98" fmla="*/ 28575 w 214"/>
                <a:gd name="T99" fmla="*/ 327025 h 211"/>
                <a:gd name="T100" fmla="*/ 44450 w 214"/>
                <a:gd name="T101" fmla="*/ 330200 h 211"/>
                <a:gd name="T102" fmla="*/ 119063 w 214"/>
                <a:gd name="T103" fmla="*/ 334963 h 2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4" h="211">
                  <a:moveTo>
                    <a:pt x="75" y="211"/>
                  </a:moveTo>
                  <a:lnTo>
                    <a:pt x="85" y="208"/>
                  </a:lnTo>
                  <a:lnTo>
                    <a:pt x="100" y="208"/>
                  </a:lnTo>
                  <a:lnTo>
                    <a:pt x="110" y="203"/>
                  </a:lnTo>
                  <a:lnTo>
                    <a:pt x="112" y="191"/>
                  </a:lnTo>
                  <a:lnTo>
                    <a:pt x="122" y="189"/>
                  </a:lnTo>
                  <a:lnTo>
                    <a:pt x="129" y="184"/>
                  </a:lnTo>
                  <a:lnTo>
                    <a:pt x="132" y="171"/>
                  </a:lnTo>
                  <a:lnTo>
                    <a:pt x="147" y="169"/>
                  </a:lnTo>
                  <a:lnTo>
                    <a:pt x="154" y="159"/>
                  </a:lnTo>
                  <a:lnTo>
                    <a:pt x="182" y="154"/>
                  </a:lnTo>
                  <a:lnTo>
                    <a:pt x="187" y="141"/>
                  </a:lnTo>
                  <a:lnTo>
                    <a:pt x="202" y="134"/>
                  </a:lnTo>
                  <a:lnTo>
                    <a:pt x="204" y="102"/>
                  </a:lnTo>
                  <a:lnTo>
                    <a:pt x="214" y="94"/>
                  </a:lnTo>
                  <a:lnTo>
                    <a:pt x="209" y="72"/>
                  </a:lnTo>
                  <a:lnTo>
                    <a:pt x="211" y="47"/>
                  </a:lnTo>
                  <a:lnTo>
                    <a:pt x="199" y="29"/>
                  </a:lnTo>
                  <a:lnTo>
                    <a:pt x="184" y="22"/>
                  </a:lnTo>
                  <a:lnTo>
                    <a:pt x="172" y="10"/>
                  </a:lnTo>
                  <a:lnTo>
                    <a:pt x="169" y="0"/>
                  </a:lnTo>
                  <a:lnTo>
                    <a:pt x="157" y="0"/>
                  </a:lnTo>
                  <a:lnTo>
                    <a:pt x="152" y="12"/>
                  </a:lnTo>
                  <a:lnTo>
                    <a:pt x="139" y="17"/>
                  </a:lnTo>
                  <a:lnTo>
                    <a:pt x="132" y="29"/>
                  </a:lnTo>
                  <a:lnTo>
                    <a:pt x="127" y="84"/>
                  </a:lnTo>
                  <a:lnTo>
                    <a:pt x="134" y="92"/>
                  </a:lnTo>
                  <a:lnTo>
                    <a:pt x="147" y="92"/>
                  </a:lnTo>
                  <a:lnTo>
                    <a:pt x="149" y="114"/>
                  </a:lnTo>
                  <a:lnTo>
                    <a:pt x="144" y="126"/>
                  </a:lnTo>
                  <a:lnTo>
                    <a:pt x="127" y="126"/>
                  </a:lnTo>
                  <a:lnTo>
                    <a:pt x="120" y="116"/>
                  </a:lnTo>
                  <a:lnTo>
                    <a:pt x="115" y="97"/>
                  </a:lnTo>
                  <a:lnTo>
                    <a:pt x="100" y="89"/>
                  </a:lnTo>
                  <a:lnTo>
                    <a:pt x="100" y="84"/>
                  </a:lnTo>
                  <a:lnTo>
                    <a:pt x="85" y="87"/>
                  </a:lnTo>
                  <a:lnTo>
                    <a:pt x="80" y="97"/>
                  </a:lnTo>
                  <a:lnTo>
                    <a:pt x="70" y="94"/>
                  </a:lnTo>
                  <a:lnTo>
                    <a:pt x="65" y="77"/>
                  </a:lnTo>
                  <a:lnTo>
                    <a:pt x="47" y="74"/>
                  </a:lnTo>
                  <a:lnTo>
                    <a:pt x="45" y="114"/>
                  </a:lnTo>
                  <a:lnTo>
                    <a:pt x="28" y="114"/>
                  </a:lnTo>
                  <a:lnTo>
                    <a:pt x="23" y="104"/>
                  </a:lnTo>
                  <a:lnTo>
                    <a:pt x="15" y="104"/>
                  </a:lnTo>
                  <a:lnTo>
                    <a:pt x="15" y="114"/>
                  </a:lnTo>
                  <a:lnTo>
                    <a:pt x="3" y="116"/>
                  </a:lnTo>
                  <a:lnTo>
                    <a:pt x="0" y="164"/>
                  </a:lnTo>
                  <a:lnTo>
                    <a:pt x="3" y="179"/>
                  </a:lnTo>
                  <a:lnTo>
                    <a:pt x="18" y="196"/>
                  </a:lnTo>
                  <a:lnTo>
                    <a:pt x="18" y="206"/>
                  </a:lnTo>
                  <a:lnTo>
                    <a:pt x="28" y="208"/>
                  </a:lnTo>
                  <a:lnTo>
                    <a:pt x="75" y="211"/>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32" name="Freeform 251"/>
            <p:cNvSpPr>
              <a:spLocks/>
            </p:cNvSpPr>
            <p:nvPr/>
          </p:nvSpPr>
          <p:spPr bwMode="auto">
            <a:xfrm>
              <a:off x="4412232" y="2737770"/>
              <a:ext cx="265258" cy="446402"/>
            </a:xfrm>
            <a:custGeom>
              <a:avLst/>
              <a:gdLst>
                <a:gd name="T0" fmla="*/ 42863 w 189"/>
                <a:gd name="T1" fmla="*/ 0 h 321"/>
                <a:gd name="T2" fmla="*/ 47625 w 189"/>
                <a:gd name="T3" fmla="*/ 15875 h 321"/>
                <a:gd name="T4" fmla="*/ 55563 w 189"/>
                <a:gd name="T5" fmla="*/ 28575 h 321"/>
                <a:gd name="T6" fmla="*/ 66675 w 189"/>
                <a:gd name="T7" fmla="*/ 58737 h 321"/>
                <a:gd name="T8" fmla="*/ 58738 w 189"/>
                <a:gd name="T9" fmla="*/ 212725 h 321"/>
                <a:gd name="T10" fmla="*/ 39688 w 189"/>
                <a:gd name="T11" fmla="*/ 217487 h 321"/>
                <a:gd name="T12" fmla="*/ 26988 w 189"/>
                <a:gd name="T13" fmla="*/ 236537 h 321"/>
                <a:gd name="T14" fmla="*/ 7938 w 189"/>
                <a:gd name="T15" fmla="*/ 249237 h 321"/>
                <a:gd name="T16" fmla="*/ 0 w 189"/>
                <a:gd name="T17" fmla="*/ 265112 h 321"/>
                <a:gd name="T18" fmla="*/ 0 w 189"/>
                <a:gd name="T19" fmla="*/ 292100 h 321"/>
                <a:gd name="T20" fmla="*/ 11113 w 189"/>
                <a:gd name="T21" fmla="*/ 292100 h 321"/>
                <a:gd name="T22" fmla="*/ 15875 w 189"/>
                <a:gd name="T23" fmla="*/ 312737 h 321"/>
                <a:gd name="T24" fmla="*/ 23813 w 189"/>
                <a:gd name="T25" fmla="*/ 328612 h 321"/>
                <a:gd name="T26" fmla="*/ 34925 w 189"/>
                <a:gd name="T27" fmla="*/ 350837 h 321"/>
                <a:gd name="T28" fmla="*/ 34925 w 189"/>
                <a:gd name="T29" fmla="*/ 366712 h 321"/>
                <a:gd name="T30" fmla="*/ 23813 w 189"/>
                <a:gd name="T31" fmla="*/ 374650 h 321"/>
                <a:gd name="T32" fmla="*/ 31750 w 189"/>
                <a:gd name="T33" fmla="*/ 379412 h 321"/>
                <a:gd name="T34" fmla="*/ 34925 w 189"/>
                <a:gd name="T35" fmla="*/ 398462 h 321"/>
                <a:gd name="T36" fmla="*/ 47625 w 189"/>
                <a:gd name="T37" fmla="*/ 411162 h 321"/>
                <a:gd name="T38" fmla="*/ 42863 w 189"/>
                <a:gd name="T39" fmla="*/ 427037 h 321"/>
                <a:gd name="T40" fmla="*/ 31750 w 189"/>
                <a:gd name="T41" fmla="*/ 434975 h 321"/>
                <a:gd name="T42" fmla="*/ 31750 w 189"/>
                <a:gd name="T43" fmla="*/ 450850 h 321"/>
                <a:gd name="T44" fmla="*/ 55563 w 189"/>
                <a:gd name="T45" fmla="*/ 477837 h 321"/>
                <a:gd name="T46" fmla="*/ 71438 w 189"/>
                <a:gd name="T47" fmla="*/ 509587 h 321"/>
                <a:gd name="T48" fmla="*/ 87313 w 189"/>
                <a:gd name="T49" fmla="*/ 496887 h 321"/>
                <a:gd name="T50" fmla="*/ 114300 w 189"/>
                <a:gd name="T51" fmla="*/ 501650 h 321"/>
                <a:gd name="T52" fmla="*/ 122238 w 189"/>
                <a:gd name="T53" fmla="*/ 481012 h 321"/>
                <a:gd name="T54" fmla="*/ 149225 w 189"/>
                <a:gd name="T55" fmla="*/ 481012 h 321"/>
                <a:gd name="T56" fmla="*/ 165100 w 189"/>
                <a:gd name="T57" fmla="*/ 461962 h 321"/>
                <a:gd name="T58" fmla="*/ 193675 w 189"/>
                <a:gd name="T59" fmla="*/ 454025 h 321"/>
                <a:gd name="T60" fmla="*/ 201613 w 189"/>
                <a:gd name="T61" fmla="*/ 434975 h 321"/>
                <a:gd name="T62" fmla="*/ 220663 w 189"/>
                <a:gd name="T63" fmla="*/ 427037 h 321"/>
                <a:gd name="T64" fmla="*/ 233363 w 189"/>
                <a:gd name="T65" fmla="*/ 403225 h 321"/>
                <a:gd name="T66" fmla="*/ 252413 w 189"/>
                <a:gd name="T67" fmla="*/ 387350 h 321"/>
                <a:gd name="T68" fmla="*/ 265113 w 189"/>
                <a:gd name="T69" fmla="*/ 379412 h 321"/>
                <a:gd name="T70" fmla="*/ 268288 w 189"/>
                <a:gd name="T71" fmla="*/ 371475 h 321"/>
                <a:gd name="T72" fmla="*/ 268288 w 189"/>
                <a:gd name="T73" fmla="*/ 355600 h 321"/>
                <a:gd name="T74" fmla="*/ 257175 w 189"/>
                <a:gd name="T75" fmla="*/ 350837 h 321"/>
                <a:gd name="T76" fmla="*/ 252413 w 189"/>
                <a:gd name="T77" fmla="*/ 328612 h 321"/>
                <a:gd name="T78" fmla="*/ 228600 w 189"/>
                <a:gd name="T79" fmla="*/ 320675 h 321"/>
                <a:gd name="T80" fmla="*/ 233363 w 189"/>
                <a:gd name="T81" fmla="*/ 300037 h 321"/>
                <a:gd name="T82" fmla="*/ 257175 w 189"/>
                <a:gd name="T83" fmla="*/ 300037 h 321"/>
                <a:gd name="T84" fmla="*/ 260350 w 189"/>
                <a:gd name="T85" fmla="*/ 273050 h 321"/>
                <a:gd name="T86" fmla="*/ 279400 w 189"/>
                <a:gd name="T87" fmla="*/ 241300 h 321"/>
                <a:gd name="T88" fmla="*/ 295275 w 189"/>
                <a:gd name="T89" fmla="*/ 233362 h 321"/>
                <a:gd name="T90" fmla="*/ 300038 w 189"/>
                <a:gd name="T91" fmla="*/ 150812 h 321"/>
                <a:gd name="T92" fmla="*/ 279400 w 189"/>
                <a:gd name="T93" fmla="*/ 150812 h 321"/>
                <a:gd name="T94" fmla="*/ 233363 w 189"/>
                <a:gd name="T95" fmla="*/ 111125 h 321"/>
                <a:gd name="T96" fmla="*/ 212725 w 189"/>
                <a:gd name="T97" fmla="*/ 103187 h 321"/>
                <a:gd name="T98" fmla="*/ 169863 w 189"/>
                <a:gd name="T99" fmla="*/ 79375 h 321"/>
                <a:gd name="T100" fmla="*/ 157163 w 189"/>
                <a:gd name="T101" fmla="*/ 55562 h 321"/>
                <a:gd name="T102" fmla="*/ 106363 w 189"/>
                <a:gd name="T103" fmla="*/ 47625 h 321"/>
                <a:gd name="T104" fmla="*/ 98425 w 189"/>
                <a:gd name="T105" fmla="*/ 23812 h 321"/>
                <a:gd name="T106" fmla="*/ 74613 w 189"/>
                <a:gd name="T107" fmla="*/ 15875 h 321"/>
                <a:gd name="T108" fmla="*/ 71438 w 189"/>
                <a:gd name="T109" fmla="*/ 4762 h 321"/>
                <a:gd name="T110" fmla="*/ 42863 w 189"/>
                <a:gd name="T111" fmla="*/ 0 h 32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89" h="321">
                  <a:moveTo>
                    <a:pt x="27" y="0"/>
                  </a:moveTo>
                  <a:lnTo>
                    <a:pt x="30" y="10"/>
                  </a:lnTo>
                  <a:lnTo>
                    <a:pt x="35" y="18"/>
                  </a:lnTo>
                  <a:lnTo>
                    <a:pt x="42" y="37"/>
                  </a:lnTo>
                  <a:lnTo>
                    <a:pt x="37" y="134"/>
                  </a:lnTo>
                  <a:lnTo>
                    <a:pt x="25" y="137"/>
                  </a:lnTo>
                  <a:lnTo>
                    <a:pt x="17" y="149"/>
                  </a:lnTo>
                  <a:lnTo>
                    <a:pt x="5" y="157"/>
                  </a:lnTo>
                  <a:lnTo>
                    <a:pt x="0" y="167"/>
                  </a:lnTo>
                  <a:lnTo>
                    <a:pt x="0" y="184"/>
                  </a:lnTo>
                  <a:lnTo>
                    <a:pt x="7" y="184"/>
                  </a:lnTo>
                  <a:lnTo>
                    <a:pt x="10" y="197"/>
                  </a:lnTo>
                  <a:lnTo>
                    <a:pt x="15" y="207"/>
                  </a:lnTo>
                  <a:lnTo>
                    <a:pt x="22" y="221"/>
                  </a:lnTo>
                  <a:lnTo>
                    <a:pt x="22" y="231"/>
                  </a:lnTo>
                  <a:lnTo>
                    <a:pt x="15" y="236"/>
                  </a:lnTo>
                  <a:lnTo>
                    <a:pt x="20" y="239"/>
                  </a:lnTo>
                  <a:lnTo>
                    <a:pt x="22" y="251"/>
                  </a:lnTo>
                  <a:lnTo>
                    <a:pt x="30" y="259"/>
                  </a:lnTo>
                  <a:lnTo>
                    <a:pt x="27" y="269"/>
                  </a:lnTo>
                  <a:lnTo>
                    <a:pt x="20" y="274"/>
                  </a:lnTo>
                  <a:lnTo>
                    <a:pt x="20" y="284"/>
                  </a:lnTo>
                  <a:lnTo>
                    <a:pt x="35" y="301"/>
                  </a:lnTo>
                  <a:lnTo>
                    <a:pt x="45" y="321"/>
                  </a:lnTo>
                  <a:lnTo>
                    <a:pt x="55" y="313"/>
                  </a:lnTo>
                  <a:lnTo>
                    <a:pt x="72" y="316"/>
                  </a:lnTo>
                  <a:lnTo>
                    <a:pt x="77" y="303"/>
                  </a:lnTo>
                  <a:lnTo>
                    <a:pt x="94" y="303"/>
                  </a:lnTo>
                  <a:lnTo>
                    <a:pt x="104" y="291"/>
                  </a:lnTo>
                  <a:lnTo>
                    <a:pt x="122" y="286"/>
                  </a:lnTo>
                  <a:lnTo>
                    <a:pt x="127" y="274"/>
                  </a:lnTo>
                  <a:lnTo>
                    <a:pt x="139" y="269"/>
                  </a:lnTo>
                  <a:lnTo>
                    <a:pt x="147" y="254"/>
                  </a:lnTo>
                  <a:lnTo>
                    <a:pt x="159" y="244"/>
                  </a:lnTo>
                  <a:lnTo>
                    <a:pt x="167" y="239"/>
                  </a:lnTo>
                  <a:lnTo>
                    <a:pt x="169" y="234"/>
                  </a:lnTo>
                  <a:lnTo>
                    <a:pt x="169" y="224"/>
                  </a:lnTo>
                  <a:lnTo>
                    <a:pt x="162" y="221"/>
                  </a:lnTo>
                  <a:lnTo>
                    <a:pt x="159" y="207"/>
                  </a:lnTo>
                  <a:lnTo>
                    <a:pt x="144" y="202"/>
                  </a:lnTo>
                  <a:lnTo>
                    <a:pt x="147" y="189"/>
                  </a:lnTo>
                  <a:lnTo>
                    <a:pt x="162" y="189"/>
                  </a:lnTo>
                  <a:lnTo>
                    <a:pt x="164" y="172"/>
                  </a:lnTo>
                  <a:lnTo>
                    <a:pt x="176" y="152"/>
                  </a:lnTo>
                  <a:lnTo>
                    <a:pt x="186" y="147"/>
                  </a:lnTo>
                  <a:lnTo>
                    <a:pt x="189" y="95"/>
                  </a:lnTo>
                  <a:lnTo>
                    <a:pt x="176" y="95"/>
                  </a:lnTo>
                  <a:lnTo>
                    <a:pt x="147" y="70"/>
                  </a:lnTo>
                  <a:lnTo>
                    <a:pt x="134" y="65"/>
                  </a:lnTo>
                  <a:lnTo>
                    <a:pt x="107" y="50"/>
                  </a:lnTo>
                  <a:lnTo>
                    <a:pt x="99" y="35"/>
                  </a:lnTo>
                  <a:lnTo>
                    <a:pt x="67" y="30"/>
                  </a:lnTo>
                  <a:lnTo>
                    <a:pt x="62" y="15"/>
                  </a:lnTo>
                  <a:lnTo>
                    <a:pt x="47" y="10"/>
                  </a:lnTo>
                  <a:lnTo>
                    <a:pt x="45" y="3"/>
                  </a:lnTo>
                  <a:lnTo>
                    <a:pt x="27"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33" name="Freeform 252"/>
            <p:cNvSpPr>
              <a:spLocks/>
            </p:cNvSpPr>
            <p:nvPr/>
          </p:nvSpPr>
          <p:spPr bwMode="auto">
            <a:xfrm>
              <a:off x="4088030" y="2716909"/>
              <a:ext cx="383148" cy="318458"/>
            </a:xfrm>
            <a:custGeom>
              <a:avLst/>
              <a:gdLst>
                <a:gd name="T0" fmla="*/ 98425 w 273"/>
                <a:gd name="T1" fmla="*/ 363538 h 229"/>
                <a:gd name="T2" fmla="*/ 106362 w 273"/>
                <a:gd name="T3" fmla="*/ 347663 h 229"/>
                <a:gd name="T4" fmla="*/ 117475 w 273"/>
                <a:gd name="T5" fmla="*/ 328613 h 229"/>
                <a:gd name="T6" fmla="*/ 146050 w 273"/>
                <a:gd name="T7" fmla="*/ 320675 h 229"/>
                <a:gd name="T8" fmla="*/ 165100 w 273"/>
                <a:gd name="T9" fmla="*/ 323850 h 229"/>
                <a:gd name="T10" fmla="*/ 180975 w 273"/>
                <a:gd name="T11" fmla="*/ 344488 h 229"/>
                <a:gd name="T12" fmla="*/ 180975 w 273"/>
                <a:gd name="T13" fmla="*/ 331788 h 229"/>
                <a:gd name="T14" fmla="*/ 217487 w 273"/>
                <a:gd name="T15" fmla="*/ 328613 h 229"/>
                <a:gd name="T16" fmla="*/ 236537 w 273"/>
                <a:gd name="T17" fmla="*/ 323850 h 229"/>
                <a:gd name="T18" fmla="*/ 252412 w 273"/>
                <a:gd name="T19" fmla="*/ 339725 h 229"/>
                <a:gd name="T20" fmla="*/ 276225 w 273"/>
                <a:gd name="T21" fmla="*/ 344488 h 229"/>
                <a:gd name="T22" fmla="*/ 279400 w 273"/>
                <a:gd name="T23" fmla="*/ 328613 h 229"/>
                <a:gd name="T24" fmla="*/ 319087 w 273"/>
                <a:gd name="T25" fmla="*/ 328613 h 229"/>
                <a:gd name="T26" fmla="*/ 331787 w 273"/>
                <a:gd name="T27" fmla="*/ 344488 h 229"/>
                <a:gd name="T28" fmla="*/ 342900 w 273"/>
                <a:gd name="T29" fmla="*/ 328613 h 229"/>
                <a:gd name="T30" fmla="*/ 366712 w 273"/>
                <a:gd name="T31" fmla="*/ 315913 h 229"/>
                <a:gd name="T32" fmla="*/ 366712 w 273"/>
                <a:gd name="T33" fmla="*/ 288925 h 229"/>
                <a:gd name="T34" fmla="*/ 374650 w 273"/>
                <a:gd name="T35" fmla="*/ 273050 h 229"/>
                <a:gd name="T36" fmla="*/ 393700 w 273"/>
                <a:gd name="T37" fmla="*/ 260350 h 229"/>
                <a:gd name="T38" fmla="*/ 406400 w 273"/>
                <a:gd name="T39" fmla="*/ 241300 h 229"/>
                <a:gd name="T40" fmla="*/ 425450 w 273"/>
                <a:gd name="T41" fmla="*/ 236538 h 229"/>
                <a:gd name="T42" fmla="*/ 433387 w 273"/>
                <a:gd name="T43" fmla="*/ 82550 h 229"/>
                <a:gd name="T44" fmla="*/ 422275 w 273"/>
                <a:gd name="T45" fmla="*/ 52388 h 229"/>
                <a:gd name="T46" fmla="*/ 414337 w 273"/>
                <a:gd name="T47" fmla="*/ 39688 h 229"/>
                <a:gd name="T48" fmla="*/ 409575 w 273"/>
                <a:gd name="T49" fmla="*/ 23813 h 229"/>
                <a:gd name="T50" fmla="*/ 393700 w 273"/>
                <a:gd name="T51" fmla="*/ 15875 h 229"/>
                <a:gd name="T52" fmla="*/ 363537 w 273"/>
                <a:gd name="T53" fmla="*/ 12700 h 229"/>
                <a:gd name="T54" fmla="*/ 355600 w 273"/>
                <a:gd name="T55" fmla="*/ 0 h 229"/>
                <a:gd name="T56" fmla="*/ 319087 w 273"/>
                <a:gd name="T57" fmla="*/ 0 h 229"/>
                <a:gd name="T58" fmla="*/ 311150 w 273"/>
                <a:gd name="T59" fmla="*/ 12700 h 229"/>
                <a:gd name="T60" fmla="*/ 284162 w 273"/>
                <a:gd name="T61" fmla="*/ 23813 h 229"/>
                <a:gd name="T62" fmla="*/ 260350 w 273"/>
                <a:gd name="T63" fmla="*/ 44450 h 229"/>
                <a:gd name="T64" fmla="*/ 247650 w 273"/>
                <a:gd name="T65" fmla="*/ 63500 h 229"/>
                <a:gd name="T66" fmla="*/ 201612 w 273"/>
                <a:gd name="T67" fmla="*/ 79375 h 229"/>
                <a:gd name="T68" fmla="*/ 196850 w 273"/>
                <a:gd name="T69" fmla="*/ 98425 h 229"/>
                <a:gd name="T70" fmla="*/ 180975 w 273"/>
                <a:gd name="T71" fmla="*/ 106363 h 229"/>
                <a:gd name="T72" fmla="*/ 157162 w 273"/>
                <a:gd name="T73" fmla="*/ 130175 h 229"/>
                <a:gd name="T74" fmla="*/ 114300 w 273"/>
                <a:gd name="T75" fmla="*/ 130175 h 229"/>
                <a:gd name="T76" fmla="*/ 109537 w 273"/>
                <a:gd name="T77" fmla="*/ 146050 h 229"/>
                <a:gd name="T78" fmla="*/ 114300 w 273"/>
                <a:gd name="T79" fmla="*/ 241300 h 229"/>
                <a:gd name="T80" fmla="*/ 93662 w 273"/>
                <a:gd name="T81" fmla="*/ 241300 h 229"/>
                <a:gd name="T82" fmla="*/ 93662 w 273"/>
                <a:gd name="T83" fmla="*/ 260350 h 229"/>
                <a:gd name="T84" fmla="*/ 23812 w 273"/>
                <a:gd name="T85" fmla="*/ 268288 h 229"/>
                <a:gd name="T86" fmla="*/ 0 w 273"/>
                <a:gd name="T87" fmla="*/ 284163 h 229"/>
                <a:gd name="T88" fmla="*/ 11112 w 273"/>
                <a:gd name="T89" fmla="*/ 300038 h 229"/>
                <a:gd name="T90" fmla="*/ 26987 w 273"/>
                <a:gd name="T91" fmla="*/ 312738 h 229"/>
                <a:gd name="T92" fmla="*/ 26987 w 273"/>
                <a:gd name="T93" fmla="*/ 339725 h 229"/>
                <a:gd name="T94" fmla="*/ 47625 w 273"/>
                <a:gd name="T95" fmla="*/ 344488 h 229"/>
                <a:gd name="T96" fmla="*/ 63500 w 273"/>
                <a:gd name="T97" fmla="*/ 363538 h 229"/>
                <a:gd name="T98" fmla="*/ 90487 w 273"/>
                <a:gd name="T99" fmla="*/ 363538 h 229"/>
                <a:gd name="T100" fmla="*/ 98425 w 273"/>
                <a:gd name="T101" fmla="*/ 363538 h 22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73" h="229">
                  <a:moveTo>
                    <a:pt x="62" y="229"/>
                  </a:moveTo>
                  <a:lnTo>
                    <a:pt x="67" y="219"/>
                  </a:lnTo>
                  <a:lnTo>
                    <a:pt x="74" y="207"/>
                  </a:lnTo>
                  <a:lnTo>
                    <a:pt x="92" y="202"/>
                  </a:lnTo>
                  <a:lnTo>
                    <a:pt x="104" y="204"/>
                  </a:lnTo>
                  <a:lnTo>
                    <a:pt x="114" y="217"/>
                  </a:lnTo>
                  <a:lnTo>
                    <a:pt x="114" y="209"/>
                  </a:lnTo>
                  <a:lnTo>
                    <a:pt x="137" y="207"/>
                  </a:lnTo>
                  <a:lnTo>
                    <a:pt x="149" y="204"/>
                  </a:lnTo>
                  <a:lnTo>
                    <a:pt x="159" y="214"/>
                  </a:lnTo>
                  <a:lnTo>
                    <a:pt x="174" y="217"/>
                  </a:lnTo>
                  <a:lnTo>
                    <a:pt x="176" y="207"/>
                  </a:lnTo>
                  <a:lnTo>
                    <a:pt x="201" y="207"/>
                  </a:lnTo>
                  <a:lnTo>
                    <a:pt x="209" y="217"/>
                  </a:lnTo>
                  <a:lnTo>
                    <a:pt x="216" y="207"/>
                  </a:lnTo>
                  <a:lnTo>
                    <a:pt x="231" y="199"/>
                  </a:lnTo>
                  <a:lnTo>
                    <a:pt x="231" y="182"/>
                  </a:lnTo>
                  <a:lnTo>
                    <a:pt x="236" y="172"/>
                  </a:lnTo>
                  <a:lnTo>
                    <a:pt x="248" y="164"/>
                  </a:lnTo>
                  <a:lnTo>
                    <a:pt x="256" y="152"/>
                  </a:lnTo>
                  <a:lnTo>
                    <a:pt x="268" y="149"/>
                  </a:lnTo>
                  <a:lnTo>
                    <a:pt x="273" y="52"/>
                  </a:lnTo>
                  <a:lnTo>
                    <a:pt x="266" y="33"/>
                  </a:lnTo>
                  <a:lnTo>
                    <a:pt x="261" y="25"/>
                  </a:lnTo>
                  <a:lnTo>
                    <a:pt x="258" y="15"/>
                  </a:lnTo>
                  <a:lnTo>
                    <a:pt x="248" y="10"/>
                  </a:lnTo>
                  <a:lnTo>
                    <a:pt x="229" y="8"/>
                  </a:lnTo>
                  <a:lnTo>
                    <a:pt x="224" y="0"/>
                  </a:lnTo>
                  <a:lnTo>
                    <a:pt x="201" y="0"/>
                  </a:lnTo>
                  <a:lnTo>
                    <a:pt x="196" y="8"/>
                  </a:lnTo>
                  <a:lnTo>
                    <a:pt x="179" y="15"/>
                  </a:lnTo>
                  <a:lnTo>
                    <a:pt x="164" y="28"/>
                  </a:lnTo>
                  <a:lnTo>
                    <a:pt x="156" y="40"/>
                  </a:lnTo>
                  <a:lnTo>
                    <a:pt x="127" y="50"/>
                  </a:lnTo>
                  <a:lnTo>
                    <a:pt x="124" y="62"/>
                  </a:lnTo>
                  <a:lnTo>
                    <a:pt x="114" y="67"/>
                  </a:lnTo>
                  <a:lnTo>
                    <a:pt x="99" y="82"/>
                  </a:lnTo>
                  <a:lnTo>
                    <a:pt x="72" y="82"/>
                  </a:lnTo>
                  <a:lnTo>
                    <a:pt x="69" y="92"/>
                  </a:lnTo>
                  <a:lnTo>
                    <a:pt x="72" y="152"/>
                  </a:lnTo>
                  <a:lnTo>
                    <a:pt x="59" y="152"/>
                  </a:lnTo>
                  <a:lnTo>
                    <a:pt x="59" y="164"/>
                  </a:lnTo>
                  <a:lnTo>
                    <a:pt x="15" y="169"/>
                  </a:lnTo>
                  <a:lnTo>
                    <a:pt x="0" y="179"/>
                  </a:lnTo>
                  <a:lnTo>
                    <a:pt x="7" y="189"/>
                  </a:lnTo>
                  <a:lnTo>
                    <a:pt x="17" y="197"/>
                  </a:lnTo>
                  <a:lnTo>
                    <a:pt x="17" y="214"/>
                  </a:lnTo>
                  <a:lnTo>
                    <a:pt x="30" y="217"/>
                  </a:lnTo>
                  <a:lnTo>
                    <a:pt x="40" y="229"/>
                  </a:lnTo>
                  <a:lnTo>
                    <a:pt x="57" y="229"/>
                  </a:lnTo>
                  <a:lnTo>
                    <a:pt x="62" y="229"/>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34" name="Freeform 253"/>
            <p:cNvSpPr>
              <a:spLocks/>
            </p:cNvSpPr>
            <p:nvPr/>
          </p:nvSpPr>
          <p:spPr bwMode="auto">
            <a:xfrm>
              <a:off x="4851518" y="2346992"/>
              <a:ext cx="53330" cy="25033"/>
            </a:xfrm>
            <a:custGeom>
              <a:avLst/>
              <a:gdLst>
                <a:gd name="T0" fmla="*/ 28575 w 38"/>
                <a:gd name="T1" fmla="*/ 20638 h 18"/>
                <a:gd name="T2" fmla="*/ 15875 w 38"/>
                <a:gd name="T3" fmla="*/ 23813 h 18"/>
                <a:gd name="T4" fmla="*/ 4763 w 38"/>
                <a:gd name="T5" fmla="*/ 28575 h 18"/>
                <a:gd name="T6" fmla="*/ 0 w 38"/>
                <a:gd name="T7" fmla="*/ 23813 h 18"/>
                <a:gd name="T8" fmla="*/ 0 w 38"/>
                <a:gd name="T9" fmla="*/ 20638 h 18"/>
                <a:gd name="T10" fmla="*/ 0 w 38"/>
                <a:gd name="T11" fmla="*/ 7938 h 18"/>
                <a:gd name="T12" fmla="*/ 4763 w 38"/>
                <a:gd name="T13" fmla="*/ 7938 h 18"/>
                <a:gd name="T14" fmla="*/ 7938 w 38"/>
                <a:gd name="T15" fmla="*/ 7938 h 18"/>
                <a:gd name="T16" fmla="*/ 23813 w 38"/>
                <a:gd name="T17" fmla="*/ 7938 h 18"/>
                <a:gd name="T18" fmla="*/ 44450 w 38"/>
                <a:gd name="T19" fmla="*/ 4763 h 18"/>
                <a:gd name="T20" fmla="*/ 55563 w 38"/>
                <a:gd name="T21" fmla="*/ 0 h 18"/>
                <a:gd name="T22" fmla="*/ 60325 w 38"/>
                <a:gd name="T23" fmla="*/ 4763 h 18"/>
                <a:gd name="T24" fmla="*/ 55563 w 38"/>
                <a:gd name="T25" fmla="*/ 7938 h 18"/>
                <a:gd name="T26" fmla="*/ 52388 w 38"/>
                <a:gd name="T27" fmla="*/ 12700 h 18"/>
                <a:gd name="T28" fmla="*/ 47625 w 38"/>
                <a:gd name="T29" fmla="*/ 20638 h 18"/>
                <a:gd name="T30" fmla="*/ 31750 w 38"/>
                <a:gd name="T31" fmla="*/ 20638 h 18"/>
                <a:gd name="T32" fmla="*/ 28575 w 38"/>
                <a:gd name="T33" fmla="*/ 20638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18">
                  <a:moveTo>
                    <a:pt x="18" y="13"/>
                  </a:moveTo>
                  <a:lnTo>
                    <a:pt x="10" y="15"/>
                  </a:lnTo>
                  <a:lnTo>
                    <a:pt x="3" y="18"/>
                  </a:lnTo>
                  <a:lnTo>
                    <a:pt x="0" y="15"/>
                  </a:lnTo>
                  <a:lnTo>
                    <a:pt x="0" y="13"/>
                  </a:lnTo>
                  <a:lnTo>
                    <a:pt x="0" y="5"/>
                  </a:lnTo>
                  <a:lnTo>
                    <a:pt x="3" y="5"/>
                  </a:lnTo>
                  <a:lnTo>
                    <a:pt x="5" y="5"/>
                  </a:lnTo>
                  <a:lnTo>
                    <a:pt x="15" y="5"/>
                  </a:lnTo>
                  <a:lnTo>
                    <a:pt x="28" y="3"/>
                  </a:lnTo>
                  <a:lnTo>
                    <a:pt x="35" y="0"/>
                  </a:lnTo>
                  <a:lnTo>
                    <a:pt x="38" y="3"/>
                  </a:lnTo>
                  <a:lnTo>
                    <a:pt x="35" y="5"/>
                  </a:lnTo>
                  <a:lnTo>
                    <a:pt x="33" y="8"/>
                  </a:lnTo>
                  <a:lnTo>
                    <a:pt x="30" y="13"/>
                  </a:lnTo>
                  <a:lnTo>
                    <a:pt x="20" y="13"/>
                  </a:lnTo>
                  <a:lnTo>
                    <a:pt x="18" y="13"/>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35" name="Freeform 254"/>
            <p:cNvSpPr>
              <a:spLocks/>
            </p:cNvSpPr>
            <p:nvPr/>
          </p:nvSpPr>
          <p:spPr bwMode="auto">
            <a:xfrm>
              <a:off x="4851518" y="2346992"/>
              <a:ext cx="53330" cy="25033"/>
            </a:xfrm>
            <a:custGeom>
              <a:avLst/>
              <a:gdLst>
                <a:gd name="T0" fmla="*/ 28575 w 38"/>
                <a:gd name="T1" fmla="*/ 20638 h 18"/>
                <a:gd name="T2" fmla="*/ 15875 w 38"/>
                <a:gd name="T3" fmla="*/ 23813 h 18"/>
                <a:gd name="T4" fmla="*/ 4763 w 38"/>
                <a:gd name="T5" fmla="*/ 28575 h 18"/>
                <a:gd name="T6" fmla="*/ 0 w 38"/>
                <a:gd name="T7" fmla="*/ 23813 h 18"/>
                <a:gd name="T8" fmla="*/ 0 w 38"/>
                <a:gd name="T9" fmla="*/ 20638 h 18"/>
                <a:gd name="T10" fmla="*/ 0 w 38"/>
                <a:gd name="T11" fmla="*/ 7938 h 18"/>
                <a:gd name="T12" fmla="*/ 4763 w 38"/>
                <a:gd name="T13" fmla="*/ 7938 h 18"/>
                <a:gd name="T14" fmla="*/ 7938 w 38"/>
                <a:gd name="T15" fmla="*/ 7938 h 18"/>
                <a:gd name="T16" fmla="*/ 23813 w 38"/>
                <a:gd name="T17" fmla="*/ 7938 h 18"/>
                <a:gd name="T18" fmla="*/ 44450 w 38"/>
                <a:gd name="T19" fmla="*/ 4763 h 18"/>
                <a:gd name="T20" fmla="*/ 55563 w 38"/>
                <a:gd name="T21" fmla="*/ 0 h 18"/>
                <a:gd name="T22" fmla="*/ 60325 w 38"/>
                <a:gd name="T23" fmla="*/ 4763 h 18"/>
                <a:gd name="T24" fmla="*/ 55563 w 38"/>
                <a:gd name="T25" fmla="*/ 7938 h 18"/>
                <a:gd name="T26" fmla="*/ 52388 w 38"/>
                <a:gd name="T27" fmla="*/ 12700 h 18"/>
                <a:gd name="T28" fmla="*/ 47625 w 38"/>
                <a:gd name="T29" fmla="*/ 20638 h 18"/>
                <a:gd name="T30" fmla="*/ 28575 w 38"/>
                <a:gd name="T31" fmla="*/ 20638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8" h="18">
                  <a:moveTo>
                    <a:pt x="18" y="13"/>
                  </a:moveTo>
                  <a:lnTo>
                    <a:pt x="10" y="15"/>
                  </a:lnTo>
                  <a:lnTo>
                    <a:pt x="3" y="18"/>
                  </a:lnTo>
                  <a:lnTo>
                    <a:pt x="0" y="15"/>
                  </a:lnTo>
                  <a:lnTo>
                    <a:pt x="0" y="13"/>
                  </a:lnTo>
                  <a:lnTo>
                    <a:pt x="0" y="5"/>
                  </a:lnTo>
                  <a:lnTo>
                    <a:pt x="3" y="5"/>
                  </a:lnTo>
                  <a:lnTo>
                    <a:pt x="5" y="5"/>
                  </a:lnTo>
                  <a:lnTo>
                    <a:pt x="15" y="5"/>
                  </a:lnTo>
                  <a:lnTo>
                    <a:pt x="28" y="3"/>
                  </a:lnTo>
                  <a:lnTo>
                    <a:pt x="35" y="0"/>
                  </a:lnTo>
                  <a:lnTo>
                    <a:pt x="38" y="3"/>
                  </a:lnTo>
                  <a:lnTo>
                    <a:pt x="35" y="5"/>
                  </a:lnTo>
                  <a:lnTo>
                    <a:pt x="33" y="8"/>
                  </a:lnTo>
                  <a:lnTo>
                    <a:pt x="30" y="13"/>
                  </a:lnTo>
                  <a:lnTo>
                    <a:pt x="18" y="13"/>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36" name="Freeform 255"/>
            <p:cNvSpPr>
              <a:spLocks/>
            </p:cNvSpPr>
            <p:nvPr/>
          </p:nvSpPr>
          <p:spPr bwMode="auto">
            <a:xfrm>
              <a:off x="4921692" y="2426262"/>
              <a:ext cx="101051" cy="120986"/>
            </a:xfrm>
            <a:custGeom>
              <a:avLst/>
              <a:gdLst>
                <a:gd name="T0" fmla="*/ 34925 w 72"/>
                <a:gd name="T1" fmla="*/ 138112 h 87"/>
                <a:gd name="T2" fmla="*/ 58738 w 72"/>
                <a:gd name="T3" fmla="*/ 115887 h 87"/>
                <a:gd name="T4" fmla="*/ 87313 w 72"/>
                <a:gd name="T5" fmla="*/ 95250 h 87"/>
                <a:gd name="T6" fmla="*/ 87313 w 72"/>
                <a:gd name="T7" fmla="*/ 55562 h 87"/>
                <a:gd name="T8" fmla="*/ 114300 w 72"/>
                <a:gd name="T9" fmla="*/ 28575 h 87"/>
                <a:gd name="T10" fmla="*/ 98425 w 72"/>
                <a:gd name="T11" fmla="*/ 0 h 87"/>
                <a:gd name="T12" fmla="*/ 63500 w 72"/>
                <a:gd name="T13" fmla="*/ 23812 h 87"/>
                <a:gd name="T14" fmla="*/ 26988 w 72"/>
                <a:gd name="T15" fmla="*/ 20637 h 87"/>
                <a:gd name="T16" fmla="*/ 7938 w 72"/>
                <a:gd name="T17" fmla="*/ 4762 h 87"/>
                <a:gd name="T18" fmla="*/ 7938 w 72"/>
                <a:gd name="T19" fmla="*/ 71437 h 87"/>
                <a:gd name="T20" fmla="*/ 0 w 72"/>
                <a:gd name="T21" fmla="*/ 103187 h 87"/>
                <a:gd name="T22" fmla="*/ 0 w 72"/>
                <a:gd name="T23" fmla="*/ 138112 h 87"/>
                <a:gd name="T24" fmla="*/ 34925 w 72"/>
                <a:gd name="T25" fmla="*/ 138112 h 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87">
                  <a:moveTo>
                    <a:pt x="22" y="87"/>
                  </a:moveTo>
                  <a:lnTo>
                    <a:pt x="37" y="73"/>
                  </a:lnTo>
                  <a:lnTo>
                    <a:pt x="55" y="60"/>
                  </a:lnTo>
                  <a:lnTo>
                    <a:pt x="55" y="35"/>
                  </a:lnTo>
                  <a:lnTo>
                    <a:pt x="72" y="18"/>
                  </a:lnTo>
                  <a:lnTo>
                    <a:pt x="62" y="0"/>
                  </a:lnTo>
                  <a:lnTo>
                    <a:pt x="40" y="15"/>
                  </a:lnTo>
                  <a:lnTo>
                    <a:pt x="17" y="13"/>
                  </a:lnTo>
                  <a:lnTo>
                    <a:pt x="5" y="3"/>
                  </a:lnTo>
                  <a:lnTo>
                    <a:pt x="5" y="45"/>
                  </a:lnTo>
                  <a:lnTo>
                    <a:pt x="0" y="65"/>
                  </a:lnTo>
                  <a:lnTo>
                    <a:pt x="0" y="87"/>
                  </a:lnTo>
                  <a:lnTo>
                    <a:pt x="22" y="87"/>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37" name="Freeform 256"/>
            <p:cNvSpPr>
              <a:spLocks/>
            </p:cNvSpPr>
            <p:nvPr/>
          </p:nvSpPr>
          <p:spPr bwMode="auto">
            <a:xfrm>
              <a:off x="4928709" y="2305273"/>
              <a:ext cx="143156" cy="141846"/>
            </a:xfrm>
            <a:custGeom>
              <a:avLst/>
              <a:gdLst>
                <a:gd name="T0" fmla="*/ 0 w 102"/>
                <a:gd name="T1" fmla="*/ 142875 h 102"/>
                <a:gd name="T2" fmla="*/ 19050 w 102"/>
                <a:gd name="T3" fmla="*/ 158750 h 102"/>
                <a:gd name="T4" fmla="*/ 55563 w 102"/>
                <a:gd name="T5" fmla="*/ 161925 h 102"/>
                <a:gd name="T6" fmla="*/ 90488 w 102"/>
                <a:gd name="T7" fmla="*/ 138113 h 102"/>
                <a:gd name="T8" fmla="*/ 117475 w 102"/>
                <a:gd name="T9" fmla="*/ 119063 h 102"/>
                <a:gd name="T10" fmla="*/ 157163 w 102"/>
                <a:gd name="T11" fmla="*/ 95250 h 102"/>
                <a:gd name="T12" fmla="*/ 161925 w 102"/>
                <a:gd name="T13" fmla="*/ 68263 h 102"/>
                <a:gd name="T14" fmla="*/ 161925 w 102"/>
                <a:gd name="T15" fmla="*/ 31750 h 102"/>
                <a:gd name="T16" fmla="*/ 153988 w 102"/>
                <a:gd name="T17" fmla="*/ 0 h 102"/>
                <a:gd name="T18" fmla="*/ 114300 w 102"/>
                <a:gd name="T19" fmla="*/ 7938 h 102"/>
                <a:gd name="T20" fmla="*/ 87313 w 102"/>
                <a:gd name="T21" fmla="*/ 7938 h 102"/>
                <a:gd name="T22" fmla="*/ 39688 w 102"/>
                <a:gd name="T23" fmla="*/ 15875 h 102"/>
                <a:gd name="T24" fmla="*/ 15875 w 102"/>
                <a:gd name="T25" fmla="*/ 20638 h 102"/>
                <a:gd name="T26" fmla="*/ 7938 w 102"/>
                <a:gd name="T27" fmla="*/ 47625 h 102"/>
                <a:gd name="T28" fmla="*/ 15875 w 102"/>
                <a:gd name="T29" fmla="*/ 79375 h 102"/>
                <a:gd name="T30" fmla="*/ 39688 w 102"/>
                <a:gd name="T31" fmla="*/ 95250 h 102"/>
                <a:gd name="T32" fmla="*/ 26988 w 102"/>
                <a:gd name="T33" fmla="*/ 127000 h 102"/>
                <a:gd name="T34" fmla="*/ 0 w 102"/>
                <a:gd name="T35" fmla="*/ 142875 h 10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2" h="102">
                  <a:moveTo>
                    <a:pt x="0" y="90"/>
                  </a:moveTo>
                  <a:lnTo>
                    <a:pt x="12" y="100"/>
                  </a:lnTo>
                  <a:lnTo>
                    <a:pt x="35" y="102"/>
                  </a:lnTo>
                  <a:lnTo>
                    <a:pt x="57" y="87"/>
                  </a:lnTo>
                  <a:lnTo>
                    <a:pt x="74" y="75"/>
                  </a:lnTo>
                  <a:lnTo>
                    <a:pt x="99" y="60"/>
                  </a:lnTo>
                  <a:lnTo>
                    <a:pt x="102" y="43"/>
                  </a:lnTo>
                  <a:lnTo>
                    <a:pt x="102" y="20"/>
                  </a:lnTo>
                  <a:lnTo>
                    <a:pt x="97" y="0"/>
                  </a:lnTo>
                  <a:lnTo>
                    <a:pt x="72" y="5"/>
                  </a:lnTo>
                  <a:lnTo>
                    <a:pt x="55" y="5"/>
                  </a:lnTo>
                  <a:lnTo>
                    <a:pt x="25" y="10"/>
                  </a:lnTo>
                  <a:lnTo>
                    <a:pt x="10" y="13"/>
                  </a:lnTo>
                  <a:lnTo>
                    <a:pt x="5" y="30"/>
                  </a:lnTo>
                  <a:lnTo>
                    <a:pt x="10" y="50"/>
                  </a:lnTo>
                  <a:lnTo>
                    <a:pt x="25" y="60"/>
                  </a:lnTo>
                  <a:lnTo>
                    <a:pt x="17" y="80"/>
                  </a:lnTo>
                  <a:lnTo>
                    <a:pt x="0" y="9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38" name="Freeform 257"/>
            <p:cNvSpPr>
              <a:spLocks/>
            </p:cNvSpPr>
            <p:nvPr/>
          </p:nvSpPr>
          <p:spPr bwMode="auto">
            <a:xfrm>
              <a:off x="5546238" y="2267727"/>
              <a:ext cx="328413" cy="293426"/>
            </a:xfrm>
            <a:custGeom>
              <a:avLst/>
              <a:gdLst>
                <a:gd name="T0" fmla="*/ 371475 w 234"/>
                <a:gd name="T1" fmla="*/ 55562 h 211"/>
                <a:gd name="T2" fmla="*/ 311150 w 234"/>
                <a:gd name="T3" fmla="*/ 50800 h 211"/>
                <a:gd name="T4" fmla="*/ 279400 w 234"/>
                <a:gd name="T5" fmla="*/ 39687 h 211"/>
                <a:gd name="T6" fmla="*/ 263525 w 234"/>
                <a:gd name="T7" fmla="*/ 4762 h 211"/>
                <a:gd name="T8" fmla="*/ 252413 w 234"/>
                <a:gd name="T9" fmla="*/ 0 h 211"/>
                <a:gd name="T10" fmla="*/ 241300 w 234"/>
                <a:gd name="T11" fmla="*/ 23812 h 211"/>
                <a:gd name="T12" fmla="*/ 196850 w 234"/>
                <a:gd name="T13" fmla="*/ 34925 h 211"/>
                <a:gd name="T14" fmla="*/ 177800 w 234"/>
                <a:gd name="T15" fmla="*/ 42862 h 211"/>
                <a:gd name="T16" fmla="*/ 157163 w 234"/>
                <a:gd name="T17" fmla="*/ 34925 h 211"/>
                <a:gd name="T18" fmla="*/ 119063 w 234"/>
                <a:gd name="T19" fmla="*/ 31750 h 211"/>
                <a:gd name="T20" fmla="*/ 106363 w 234"/>
                <a:gd name="T21" fmla="*/ 42862 h 211"/>
                <a:gd name="T22" fmla="*/ 82550 w 234"/>
                <a:gd name="T23" fmla="*/ 47625 h 211"/>
                <a:gd name="T24" fmla="*/ 74613 w 234"/>
                <a:gd name="T25" fmla="*/ 63500 h 211"/>
                <a:gd name="T26" fmla="*/ 55563 w 234"/>
                <a:gd name="T27" fmla="*/ 74612 h 211"/>
                <a:gd name="T28" fmla="*/ 50800 w 234"/>
                <a:gd name="T29" fmla="*/ 98425 h 211"/>
                <a:gd name="T30" fmla="*/ 23813 w 234"/>
                <a:gd name="T31" fmla="*/ 103187 h 211"/>
                <a:gd name="T32" fmla="*/ 0 w 234"/>
                <a:gd name="T33" fmla="*/ 127000 h 211"/>
                <a:gd name="T34" fmla="*/ 3175 w 234"/>
                <a:gd name="T35" fmla="*/ 169862 h 211"/>
                <a:gd name="T36" fmla="*/ 0 w 234"/>
                <a:gd name="T37" fmla="*/ 241300 h 211"/>
                <a:gd name="T38" fmla="*/ 31750 w 234"/>
                <a:gd name="T39" fmla="*/ 241300 h 211"/>
                <a:gd name="T40" fmla="*/ 42863 w 234"/>
                <a:gd name="T41" fmla="*/ 273050 h 211"/>
                <a:gd name="T42" fmla="*/ 26988 w 234"/>
                <a:gd name="T43" fmla="*/ 292100 h 211"/>
                <a:gd name="T44" fmla="*/ 23813 w 234"/>
                <a:gd name="T45" fmla="*/ 319087 h 211"/>
                <a:gd name="T46" fmla="*/ 55563 w 234"/>
                <a:gd name="T47" fmla="*/ 334962 h 211"/>
                <a:gd name="T48" fmla="*/ 66675 w 234"/>
                <a:gd name="T49" fmla="*/ 311150 h 211"/>
                <a:gd name="T50" fmla="*/ 149225 w 234"/>
                <a:gd name="T51" fmla="*/ 304800 h 211"/>
                <a:gd name="T52" fmla="*/ 161925 w 234"/>
                <a:gd name="T53" fmla="*/ 273050 h 211"/>
                <a:gd name="T54" fmla="*/ 185738 w 234"/>
                <a:gd name="T55" fmla="*/ 257175 h 211"/>
                <a:gd name="T56" fmla="*/ 212725 w 234"/>
                <a:gd name="T57" fmla="*/ 236537 h 211"/>
                <a:gd name="T58" fmla="*/ 241300 w 234"/>
                <a:gd name="T59" fmla="*/ 233362 h 211"/>
                <a:gd name="T60" fmla="*/ 249238 w 234"/>
                <a:gd name="T61" fmla="*/ 201612 h 211"/>
                <a:gd name="T62" fmla="*/ 263525 w 234"/>
                <a:gd name="T63" fmla="*/ 188912 h 211"/>
                <a:gd name="T64" fmla="*/ 276225 w 234"/>
                <a:gd name="T65" fmla="*/ 158750 h 211"/>
                <a:gd name="T66" fmla="*/ 287338 w 234"/>
                <a:gd name="T67" fmla="*/ 122237 h 211"/>
                <a:gd name="T68" fmla="*/ 295275 w 234"/>
                <a:gd name="T69" fmla="*/ 90487 h 211"/>
                <a:gd name="T70" fmla="*/ 323850 w 234"/>
                <a:gd name="T71" fmla="*/ 82550 h 211"/>
                <a:gd name="T72" fmla="*/ 339725 w 234"/>
                <a:gd name="T73" fmla="*/ 87312 h 211"/>
                <a:gd name="T74" fmla="*/ 363538 w 234"/>
                <a:gd name="T75" fmla="*/ 98425 h 211"/>
                <a:gd name="T76" fmla="*/ 371475 w 234"/>
                <a:gd name="T77" fmla="*/ 55562 h 21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34" h="211">
                  <a:moveTo>
                    <a:pt x="234" y="35"/>
                  </a:moveTo>
                  <a:lnTo>
                    <a:pt x="196" y="32"/>
                  </a:lnTo>
                  <a:lnTo>
                    <a:pt x="176" y="25"/>
                  </a:lnTo>
                  <a:lnTo>
                    <a:pt x="166" y="3"/>
                  </a:lnTo>
                  <a:lnTo>
                    <a:pt x="159" y="0"/>
                  </a:lnTo>
                  <a:lnTo>
                    <a:pt x="152" y="15"/>
                  </a:lnTo>
                  <a:lnTo>
                    <a:pt x="124" y="22"/>
                  </a:lnTo>
                  <a:lnTo>
                    <a:pt x="112" y="27"/>
                  </a:lnTo>
                  <a:lnTo>
                    <a:pt x="99" y="22"/>
                  </a:lnTo>
                  <a:lnTo>
                    <a:pt x="75" y="20"/>
                  </a:lnTo>
                  <a:lnTo>
                    <a:pt x="67" y="27"/>
                  </a:lnTo>
                  <a:lnTo>
                    <a:pt x="52" y="30"/>
                  </a:lnTo>
                  <a:lnTo>
                    <a:pt x="47" y="40"/>
                  </a:lnTo>
                  <a:lnTo>
                    <a:pt x="35" y="47"/>
                  </a:lnTo>
                  <a:lnTo>
                    <a:pt x="32" y="62"/>
                  </a:lnTo>
                  <a:lnTo>
                    <a:pt x="15" y="65"/>
                  </a:lnTo>
                  <a:lnTo>
                    <a:pt x="0" y="80"/>
                  </a:lnTo>
                  <a:lnTo>
                    <a:pt x="2" y="107"/>
                  </a:lnTo>
                  <a:lnTo>
                    <a:pt x="0" y="152"/>
                  </a:lnTo>
                  <a:lnTo>
                    <a:pt x="20" y="152"/>
                  </a:lnTo>
                  <a:lnTo>
                    <a:pt x="27" y="172"/>
                  </a:lnTo>
                  <a:lnTo>
                    <a:pt x="17" y="184"/>
                  </a:lnTo>
                  <a:lnTo>
                    <a:pt x="15" y="201"/>
                  </a:lnTo>
                  <a:lnTo>
                    <a:pt x="35" y="211"/>
                  </a:lnTo>
                  <a:lnTo>
                    <a:pt x="42" y="196"/>
                  </a:lnTo>
                  <a:lnTo>
                    <a:pt x="94" y="192"/>
                  </a:lnTo>
                  <a:lnTo>
                    <a:pt x="102" y="172"/>
                  </a:lnTo>
                  <a:lnTo>
                    <a:pt x="117" y="162"/>
                  </a:lnTo>
                  <a:lnTo>
                    <a:pt x="134" y="149"/>
                  </a:lnTo>
                  <a:lnTo>
                    <a:pt x="152" y="147"/>
                  </a:lnTo>
                  <a:lnTo>
                    <a:pt x="157" y="127"/>
                  </a:lnTo>
                  <a:lnTo>
                    <a:pt x="166" y="119"/>
                  </a:lnTo>
                  <a:lnTo>
                    <a:pt x="174" y="100"/>
                  </a:lnTo>
                  <a:lnTo>
                    <a:pt x="181" y="77"/>
                  </a:lnTo>
                  <a:lnTo>
                    <a:pt x="186" y="57"/>
                  </a:lnTo>
                  <a:lnTo>
                    <a:pt x="204" y="52"/>
                  </a:lnTo>
                  <a:lnTo>
                    <a:pt x="214" y="55"/>
                  </a:lnTo>
                  <a:lnTo>
                    <a:pt x="229" y="62"/>
                  </a:lnTo>
                  <a:lnTo>
                    <a:pt x="234" y="3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39" name="Freeform 258"/>
            <p:cNvSpPr>
              <a:spLocks/>
            </p:cNvSpPr>
            <p:nvPr/>
          </p:nvSpPr>
          <p:spPr bwMode="auto">
            <a:xfrm>
              <a:off x="5339925" y="2157864"/>
              <a:ext cx="314377" cy="221114"/>
            </a:xfrm>
            <a:custGeom>
              <a:avLst/>
              <a:gdLst>
                <a:gd name="T0" fmla="*/ 352425 w 224"/>
                <a:gd name="T1" fmla="*/ 157163 h 159"/>
                <a:gd name="T2" fmla="*/ 339725 w 224"/>
                <a:gd name="T3" fmla="*/ 168275 h 159"/>
                <a:gd name="T4" fmla="*/ 315913 w 224"/>
                <a:gd name="T5" fmla="*/ 173038 h 159"/>
                <a:gd name="T6" fmla="*/ 307975 w 224"/>
                <a:gd name="T7" fmla="*/ 188913 h 159"/>
                <a:gd name="T8" fmla="*/ 288925 w 224"/>
                <a:gd name="T9" fmla="*/ 200025 h 159"/>
                <a:gd name="T10" fmla="*/ 284163 w 224"/>
                <a:gd name="T11" fmla="*/ 223838 h 159"/>
                <a:gd name="T12" fmla="*/ 257175 w 224"/>
                <a:gd name="T13" fmla="*/ 228600 h 159"/>
                <a:gd name="T14" fmla="*/ 233363 w 224"/>
                <a:gd name="T15" fmla="*/ 252413 h 159"/>
                <a:gd name="T16" fmla="*/ 241300 w 224"/>
                <a:gd name="T17" fmla="*/ 188913 h 159"/>
                <a:gd name="T18" fmla="*/ 201613 w 224"/>
                <a:gd name="T19" fmla="*/ 168275 h 159"/>
                <a:gd name="T20" fmla="*/ 158750 w 224"/>
                <a:gd name="T21" fmla="*/ 138113 h 159"/>
                <a:gd name="T22" fmla="*/ 127000 w 224"/>
                <a:gd name="T23" fmla="*/ 133350 h 159"/>
                <a:gd name="T24" fmla="*/ 74613 w 224"/>
                <a:gd name="T25" fmla="*/ 125413 h 159"/>
                <a:gd name="T26" fmla="*/ 63500 w 224"/>
                <a:gd name="T27" fmla="*/ 149225 h 159"/>
                <a:gd name="T28" fmla="*/ 36513 w 224"/>
                <a:gd name="T29" fmla="*/ 160338 h 159"/>
                <a:gd name="T30" fmla="*/ 31750 w 224"/>
                <a:gd name="T31" fmla="*/ 125413 h 159"/>
                <a:gd name="T32" fmla="*/ 28575 w 224"/>
                <a:gd name="T33" fmla="*/ 106363 h 159"/>
                <a:gd name="T34" fmla="*/ 20638 w 224"/>
                <a:gd name="T35" fmla="*/ 90488 h 159"/>
                <a:gd name="T36" fmla="*/ 15875 w 224"/>
                <a:gd name="T37" fmla="*/ 58738 h 159"/>
                <a:gd name="T38" fmla="*/ 4763 w 224"/>
                <a:gd name="T39" fmla="*/ 46038 h 159"/>
                <a:gd name="T40" fmla="*/ 12700 w 224"/>
                <a:gd name="T41" fmla="*/ 34925 h 159"/>
                <a:gd name="T42" fmla="*/ 0 w 224"/>
                <a:gd name="T43" fmla="*/ 26988 h 159"/>
                <a:gd name="T44" fmla="*/ 0 w 224"/>
                <a:gd name="T45" fmla="*/ 7938 h 159"/>
                <a:gd name="T46" fmla="*/ 31750 w 224"/>
                <a:gd name="T47" fmla="*/ 34925 h 159"/>
                <a:gd name="T48" fmla="*/ 47625 w 224"/>
                <a:gd name="T49" fmla="*/ 11113 h 159"/>
                <a:gd name="T50" fmla="*/ 71438 w 224"/>
                <a:gd name="T51" fmla="*/ 0 h 159"/>
                <a:gd name="T52" fmla="*/ 95250 w 224"/>
                <a:gd name="T53" fmla="*/ 7938 h 159"/>
                <a:gd name="T54" fmla="*/ 95250 w 224"/>
                <a:gd name="T55" fmla="*/ 26988 h 159"/>
                <a:gd name="T56" fmla="*/ 122238 w 224"/>
                <a:gd name="T57" fmla="*/ 34925 h 159"/>
                <a:gd name="T58" fmla="*/ 158750 w 224"/>
                <a:gd name="T59" fmla="*/ 46038 h 159"/>
                <a:gd name="T60" fmla="*/ 161925 w 224"/>
                <a:gd name="T61" fmla="*/ 26988 h 159"/>
                <a:gd name="T62" fmla="*/ 177800 w 224"/>
                <a:gd name="T63" fmla="*/ 19050 h 159"/>
                <a:gd name="T64" fmla="*/ 198438 w 224"/>
                <a:gd name="T65" fmla="*/ 11113 h 159"/>
                <a:gd name="T66" fmla="*/ 206375 w 224"/>
                <a:gd name="T67" fmla="*/ 26988 h 159"/>
                <a:gd name="T68" fmla="*/ 220663 w 224"/>
                <a:gd name="T69" fmla="*/ 38100 h 159"/>
                <a:gd name="T70" fmla="*/ 214313 w 224"/>
                <a:gd name="T71" fmla="*/ 50800 h 159"/>
                <a:gd name="T72" fmla="*/ 236538 w 224"/>
                <a:gd name="T73" fmla="*/ 58738 h 159"/>
                <a:gd name="T74" fmla="*/ 249238 w 224"/>
                <a:gd name="T75" fmla="*/ 58738 h 159"/>
                <a:gd name="T76" fmla="*/ 265113 w 224"/>
                <a:gd name="T77" fmla="*/ 66675 h 159"/>
                <a:gd name="T78" fmla="*/ 257175 w 224"/>
                <a:gd name="T79" fmla="*/ 85725 h 159"/>
                <a:gd name="T80" fmla="*/ 323850 w 224"/>
                <a:gd name="T81" fmla="*/ 141288 h 159"/>
                <a:gd name="T82" fmla="*/ 339725 w 224"/>
                <a:gd name="T83" fmla="*/ 130175 h 159"/>
                <a:gd name="T84" fmla="*/ 355600 w 224"/>
                <a:gd name="T85" fmla="*/ 138113 h 159"/>
                <a:gd name="T86" fmla="*/ 352425 w 224"/>
                <a:gd name="T87" fmla="*/ 157163 h 15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24" h="159">
                  <a:moveTo>
                    <a:pt x="222" y="99"/>
                  </a:moveTo>
                  <a:lnTo>
                    <a:pt x="214" y="106"/>
                  </a:lnTo>
                  <a:lnTo>
                    <a:pt x="199" y="109"/>
                  </a:lnTo>
                  <a:lnTo>
                    <a:pt x="194" y="119"/>
                  </a:lnTo>
                  <a:lnTo>
                    <a:pt x="182" y="126"/>
                  </a:lnTo>
                  <a:lnTo>
                    <a:pt x="179" y="141"/>
                  </a:lnTo>
                  <a:lnTo>
                    <a:pt x="162" y="144"/>
                  </a:lnTo>
                  <a:lnTo>
                    <a:pt x="147" y="159"/>
                  </a:lnTo>
                  <a:lnTo>
                    <a:pt x="152" y="119"/>
                  </a:lnTo>
                  <a:lnTo>
                    <a:pt x="127" y="106"/>
                  </a:lnTo>
                  <a:lnTo>
                    <a:pt x="100" y="87"/>
                  </a:lnTo>
                  <a:lnTo>
                    <a:pt x="80" y="84"/>
                  </a:lnTo>
                  <a:lnTo>
                    <a:pt x="47" y="79"/>
                  </a:lnTo>
                  <a:lnTo>
                    <a:pt x="40" y="94"/>
                  </a:lnTo>
                  <a:lnTo>
                    <a:pt x="23" y="101"/>
                  </a:lnTo>
                  <a:lnTo>
                    <a:pt x="20" y="79"/>
                  </a:lnTo>
                  <a:lnTo>
                    <a:pt x="18" y="67"/>
                  </a:lnTo>
                  <a:lnTo>
                    <a:pt x="13" y="57"/>
                  </a:lnTo>
                  <a:lnTo>
                    <a:pt x="10" y="37"/>
                  </a:lnTo>
                  <a:lnTo>
                    <a:pt x="3" y="29"/>
                  </a:lnTo>
                  <a:lnTo>
                    <a:pt x="8" y="22"/>
                  </a:lnTo>
                  <a:lnTo>
                    <a:pt x="0" y="17"/>
                  </a:lnTo>
                  <a:lnTo>
                    <a:pt x="0" y="5"/>
                  </a:lnTo>
                  <a:lnTo>
                    <a:pt x="20" y="22"/>
                  </a:lnTo>
                  <a:lnTo>
                    <a:pt x="30" y="7"/>
                  </a:lnTo>
                  <a:lnTo>
                    <a:pt x="45" y="0"/>
                  </a:lnTo>
                  <a:lnTo>
                    <a:pt x="60" y="5"/>
                  </a:lnTo>
                  <a:lnTo>
                    <a:pt x="60" y="17"/>
                  </a:lnTo>
                  <a:lnTo>
                    <a:pt x="77" y="22"/>
                  </a:lnTo>
                  <a:lnTo>
                    <a:pt x="100" y="29"/>
                  </a:lnTo>
                  <a:lnTo>
                    <a:pt x="102" y="17"/>
                  </a:lnTo>
                  <a:lnTo>
                    <a:pt x="112" y="12"/>
                  </a:lnTo>
                  <a:lnTo>
                    <a:pt x="125" y="7"/>
                  </a:lnTo>
                  <a:lnTo>
                    <a:pt x="130" y="17"/>
                  </a:lnTo>
                  <a:lnTo>
                    <a:pt x="139" y="24"/>
                  </a:lnTo>
                  <a:lnTo>
                    <a:pt x="135" y="32"/>
                  </a:lnTo>
                  <a:lnTo>
                    <a:pt x="149" y="37"/>
                  </a:lnTo>
                  <a:lnTo>
                    <a:pt x="157" y="37"/>
                  </a:lnTo>
                  <a:lnTo>
                    <a:pt x="167" y="42"/>
                  </a:lnTo>
                  <a:lnTo>
                    <a:pt x="162" y="54"/>
                  </a:lnTo>
                  <a:lnTo>
                    <a:pt x="204" y="89"/>
                  </a:lnTo>
                  <a:lnTo>
                    <a:pt x="214" y="82"/>
                  </a:lnTo>
                  <a:lnTo>
                    <a:pt x="224" y="87"/>
                  </a:lnTo>
                  <a:lnTo>
                    <a:pt x="222" y="99"/>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40" name="Freeform 259"/>
            <p:cNvSpPr>
              <a:spLocks/>
            </p:cNvSpPr>
            <p:nvPr/>
          </p:nvSpPr>
          <p:spPr bwMode="auto">
            <a:xfrm>
              <a:off x="5703424" y="2188457"/>
              <a:ext cx="202101" cy="127938"/>
            </a:xfrm>
            <a:custGeom>
              <a:avLst/>
              <a:gdLst>
                <a:gd name="T0" fmla="*/ 71438 w 144"/>
                <a:gd name="T1" fmla="*/ 15875 h 92"/>
                <a:gd name="T2" fmla="*/ 55563 w 144"/>
                <a:gd name="T3" fmla="*/ 47625 h 92"/>
                <a:gd name="T4" fmla="*/ 31750 w 144"/>
                <a:gd name="T5" fmla="*/ 79375 h 92"/>
                <a:gd name="T6" fmla="*/ 0 w 144"/>
                <a:gd name="T7" fmla="*/ 133350 h 92"/>
                <a:gd name="T8" fmla="*/ 19050 w 144"/>
                <a:gd name="T9" fmla="*/ 125413 h 92"/>
                <a:gd name="T10" fmla="*/ 63500 w 144"/>
                <a:gd name="T11" fmla="*/ 114300 h 92"/>
                <a:gd name="T12" fmla="*/ 74613 w 144"/>
                <a:gd name="T13" fmla="*/ 90488 h 92"/>
                <a:gd name="T14" fmla="*/ 85725 w 144"/>
                <a:gd name="T15" fmla="*/ 95250 h 92"/>
                <a:gd name="T16" fmla="*/ 101600 w 144"/>
                <a:gd name="T17" fmla="*/ 130175 h 92"/>
                <a:gd name="T18" fmla="*/ 133350 w 144"/>
                <a:gd name="T19" fmla="*/ 141288 h 92"/>
                <a:gd name="T20" fmla="*/ 193675 w 144"/>
                <a:gd name="T21" fmla="*/ 146050 h 92"/>
                <a:gd name="T22" fmla="*/ 193675 w 144"/>
                <a:gd name="T23" fmla="*/ 119063 h 92"/>
                <a:gd name="T24" fmla="*/ 188913 w 144"/>
                <a:gd name="T25" fmla="*/ 122238 h 92"/>
                <a:gd name="T26" fmla="*/ 157163 w 144"/>
                <a:gd name="T27" fmla="*/ 103188 h 92"/>
                <a:gd name="T28" fmla="*/ 161925 w 144"/>
                <a:gd name="T29" fmla="*/ 58738 h 92"/>
                <a:gd name="T30" fmla="*/ 185738 w 144"/>
                <a:gd name="T31" fmla="*/ 42863 h 92"/>
                <a:gd name="T32" fmla="*/ 228600 w 144"/>
                <a:gd name="T33" fmla="*/ 71438 h 92"/>
                <a:gd name="T34" fmla="*/ 201613 w 144"/>
                <a:gd name="T35" fmla="*/ 0 h 92"/>
                <a:gd name="T36" fmla="*/ 169863 w 144"/>
                <a:gd name="T37" fmla="*/ 23813 h 92"/>
                <a:gd name="T38" fmla="*/ 138113 w 144"/>
                <a:gd name="T39" fmla="*/ 26988 h 92"/>
                <a:gd name="T40" fmla="*/ 71438 w 144"/>
                <a:gd name="T41" fmla="*/ 15875 h 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92">
                  <a:moveTo>
                    <a:pt x="45" y="10"/>
                  </a:moveTo>
                  <a:lnTo>
                    <a:pt x="35" y="30"/>
                  </a:lnTo>
                  <a:lnTo>
                    <a:pt x="20" y="50"/>
                  </a:lnTo>
                  <a:lnTo>
                    <a:pt x="0" y="84"/>
                  </a:lnTo>
                  <a:lnTo>
                    <a:pt x="12" y="79"/>
                  </a:lnTo>
                  <a:lnTo>
                    <a:pt x="40" y="72"/>
                  </a:lnTo>
                  <a:lnTo>
                    <a:pt x="47" y="57"/>
                  </a:lnTo>
                  <a:lnTo>
                    <a:pt x="54" y="60"/>
                  </a:lnTo>
                  <a:lnTo>
                    <a:pt x="64" y="82"/>
                  </a:lnTo>
                  <a:lnTo>
                    <a:pt x="84" y="89"/>
                  </a:lnTo>
                  <a:lnTo>
                    <a:pt x="122" y="92"/>
                  </a:lnTo>
                  <a:lnTo>
                    <a:pt x="122" y="75"/>
                  </a:lnTo>
                  <a:lnTo>
                    <a:pt x="119" y="77"/>
                  </a:lnTo>
                  <a:lnTo>
                    <a:pt x="99" y="65"/>
                  </a:lnTo>
                  <a:lnTo>
                    <a:pt x="102" y="37"/>
                  </a:lnTo>
                  <a:lnTo>
                    <a:pt x="117" y="27"/>
                  </a:lnTo>
                  <a:lnTo>
                    <a:pt x="144" y="45"/>
                  </a:lnTo>
                  <a:lnTo>
                    <a:pt x="127" y="0"/>
                  </a:lnTo>
                  <a:lnTo>
                    <a:pt x="107" y="15"/>
                  </a:lnTo>
                  <a:lnTo>
                    <a:pt x="87" y="17"/>
                  </a:lnTo>
                  <a:lnTo>
                    <a:pt x="45" y="1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41" name="Freeform 260"/>
            <p:cNvSpPr>
              <a:spLocks/>
            </p:cNvSpPr>
            <p:nvPr/>
          </p:nvSpPr>
          <p:spPr bwMode="auto">
            <a:xfrm>
              <a:off x="5447994" y="2022973"/>
              <a:ext cx="318586" cy="282306"/>
            </a:xfrm>
            <a:custGeom>
              <a:avLst/>
              <a:gdLst>
                <a:gd name="T0" fmla="*/ 288925 w 227"/>
                <a:gd name="T1" fmla="*/ 322262 h 203"/>
                <a:gd name="T2" fmla="*/ 268288 w 227"/>
                <a:gd name="T3" fmla="*/ 314325 h 203"/>
                <a:gd name="T4" fmla="*/ 230188 w 227"/>
                <a:gd name="T5" fmla="*/ 311150 h 203"/>
                <a:gd name="T6" fmla="*/ 233363 w 227"/>
                <a:gd name="T7" fmla="*/ 292100 h 203"/>
                <a:gd name="T8" fmla="*/ 217488 w 227"/>
                <a:gd name="T9" fmla="*/ 284162 h 203"/>
                <a:gd name="T10" fmla="*/ 201613 w 227"/>
                <a:gd name="T11" fmla="*/ 295275 h 203"/>
                <a:gd name="T12" fmla="*/ 134938 w 227"/>
                <a:gd name="T13" fmla="*/ 239712 h 203"/>
                <a:gd name="T14" fmla="*/ 142875 w 227"/>
                <a:gd name="T15" fmla="*/ 220662 h 203"/>
                <a:gd name="T16" fmla="*/ 127000 w 227"/>
                <a:gd name="T17" fmla="*/ 212725 h 203"/>
                <a:gd name="T18" fmla="*/ 114300 w 227"/>
                <a:gd name="T19" fmla="*/ 212725 h 203"/>
                <a:gd name="T20" fmla="*/ 92075 w 227"/>
                <a:gd name="T21" fmla="*/ 204787 h 203"/>
                <a:gd name="T22" fmla="*/ 98425 w 227"/>
                <a:gd name="T23" fmla="*/ 192087 h 203"/>
                <a:gd name="T24" fmla="*/ 84138 w 227"/>
                <a:gd name="T25" fmla="*/ 180975 h 203"/>
                <a:gd name="T26" fmla="*/ 76200 w 227"/>
                <a:gd name="T27" fmla="*/ 165100 h 203"/>
                <a:gd name="T28" fmla="*/ 55563 w 227"/>
                <a:gd name="T29" fmla="*/ 173037 h 203"/>
                <a:gd name="T30" fmla="*/ 39688 w 227"/>
                <a:gd name="T31" fmla="*/ 180975 h 203"/>
                <a:gd name="T32" fmla="*/ 36513 w 227"/>
                <a:gd name="T33" fmla="*/ 200025 h 203"/>
                <a:gd name="T34" fmla="*/ 0 w 227"/>
                <a:gd name="T35" fmla="*/ 188912 h 203"/>
                <a:gd name="T36" fmla="*/ 20638 w 227"/>
                <a:gd name="T37" fmla="*/ 46037 h 203"/>
                <a:gd name="T38" fmla="*/ 79375 w 227"/>
                <a:gd name="T39" fmla="*/ 0 h 203"/>
                <a:gd name="T40" fmla="*/ 87313 w 227"/>
                <a:gd name="T41" fmla="*/ 69850 h 203"/>
                <a:gd name="T42" fmla="*/ 114300 w 227"/>
                <a:gd name="T43" fmla="*/ 69850 h 203"/>
                <a:gd name="T44" fmla="*/ 130175 w 227"/>
                <a:gd name="T45" fmla="*/ 85725 h 203"/>
                <a:gd name="T46" fmla="*/ 166688 w 227"/>
                <a:gd name="T47" fmla="*/ 85725 h 203"/>
                <a:gd name="T48" fmla="*/ 166688 w 227"/>
                <a:gd name="T49" fmla="*/ 38100 h 203"/>
                <a:gd name="T50" fmla="*/ 185738 w 227"/>
                <a:gd name="T51" fmla="*/ 74612 h 203"/>
                <a:gd name="T52" fmla="*/ 193675 w 227"/>
                <a:gd name="T53" fmla="*/ 98425 h 203"/>
                <a:gd name="T54" fmla="*/ 230188 w 227"/>
                <a:gd name="T55" fmla="*/ 85725 h 203"/>
                <a:gd name="T56" fmla="*/ 260350 w 227"/>
                <a:gd name="T57" fmla="*/ 93662 h 203"/>
                <a:gd name="T58" fmla="*/ 292100 w 227"/>
                <a:gd name="T59" fmla="*/ 106362 h 203"/>
                <a:gd name="T60" fmla="*/ 296863 w 227"/>
                <a:gd name="T61" fmla="*/ 149225 h 203"/>
                <a:gd name="T62" fmla="*/ 304800 w 227"/>
                <a:gd name="T63" fmla="*/ 173037 h 203"/>
                <a:gd name="T64" fmla="*/ 339725 w 227"/>
                <a:gd name="T65" fmla="*/ 188912 h 203"/>
                <a:gd name="T66" fmla="*/ 360363 w 227"/>
                <a:gd name="T67" fmla="*/ 204787 h 203"/>
                <a:gd name="T68" fmla="*/ 344488 w 227"/>
                <a:gd name="T69" fmla="*/ 236537 h 203"/>
                <a:gd name="T70" fmla="*/ 320675 w 227"/>
                <a:gd name="T71" fmla="*/ 268287 h 203"/>
                <a:gd name="T72" fmla="*/ 288925 w 227"/>
                <a:gd name="T73" fmla="*/ 322262 h 20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27" h="203">
                  <a:moveTo>
                    <a:pt x="182" y="203"/>
                  </a:moveTo>
                  <a:lnTo>
                    <a:pt x="169" y="198"/>
                  </a:lnTo>
                  <a:lnTo>
                    <a:pt x="145" y="196"/>
                  </a:lnTo>
                  <a:lnTo>
                    <a:pt x="147" y="184"/>
                  </a:lnTo>
                  <a:lnTo>
                    <a:pt x="137" y="179"/>
                  </a:lnTo>
                  <a:lnTo>
                    <a:pt x="127" y="186"/>
                  </a:lnTo>
                  <a:lnTo>
                    <a:pt x="85" y="151"/>
                  </a:lnTo>
                  <a:lnTo>
                    <a:pt x="90" y="139"/>
                  </a:lnTo>
                  <a:lnTo>
                    <a:pt x="80" y="134"/>
                  </a:lnTo>
                  <a:lnTo>
                    <a:pt x="72" y="134"/>
                  </a:lnTo>
                  <a:lnTo>
                    <a:pt x="58" y="129"/>
                  </a:lnTo>
                  <a:lnTo>
                    <a:pt x="62" y="121"/>
                  </a:lnTo>
                  <a:lnTo>
                    <a:pt x="53" y="114"/>
                  </a:lnTo>
                  <a:lnTo>
                    <a:pt x="48" y="104"/>
                  </a:lnTo>
                  <a:lnTo>
                    <a:pt x="35" y="109"/>
                  </a:lnTo>
                  <a:lnTo>
                    <a:pt x="25" y="114"/>
                  </a:lnTo>
                  <a:lnTo>
                    <a:pt x="23" y="126"/>
                  </a:lnTo>
                  <a:lnTo>
                    <a:pt x="0" y="119"/>
                  </a:lnTo>
                  <a:lnTo>
                    <a:pt x="13" y="29"/>
                  </a:lnTo>
                  <a:lnTo>
                    <a:pt x="50" y="0"/>
                  </a:lnTo>
                  <a:lnTo>
                    <a:pt x="55" y="44"/>
                  </a:lnTo>
                  <a:lnTo>
                    <a:pt x="72" y="44"/>
                  </a:lnTo>
                  <a:lnTo>
                    <a:pt x="82" y="54"/>
                  </a:lnTo>
                  <a:lnTo>
                    <a:pt x="105" y="54"/>
                  </a:lnTo>
                  <a:lnTo>
                    <a:pt x="105" y="24"/>
                  </a:lnTo>
                  <a:lnTo>
                    <a:pt x="117" y="47"/>
                  </a:lnTo>
                  <a:lnTo>
                    <a:pt x="122" y="62"/>
                  </a:lnTo>
                  <a:lnTo>
                    <a:pt x="145" y="54"/>
                  </a:lnTo>
                  <a:lnTo>
                    <a:pt x="164" y="59"/>
                  </a:lnTo>
                  <a:lnTo>
                    <a:pt x="184" y="67"/>
                  </a:lnTo>
                  <a:lnTo>
                    <a:pt x="187" y="94"/>
                  </a:lnTo>
                  <a:lnTo>
                    <a:pt x="192" y="109"/>
                  </a:lnTo>
                  <a:lnTo>
                    <a:pt x="214" y="119"/>
                  </a:lnTo>
                  <a:lnTo>
                    <a:pt x="227" y="129"/>
                  </a:lnTo>
                  <a:lnTo>
                    <a:pt x="217" y="149"/>
                  </a:lnTo>
                  <a:lnTo>
                    <a:pt x="202" y="169"/>
                  </a:lnTo>
                  <a:lnTo>
                    <a:pt x="182" y="203"/>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42" name="Freeform 261"/>
            <p:cNvSpPr>
              <a:spLocks/>
            </p:cNvSpPr>
            <p:nvPr/>
          </p:nvSpPr>
          <p:spPr bwMode="auto">
            <a:xfrm>
              <a:off x="5149053" y="2098070"/>
              <a:ext cx="129118" cy="148804"/>
            </a:xfrm>
            <a:custGeom>
              <a:avLst/>
              <a:gdLst>
                <a:gd name="T0" fmla="*/ 0 w 92"/>
                <a:gd name="T1" fmla="*/ 15875 h 107"/>
                <a:gd name="T2" fmla="*/ 11113 w 92"/>
                <a:gd name="T3" fmla="*/ 55562 h 107"/>
                <a:gd name="T4" fmla="*/ 30163 w 92"/>
                <a:gd name="T5" fmla="*/ 98425 h 107"/>
                <a:gd name="T6" fmla="*/ 58738 w 92"/>
                <a:gd name="T7" fmla="*/ 150812 h 107"/>
                <a:gd name="T8" fmla="*/ 34925 w 92"/>
                <a:gd name="T9" fmla="*/ 166687 h 107"/>
                <a:gd name="T10" fmla="*/ 69850 w 92"/>
                <a:gd name="T11" fmla="*/ 166687 h 107"/>
                <a:gd name="T12" fmla="*/ 77788 w 92"/>
                <a:gd name="T13" fmla="*/ 142875 h 107"/>
                <a:gd name="T14" fmla="*/ 93663 w 92"/>
                <a:gd name="T15" fmla="*/ 134937 h 107"/>
                <a:gd name="T16" fmla="*/ 106363 w 92"/>
                <a:gd name="T17" fmla="*/ 169862 h 107"/>
                <a:gd name="T18" fmla="*/ 122238 w 92"/>
                <a:gd name="T19" fmla="*/ 158750 h 107"/>
                <a:gd name="T20" fmla="*/ 130175 w 92"/>
                <a:gd name="T21" fmla="*/ 127000 h 107"/>
                <a:gd name="T22" fmla="*/ 146050 w 92"/>
                <a:gd name="T23" fmla="*/ 119062 h 107"/>
                <a:gd name="T24" fmla="*/ 141288 w 92"/>
                <a:gd name="T25" fmla="*/ 103187 h 107"/>
                <a:gd name="T26" fmla="*/ 114300 w 92"/>
                <a:gd name="T27" fmla="*/ 84137 h 107"/>
                <a:gd name="T28" fmla="*/ 85725 w 92"/>
                <a:gd name="T29" fmla="*/ 55562 h 107"/>
                <a:gd name="T30" fmla="*/ 53975 w 92"/>
                <a:gd name="T31" fmla="*/ 0 h 107"/>
                <a:gd name="T32" fmla="*/ 0 w 92"/>
                <a:gd name="T33" fmla="*/ 15875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2" h="107">
                  <a:moveTo>
                    <a:pt x="0" y="10"/>
                  </a:moveTo>
                  <a:lnTo>
                    <a:pt x="7" y="35"/>
                  </a:lnTo>
                  <a:lnTo>
                    <a:pt x="19" y="62"/>
                  </a:lnTo>
                  <a:lnTo>
                    <a:pt x="37" y="95"/>
                  </a:lnTo>
                  <a:lnTo>
                    <a:pt x="22" y="105"/>
                  </a:lnTo>
                  <a:lnTo>
                    <a:pt x="44" y="105"/>
                  </a:lnTo>
                  <a:lnTo>
                    <a:pt x="49" y="90"/>
                  </a:lnTo>
                  <a:lnTo>
                    <a:pt x="59" y="85"/>
                  </a:lnTo>
                  <a:lnTo>
                    <a:pt x="67" y="107"/>
                  </a:lnTo>
                  <a:lnTo>
                    <a:pt x="77" y="100"/>
                  </a:lnTo>
                  <a:lnTo>
                    <a:pt x="82" y="80"/>
                  </a:lnTo>
                  <a:lnTo>
                    <a:pt x="92" y="75"/>
                  </a:lnTo>
                  <a:lnTo>
                    <a:pt x="89" y="65"/>
                  </a:lnTo>
                  <a:lnTo>
                    <a:pt x="72" y="53"/>
                  </a:lnTo>
                  <a:lnTo>
                    <a:pt x="54" y="35"/>
                  </a:lnTo>
                  <a:lnTo>
                    <a:pt x="34" y="0"/>
                  </a:lnTo>
                  <a:lnTo>
                    <a:pt x="0" y="1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43" name="Freeform 262"/>
            <p:cNvSpPr>
              <a:spLocks/>
            </p:cNvSpPr>
            <p:nvPr/>
          </p:nvSpPr>
          <p:spPr bwMode="auto">
            <a:xfrm>
              <a:off x="3679623" y="2986695"/>
              <a:ext cx="84206" cy="25033"/>
            </a:xfrm>
            <a:custGeom>
              <a:avLst/>
              <a:gdLst>
                <a:gd name="T0" fmla="*/ 7938 w 60"/>
                <a:gd name="T1" fmla="*/ 0 h 18"/>
                <a:gd name="T2" fmla="*/ 42863 w 60"/>
                <a:gd name="T3" fmla="*/ 4763 h 18"/>
                <a:gd name="T4" fmla="*/ 58738 w 60"/>
                <a:gd name="T5" fmla="*/ 0 h 18"/>
                <a:gd name="T6" fmla="*/ 95250 w 60"/>
                <a:gd name="T7" fmla="*/ 4763 h 18"/>
                <a:gd name="T8" fmla="*/ 95250 w 60"/>
                <a:gd name="T9" fmla="*/ 20638 h 18"/>
                <a:gd name="T10" fmla="*/ 74613 w 60"/>
                <a:gd name="T11" fmla="*/ 15875 h 18"/>
                <a:gd name="T12" fmla="*/ 58738 w 60"/>
                <a:gd name="T13" fmla="*/ 12700 h 18"/>
                <a:gd name="T14" fmla="*/ 31750 w 60"/>
                <a:gd name="T15" fmla="*/ 28575 h 18"/>
                <a:gd name="T16" fmla="*/ 0 w 60"/>
                <a:gd name="T17" fmla="*/ 23813 h 18"/>
                <a:gd name="T18" fmla="*/ 19050 w 60"/>
                <a:gd name="T19" fmla="*/ 12700 h 18"/>
                <a:gd name="T20" fmla="*/ 7938 w 60"/>
                <a:gd name="T21" fmla="*/ 0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18">
                  <a:moveTo>
                    <a:pt x="5" y="0"/>
                  </a:moveTo>
                  <a:lnTo>
                    <a:pt x="27" y="3"/>
                  </a:lnTo>
                  <a:lnTo>
                    <a:pt x="37" y="0"/>
                  </a:lnTo>
                  <a:lnTo>
                    <a:pt x="60" y="3"/>
                  </a:lnTo>
                  <a:lnTo>
                    <a:pt x="60" y="13"/>
                  </a:lnTo>
                  <a:lnTo>
                    <a:pt x="47" y="10"/>
                  </a:lnTo>
                  <a:lnTo>
                    <a:pt x="37" y="8"/>
                  </a:lnTo>
                  <a:lnTo>
                    <a:pt x="20" y="18"/>
                  </a:lnTo>
                  <a:lnTo>
                    <a:pt x="0" y="15"/>
                  </a:lnTo>
                  <a:lnTo>
                    <a:pt x="12" y="8"/>
                  </a:lnTo>
                  <a:lnTo>
                    <a:pt x="5"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44" name="Freeform 263"/>
            <p:cNvSpPr>
              <a:spLocks/>
            </p:cNvSpPr>
            <p:nvPr/>
          </p:nvSpPr>
          <p:spPr bwMode="auto">
            <a:xfrm>
              <a:off x="3679622" y="3018684"/>
              <a:ext cx="72981" cy="37547"/>
            </a:xfrm>
            <a:custGeom>
              <a:avLst/>
              <a:gdLst>
                <a:gd name="T0" fmla="*/ 82550 w 52"/>
                <a:gd name="T1" fmla="*/ 11112 h 27"/>
                <a:gd name="T2" fmla="*/ 42863 w 52"/>
                <a:gd name="T3" fmla="*/ 0 h 27"/>
                <a:gd name="T4" fmla="*/ 0 w 52"/>
                <a:gd name="T5" fmla="*/ 7937 h 27"/>
                <a:gd name="T6" fmla="*/ 0 w 52"/>
                <a:gd name="T7" fmla="*/ 30162 h 27"/>
                <a:gd name="T8" fmla="*/ 23813 w 52"/>
                <a:gd name="T9" fmla="*/ 30162 h 27"/>
                <a:gd name="T10" fmla="*/ 34925 w 52"/>
                <a:gd name="T11" fmla="*/ 42862 h 27"/>
                <a:gd name="T12" fmla="*/ 50800 w 52"/>
                <a:gd name="T13" fmla="*/ 22225 h 27"/>
                <a:gd name="T14" fmla="*/ 82550 w 52"/>
                <a:gd name="T15" fmla="*/ 11112 h 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 h="27">
                  <a:moveTo>
                    <a:pt x="52" y="7"/>
                  </a:moveTo>
                  <a:lnTo>
                    <a:pt x="27" y="0"/>
                  </a:lnTo>
                  <a:lnTo>
                    <a:pt x="0" y="5"/>
                  </a:lnTo>
                  <a:lnTo>
                    <a:pt x="0" y="19"/>
                  </a:lnTo>
                  <a:lnTo>
                    <a:pt x="15" y="19"/>
                  </a:lnTo>
                  <a:lnTo>
                    <a:pt x="22" y="27"/>
                  </a:lnTo>
                  <a:lnTo>
                    <a:pt x="32" y="14"/>
                  </a:lnTo>
                  <a:lnTo>
                    <a:pt x="52" y="7"/>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45" name="Freeform 264"/>
            <p:cNvSpPr>
              <a:spLocks/>
            </p:cNvSpPr>
            <p:nvPr/>
          </p:nvSpPr>
          <p:spPr bwMode="auto">
            <a:xfrm>
              <a:off x="4454336" y="1932577"/>
              <a:ext cx="152978" cy="83441"/>
            </a:xfrm>
            <a:custGeom>
              <a:avLst/>
              <a:gdLst>
                <a:gd name="T0" fmla="*/ 173038 w 109"/>
                <a:gd name="T1" fmla="*/ 23813 h 60"/>
                <a:gd name="T2" fmla="*/ 149225 w 109"/>
                <a:gd name="T3" fmla="*/ 3175 h 60"/>
                <a:gd name="T4" fmla="*/ 138113 w 109"/>
                <a:gd name="T5" fmla="*/ 0 h 60"/>
                <a:gd name="T6" fmla="*/ 90488 w 109"/>
                <a:gd name="T7" fmla="*/ 7938 h 60"/>
                <a:gd name="T8" fmla="*/ 58738 w 109"/>
                <a:gd name="T9" fmla="*/ 7938 h 60"/>
                <a:gd name="T10" fmla="*/ 19050 w 109"/>
                <a:gd name="T11" fmla="*/ 3175 h 60"/>
                <a:gd name="T12" fmla="*/ 23813 w 109"/>
                <a:gd name="T13" fmla="*/ 31750 h 60"/>
                <a:gd name="T14" fmla="*/ 11113 w 109"/>
                <a:gd name="T15" fmla="*/ 47625 h 60"/>
                <a:gd name="T16" fmla="*/ 11113 w 109"/>
                <a:gd name="T17" fmla="*/ 55563 h 60"/>
                <a:gd name="T18" fmla="*/ 0 w 109"/>
                <a:gd name="T19" fmla="*/ 66675 h 60"/>
                <a:gd name="T20" fmla="*/ 11113 w 109"/>
                <a:gd name="T21" fmla="*/ 71438 h 60"/>
                <a:gd name="T22" fmla="*/ 42863 w 109"/>
                <a:gd name="T23" fmla="*/ 87313 h 60"/>
                <a:gd name="T24" fmla="*/ 74613 w 109"/>
                <a:gd name="T25" fmla="*/ 95250 h 60"/>
                <a:gd name="T26" fmla="*/ 90488 w 109"/>
                <a:gd name="T27" fmla="*/ 79375 h 60"/>
                <a:gd name="T28" fmla="*/ 114300 w 109"/>
                <a:gd name="T29" fmla="*/ 82550 h 60"/>
                <a:gd name="T30" fmla="*/ 141288 w 109"/>
                <a:gd name="T31" fmla="*/ 74613 h 60"/>
                <a:gd name="T32" fmla="*/ 161925 w 109"/>
                <a:gd name="T33" fmla="*/ 42863 h 60"/>
                <a:gd name="T34" fmla="*/ 173038 w 109"/>
                <a:gd name="T35" fmla="*/ 23813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9" h="60">
                  <a:moveTo>
                    <a:pt x="109" y="15"/>
                  </a:moveTo>
                  <a:lnTo>
                    <a:pt x="94" y="2"/>
                  </a:lnTo>
                  <a:lnTo>
                    <a:pt x="87" y="0"/>
                  </a:lnTo>
                  <a:lnTo>
                    <a:pt x="57" y="5"/>
                  </a:lnTo>
                  <a:lnTo>
                    <a:pt x="37" y="5"/>
                  </a:lnTo>
                  <a:lnTo>
                    <a:pt x="12" y="2"/>
                  </a:lnTo>
                  <a:lnTo>
                    <a:pt x="15" y="20"/>
                  </a:lnTo>
                  <a:lnTo>
                    <a:pt x="7" y="30"/>
                  </a:lnTo>
                  <a:lnTo>
                    <a:pt x="7" y="35"/>
                  </a:lnTo>
                  <a:lnTo>
                    <a:pt x="0" y="42"/>
                  </a:lnTo>
                  <a:lnTo>
                    <a:pt x="7" y="45"/>
                  </a:lnTo>
                  <a:lnTo>
                    <a:pt x="27" y="55"/>
                  </a:lnTo>
                  <a:lnTo>
                    <a:pt x="47" y="60"/>
                  </a:lnTo>
                  <a:lnTo>
                    <a:pt x="57" y="50"/>
                  </a:lnTo>
                  <a:lnTo>
                    <a:pt x="72" y="52"/>
                  </a:lnTo>
                  <a:lnTo>
                    <a:pt x="89" y="47"/>
                  </a:lnTo>
                  <a:lnTo>
                    <a:pt x="102" y="27"/>
                  </a:lnTo>
                  <a:lnTo>
                    <a:pt x="109" y="1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46" name="Freeform 265"/>
            <p:cNvSpPr>
              <a:spLocks/>
            </p:cNvSpPr>
            <p:nvPr/>
          </p:nvSpPr>
          <p:spPr bwMode="auto">
            <a:xfrm>
              <a:off x="4158205" y="1828284"/>
              <a:ext cx="75787" cy="62579"/>
            </a:xfrm>
            <a:custGeom>
              <a:avLst/>
              <a:gdLst>
                <a:gd name="T0" fmla="*/ 0 w 54"/>
                <a:gd name="T1" fmla="*/ 4762 h 45"/>
                <a:gd name="T2" fmla="*/ 0 w 54"/>
                <a:gd name="T3" fmla="*/ 23812 h 45"/>
                <a:gd name="T4" fmla="*/ 19050 w 54"/>
                <a:gd name="T5" fmla="*/ 36512 h 45"/>
                <a:gd name="T6" fmla="*/ 30163 w 54"/>
                <a:gd name="T7" fmla="*/ 60325 h 45"/>
                <a:gd name="T8" fmla="*/ 66675 w 54"/>
                <a:gd name="T9" fmla="*/ 71437 h 45"/>
                <a:gd name="T10" fmla="*/ 69850 w 54"/>
                <a:gd name="T11" fmla="*/ 55562 h 45"/>
                <a:gd name="T12" fmla="*/ 85725 w 54"/>
                <a:gd name="T13" fmla="*/ 36512 h 45"/>
                <a:gd name="T14" fmla="*/ 69850 w 54"/>
                <a:gd name="T15" fmla="*/ 28575 h 45"/>
                <a:gd name="T16" fmla="*/ 61913 w 54"/>
                <a:gd name="T17" fmla="*/ 4762 h 45"/>
                <a:gd name="T18" fmla="*/ 46038 w 54"/>
                <a:gd name="T19" fmla="*/ 0 h 45"/>
                <a:gd name="T20" fmla="*/ 30163 w 54"/>
                <a:gd name="T21" fmla="*/ 4762 h 45"/>
                <a:gd name="T22" fmla="*/ 0 w 54"/>
                <a:gd name="T23" fmla="*/ 4762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45">
                  <a:moveTo>
                    <a:pt x="0" y="3"/>
                  </a:moveTo>
                  <a:lnTo>
                    <a:pt x="0" y="15"/>
                  </a:lnTo>
                  <a:lnTo>
                    <a:pt x="12" y="23"/>
                  </a:lnTo>
                  <a:lnTo>
                    <a:pt x="19" y="38"/>
                  </a:lnTo>
                  <a:lnTo>
                    <a:pt x="42" y="45"/>
                  </a:lnTo>
                  <a:lnTo>
                    <a:pt x="44" y="35"/>
                  </a:lnTo>
                  <a:lnTo>
                    <a:pt x="54" y="23"/>
                  </a:lnTo>
                  <a:lnTo>
                    <a:pt x="44" y="18"/>
                  </a:lnTo>
                  <a:lnTo>
                    <a:pt x="39" y="3"/>
                  </a:lnTo>
                  <a:lnTo>
                    <a:pt x="29" y="0"/>
                  </a:lnTo>
                  <a:lnTo>
                    <a:pt x="19" y="3"/>
                  </a:lnTo>
                  <a:lnTo>
                    <a:pt x="0" y="3"/>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47" name="Freeform 266"/>
            <p:cNvSpPr>
              <a:spLocks/>
            </p:cNvSpPr>
            <p:nvPr/>
          </p:nvSpPr>
          <p:spPr bwMode="auto">
            <a:xfrm>
              <a:off x="4233994" y="1956223"/>
              <a:ext cx="84206" cy="48672"/>
            </a:xfrm>
            <a:custGeom>
              <a:avLst/>
              <a:gdLst>
                <a:gd name="T0" fmla="*/ 15875 w 60"/>
                <a:gd name="T1" fmla="*/ 55562 h 35"/>
                <a:gd name="T2" fmla="*/ 0 w 60"/>
                <a:gd name="T3" fmla="*/ 44450 h 35"/>
                <a:gd name="T4" fmla="*/ 7938 w 60"/>
                <a:gd name="T5" fmla="*/ 23812 h 35"/>
                <a:gd name="T6" fmla="*/ 20638 w 60"/>
                <a:gd name="T7" fmla="*/ 7937 h 35"/>
                <a:gd name="T8" fmla="*/ 36513 w 60"/>
                <a:gd name="T9" fmla="*/ 4762 h 35"/>
                <a:gd name="T10" fmla="*/ 52388 w 60"/>
                <a:gd name="T11" fmla="*/ 4762 h 35"/>
                <a:gd name="T12" fmla="*/ 71438 w 60"/>
                <a:gd name="T13" fmla="*/ 0 h 35"/>
                <a:gd name="T14" fmla="*/ 87313 w 60"/>
                <a:gd name="T15" fmla="*/ 7937 h 35"/>
                <a:gd name="T16" fmla="*/ 95250 w 60"/>
                <a:gd name="T17" fmla="*/ 28575 h 35"/>
                <a:gd name="T18" fmla="*/ 82550 w 60"/>
                <a:gd name="T19" fmla="*/ 52387 h 35"/>
                <a:gd name="T20" fmla="*/ 71438 w 60"/>
                <a:gd name="T21" fmla="*/ 44450 h 35"/>
                <a:gd name="T22" fmla="*/ 63500 w 60"/>
                <a:gd name="T23" fmla="*/ 55562 h 35"/>
                <a:gd name="T24" fmla="*/ 55563 w 60"/>
                <a:gd name="T25" fmla="*/ 44450 h 35"/>
                <a:gd name="T26" fmla="*/ 44450 w 60"/>
                <a:gd name="T27" fmla="*/ 55562 h 35"/>
                <a:gd name="T28" fmla="*/ 15875 w 60"/>
                <a:gd name="T29" fmla="*/ 55562 h 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0" h="35">
                  <a:moveTo>
                    <a:pt x="10" y="35"/>
                  </a:moveTo>
                  <a:lnTo>
                    <a:pt x="0" y="28"/>
                  </a:lnTo>
                  <a:lnTo>
                    <a:pt x="5" y="15"/>
                  </a:lnTo>
                  <a:lnTo>
                    <a:pt x="13" y="5"/>
                  </a:lnTo>
                  <a:lnTo>
                    <a:pt x="23" y="3"/>
                  </a:lnTo>
                  <a:lnTo>
                    <a:pt x="33" y="3"/>
                  </a:lnTo>
                  <a:lnTo>
                    <a:pt x="45" y="0"/>
                  </a:lnTo>
                  <a:lnTo>
                    <a:pt x="55" y="5"/>
                  </a:lnTo>
                  <a:lnTo>
                    <a:pt x="60" y="18"/>
                  </a:lnTo>
                  <a:lnTo>
                    <a:pt x="52" y="33"/>
                  </a:lnTo>
                  <a:lnTo>
                    <a:pt x="45" y="28"/>
                  </a:lnTo>
                  <a:lnTo>
                    <a:pt x="40" y="35"/>
                  </a:lnTo>
                  <a:lnTo>
                    <a:pt x="35" y="28"/>
                  </a:lnTo>
                  <a:lnTo>
                    <a:pt x="28" y="35"/>
                  </a:lnTo>
                  <a:lnTo>
                    <a:pt x="10" y="35"/>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48" name="Freeform 267"/>
            <p:cNvSpPr>
              <a:spLocks/>
            </p:cNvSpPr>
            <p:nvPr/>
          </p:nvSpPr>
          <p:spPr bwMode="auto">
            <a:xfrm>
              <a:off x="4269079" y="1611341"/>
              <a:ext cx="65965" cy="107083"/>
            </a:xfrm>
            <a:custGeom>
              <a:avLst/>
              <a:gdLst>
                <a:gd name="T0" fmla="*/ 58738 w 47"/>
                <a:gd name="T1" fmla="*/ 114300 h 77"/>
                <a:gd name="T2" fmla="*/ 26988 w 47"/>
                <a:gd name="T3" fmla="*/ 122237 h 77"/>
                <a:gd name="T4" fmla="*/ 15875 w 47"/>
                <a:gd name="T5" fmla="*/ 93662 h 77"/>
                <a:gd name="T6" fmla="*/ 0 w 47"/>
                <a:gd name="T7" fmla="*/ 87312 h 77"/>
                <a:gd name="T8" fmla="*/ 0 w 47"/>
                <a:gd name="T9" fmla="*/ 39687 h 77"/>
                <a:gd name="T10" fmla="*/ 34925 w 47"/>
                <a:gd name="T11" fmla="*/ 34925 h 77"/>
                <a:gd name="T12" fmla="*/ 55563 w 47"/>
                <a:gd name="T13" fmla="*/ 0 h 77"/>
                <a:gd name="T14" fmla="*/ 74613 w 47"/>
                <a:gd name="T15" fmla="*/ 34925 h 77"/>
                <a:gd name="T16" fmla="*/ 55563 w 47"/>
                <a:gd name="T17" fmla="*/ 87312 h 77"/>
                <a:gd name="T18" fmla="*/ 58738 w 47"/>
                <a:gd name="T19" fmla="*/ 11430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77">
                  <a:moveTo>
                    <a:pt x="37" y="72"/>
                  </a:moveTo>
                  <a:lnTo>
                    <a:pt x="17" y="77"/>
                  </a:lnTo>
                  <a:lnTo>
                    <a:pt x="10" y="59"/>
                  </a:lnTo>
                  <a:lnTo>
                    <a:pt x="0" y="55"/>
                  </a:lnTo>
                  <a:lnTo>
                    <a:pt x="0" y="25"/>
                  </a:lnTo>
                  <a:lnTo>
                    <a:pt x="22" y="22"/>
                  </a:lnTo>
                  <a:lnTo>
                    <a:pt x="35" y="0"/>
                  </a:lnTo>
                  <a:lnTo>
                    <a:pt x="47" y="22"/>
                  </a:lnTo>
                  <a:lnTo>
                    <a:pt x="35" y="55"/>
                  </a:lnTo>
                  <a:lnTo>
                    <a:pt x="37" y="72"/>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49" name="Freeform 268"/>
            <p:cNvSpPr>
              <a:spLocks/>
            </p:cNvSpPr>
            <p:nvPr/>
          </p:nvSpPr>
          <p:spPr bwMode="auto">
            <a:xfrm>
              <a:off x="4292938" y="1593257"/>
              <a:ext cx="32279" cy="13908"/>
            </a:xfrm>
            <a:custGeom>
              <a:avLst/>
              <a:gdLst>
                <a:gd name="T0" fmla="*/ 0 w 23"/>
                <a:gd name="T1" fmla="*/ 15875 h 10"/>
                <a:gd name="T2" fmla="*/ 7937 w 23"/>
                <a:gd name="T3" fmla="*/ 0 h 10"/>
                <a:gd name="T4" fmla="*/ 23812 w 23"/>
                <a:gd name="T5" fmla="*/ 0 h 10"/>
                <a:gd name="T6" fmla="*/ 36512 w 23"/>
                <a:gd name="T7" fmla="*/ 0 h 10"/>
                <a:gd name="T8" fmla="*/ 0 w 23"/>
                <a:gd name="T9" fmla="*/ 15875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0">
                  <a:moveTo>
                    <a:pt x="0" y="10"/>
                  </a:moveTo>
                  <a:lnTo>
                    <a:pt x="5" y="0"/>
                  </a:lnTo>
                  <a:lnTo>
                    <a:pt x="15" y="0"/>
                  </a:lnTo>
                  <a:lnTo>
                    <a:pt x="23" y="0"/>
                  </a:lnTo>
                  <a:lnTo>
                    <a:pt x="0" y="1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50" name="Freeform 269"/>
            <p:cNvSpPr>
              <a:spLocks/>
            </p:cNvSpPr>
            <p:nvPr/>
          </p:nvSpPr>
          <p:spPr bwMode="auto">
            <a:xfrm>
              <a:off x="4184869" y="1762918"/>
              <a:ext cx="70174" cy="90393"/>
            </a:xfrm>
            <a:custGeom>
              <a:avLst/>
              <a:gdLst>
                <a:gd name="T0" fmla="*/ 0 w 50"/>
                <a:gd name="T1" fmla="*/ 79375 h 65"/>
                <a:gd name="T2" fmla="*/ 15875 w 50"/>
                <a:gd name="T3" fmla="*/ 74613 h 65"/>
                <a:gd name="T4" fmla="*/ 31750 w 50"/>
                <a:gd name="T5" fmla="*/ 79375 h 65"/>
                <a:gd name="T6" fmla="*/ 39688 w 50"/>
                <a:gd name="T7" fmla="*/ 103188 h 65"/>
                <a:gd name="T8" fmla="*/ 44450 w 50"/>
                <a:gd name="T9" fmla="*/ 71438 h 65"/>
                <a:gd name="T10" fmla="*/ 63500 w 50"/>
                <a:gd name="T11" fmla="*/ 55563 h 65"/>
                <a:gd name="T12" fmla="*/ 79375 w 50"/>
                <a:gd name="T13" fmla="*/ 31750 h 65"/>
                <a:gd name="T14" fmla="*/ 79375 w 50"/>
                <a:gd name="T15" fmla="*/ 0 h 65"/>
                <a:gd name="T16" fmla="*/ 44450 w 50"/>
                <a:gd name="T17" fmla="*/ 4763 h 65"/>
                <a:gd name="T18" fmla="*/ 36513 w 50"/>
                <a:gd name="T19" fmla="*/ 15875 h 65"/>
                <a:gd name="T20" fmla="*/ 36513 w 50"/>
                <a:gd name="T21" fmla="*/ 20638 h 65"/>
                <a:gd name="T22" fmla="*/ 31750 w 50"/>
                <a:gd name="T23" fmla="*/ 31750 h 65"/>
                <a:gd name="T24" fmla="*/ 15875 w 50"/>
                <a:gd name="T25" fmla="*/ 20638 h 65"/>
                <a:gd name="T26" fmla="*/ 4763 w 50"/>
                <a:gd name="T27" fmla="*/ 55563 h 65"/>
                <a:gd name="T28" fmla="*/ 7938 w 50"/>
                <a:gd name="T29" fmla="*/ 58738 h 65"/>
                <a:gd name="T30" fmla="*/ 0 w 50"/>
                <a:gd name="T31" fmla="*/ 79375 h 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0" h="65">
                  <a:moveTo>
                    <a:pt x="0" y="50"/>
                  </a:moveTo>
                  <a:lnTo>
                    <a:pt x="10" y="47"/>
                  </a:lnTo>
                  <a:lnTo>
                    <a:pt x="20" y="50"/>
                  </a:lnTo>
                  <a:lnTo>
                    <a:pt x="25" y="65"/>
                  </a:lnTo>
                  <a:lnTo>
                    <a:pt x="28" y="45"/>
                  </a:lnTo>
                  <a:lnTo>
                    <a:pt x="40" y="35"/>
                  </a:lnTo>
                  <a:lnTo>
                    <a:pt x="50" y="20"/>
                  </a:lnTo>
                  <a:lnTo>
                    <a:pt x="50" y="0"/>
                  </a:lnTo>
                  <a:lnTo>
                    <a:pt x="28" y="3"/>
                  </a:lnTo>
                  <a:lnTo>
                    <a:pt x="23" y="10"/>
                  </a:lnTo>
                  <a:lnTo>
                    <a:pt x="23" y="13"/>
                  </a:lnTo>
                  <a:lnTo>
                    <a:pt x="20" y="20"/>
                  </a:lnTo>
                  <a:lnTo>
                    <a:pt x="10" y="13"/>
                  </a:lnTo>
                  <a:lnTo>
                    <a:pt x="3" y="35"/>
                  </a:lnTo>
                  <a:lnTo>
                    <a:pt x="5" y="37"/>
                  </a:lnTo>
                  <a:lnTo>
                    <a:pt x="0" y="50"/>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51" name="Freeform 270"/>
            <p:cNvSpPr>
              <a:spLocks/>
            </p:cNvSpPr>
            <p:nvPr/>
          </p:nvSpPr>
          <p:spPr bwMode="auto">
            <a:xfrm>
              <a:off x="3550501" y="1265065"/>
              <a:ext cx="227363" cy="134896"/>
            </a:xfrm>
            <a:custGeom>
              <a:avLst/>
              <a:gdLst>
                <a:gd name="T0" fmla="*/ 79375 w 162"/>
                <a:gd name="T1" fmla="*/ 28575 h 97"/>
                <a:gd name="T2" fmla="*/ 42863 w 162"/>
                <a:gd name="T3" fmla="*/ 0 h 97"/>
                <a:gd name="T4" fmla="*/ 0 w 162"/>
                <a:gd name="T5" fmla="*/ 47625 h 97"/>
                <a:gd name="T6" fmla="*/ 3175 w 162"/>
                <a:gd name="T7" fmla="*/ 71438 h 97"/>
                <a:gd name="T8" fmla="*/ 50800 w 162"/>
                <a:gd name="T9" fmla="*/ 63500 h 97"/>
                <a:gd name="T10" fmla="*/ 50800 w 162"/>
                <a:gd name="T11" fmla="*/ 98425 h 97"/>
                <a:gd name="T12" fmla="*/ 39688 w 162"/>
                <a:gd name="T13" fmla="*/ 127000 h 97"/>
                <a:gd name="T14" fmla="*/ 82550 w 162"/>
                <a:gd name="T15" fmla="*/ 114300 h 97"/>
                <a:gd name="T16" fmla="*/ 127000 w 162"/>
                <a:gd name="T17" fmla="*/ 134938 h 97"/>
                <a:gd name="T18" fmla="*/ 141288 w 162"/>
                <a:gd name="T19" fmla="*/ 153988 h 97"/>
                <a:gd name="T20" fmla="*/ 180975 w 162"/>
                <a:gd name="T21" fmla="*/ 114300 h 97"/>
                <a:gd name="T22" fmla="*/ 212725 w 162"/>
                <a:gd name="T23" fmla="*/ 114300 h 97"/>
                <a:gd name="T24" fmla="*/ 249238 w 162"/>
                <a:gd name="T25" fmla="*/ 90488 h 97"/>
                <a:gd name="T26" fmla="*/ 257175 w 162"/>
                <a:gd name="T27" fmla="*/ 52388 h 97"/>
                <a:gd name="T28" fmla="*/ 249238 w 162"/>
                <a:gd name="T29" fmla="*/ 7938 h 97"/>
                <a:gd name="T30" fmla="*/ 196850 w 162"/>
                <a:gd name="T31" fmla="*/ 7938 h 97"/>
                <a:gd name="T32" fmla="*/ 149225 w 162"/>
                <a:gd name="T33" fmla="*/ 23813 h 97"/>
                <a:gd name="T34" fmla="*/ 95250 w 162"/>
                <a:gd name="T35" fmla="*/ 4763 h 97"/>
                <a:gd name="T36" fmla="*/ 79375 w 162"/>
                <a:gd name="T37" fmla="*/ 28575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2" h="97">
                  <a:moveTo>
                    <a:pt x="50" y="18"/>
                  </a:moveTo>
                  <a:lnTo>
                    <a:pt x="27" y="0"/>
                  </a:lnTo>
                  <a:lnTo>
                    <a:pt x="0" y="30"/>
                  </a:lnTo>
                  <a:lnTo>
                    <a:pt x="2" y="45"/>
                  </a:lnTo>
                  <a:lnTo>
                    <a:pt x="32" y="40"/>
                  </a:lnTo>
                  <a:lnTo>
                    <a:pt x="32" y="62"/>
                  </a:lnTo>
                  <a:lnTo>
                    <a:pt x="25" y="80"/>
                  </a:lnTo>
                  <a:lnTo>
                    <a:pt x="52" y="72"/>
                  </a:lnTo>
                  <a:lnTo>
                    <a:pt x="80" y="85"/>
                  </a:lnTo>
                  <a:lnTo>
                    <a:pt x="89" y="97"/>
                  </a:lnTo>
                  <a:lnTo>
                    <a:pt x="114" y="72"/>
                  </a:lnTo>
                  <a:lnTo>
                    <a:pt x="134" y="72"/>
                  </a:lnTo>
                  <a:lnTo>
                    <a:pt x="157" y="57"/>
                  </a:lnTo>
                  <a:lnTo>
                    <a:pt x="162" y="33"/>
                  </a:lnTo>
                  <a:lnTo>
                    <a:pt x="157" y="5"/>
                  </a:lnTo>
                  <a:lnTo>
                    <a:pt x="124" y="5"/>
                  </a:lnTo>
                  <a:lnTo>
                    <a:pt x="94" y="15"/>
                  </a:lnTo>
                  <a:lnTo>
                    <a:pt x="60" y="3"/>
                  </a:lnTo>
                  <a:lnTo>
                    <a:pt x="50" y="18"/>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52" name="Freeform 271"/>
            <p:cNvSpPr>
              <a:spLocks/>
            </p:cNvSpPr>
            <p:nvPr/>
          </p:nvSpPr>
          <p:spPr bwMode="auto">
            <a:xfrm>
              <a:off x="4621338" y="2063302"/>
              <a:ext cx="122112" cy="81356"/>
            </a:xfrm>
            <a:custGeom>
              <a:avLst/>
              <a:gdLst>
                <a:gd name="T0" fmla="*/ 117475 w 99"/>
                <a:gd name="T1" fmla="*/ 100013 h 75"/>
                <a:gd name="T2" fmla="*/ 90487 w 99"/>
                <a:gd name="T3" fmla="*/ 103188 h 75"/>
                <a:gd name="T4" fmla="*/ 77787 w 99"/>
                <a:gd name="T5" fmla="*/ 103188 h 75"/>
                <a:gd name="T6" fmla="*/ 58737 w 99"/>
                <a:gd name="T7" fmla="*/ 119063 h 75"/>
                <a:gd name="T8" fmla="*/ 34925 w 99"/>
                <a:gd name="T9" fmla="*/ 111125 h 75"/>
                <a:gd name="T10" fmla="*/ 19050 w 99"/>
                <a:gd name="T11" fmla="*/ 111125 h 75"/>
                <a:gd name="T12" fmla="*/ 15875 w 99"/>
                <a:gd name="T13" fmla="*/ 68263 h 75"/>
                <a:gd name="T14" fmla="*/ 0 w 99"/>
                <a:gd name="T15" fmla="*/ 39688 h 75"/>
                <a:gd name="T16" fmla="*/ 0 w 99"/>
                <a:gd name="T17" fmla="*/ 23813 h 75"/>
                <a:gd name="T18" fmla="*/ 23812 w 99"/>
                <a:gd name="T19" fmla="*/ 4763 h 75"/>
                <a:gd name="T20" fmla="*/ 31750 w 99"/>
                <a:gd name="T21" fmla="*/ 12700 h 75"/>
                <a:gd name="T22" fmla="*/ 39687 w 99"/>
                <a:gd name="T23" fmla="*/ 0 h 75"/>
                <a:gd name="T24" fmla="*/ 69850 w 99"/>
                <a:gd name="T25" fmla="*/ 12700 h 75"/>
                <a:gd name="T26" fmla="*/ 82550 w 99"/>
                <a:gd name="T27" fmla="*/ 36513 h 75"/>
                <a:gd name="T28" fmla="*/ 122237 w 99"/>
                <a:gd name="T29" fmla="*/ 28575 h 75"/>
                <a:gd name="T30" fmla="*/ 146050 w 99"/>
                <a:gd name="T31" fmla="*/ 23813 h 75"/>
                <a:gd name="T32" fmla="*/ 157162 w 99"/>
                <a:gd name="T33" fmla="*/ 52388 h 75"/>
                <a:gd name="T34" fmla="*/ 146050 w 99"/>
                <a:gd name="T35" fmla="*/ 71438 h 75"/>
                <a:gd name="T36" fmla="*/ 133350 w 99"/>
                <a:gd name="T37" fmla="*/ 84138 h 75"/>
                <a:gd name="T38" fmla="*/ 146050 w 99"/>
                <a:gd name="T39" fmla="*/ 95250 h 75"/>
                <a:gd name="T40" fmla="*/ 117475 w 99"/>
                <a:gd name="T41" fmla="*/ 100013 h 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9" h="75">
                  <a:moveTo>
                    <a:pt x="74" y="63"/>
                  </a:moveTo>
                  <a:lnTo>
                    <a:pt x="57" y="65"/>
                  </a:lnTo>
                  <a:lnTo>
                    <a:pt x="49" y="65"/>
                  </a:lnTo>
                  <a:lnTo>
                    <a:pt x="37" y="75"/>
                  </a:lnTo>
                  <a:lnTo>
                    <a:pt x="22" y="70"/>
                  </a:lnTo>
                  <a:lnTo>
                    <a:pt x="12" y="70"/>
                  </a:lnTo>
                  <a:lnTo>
                    <a:pt x="10" y="43"/>
                  </a:lnTo>
                  <a:lnTo>
                    <a:pt x="0" y="25"/>
                  </a:lnTo>
                  <a:lnTo>
                    <a:pt x="0" y="15"/>
                  </a:lnTo>
                  <a:lnTo>
                    <a:pt x="15" y="3"/>
                  </a:lnTo>
                  <a:lnTo>
                    <a:pt x="20" y="8"/>
                  </a:lnTo>
                  <a:lnTo>
                    <a:pt x="25" y="0"/>
                  </a:lnTo>
                  <a:lnTo>
                    <a:pt x="44" y="8"/>
                  </a:lnTo>
                  <a:lnTo>
                    <a:pt x="52" y="23"/>
                  </a:lnTo>
                  <a:lnTo>
                    <a:pt x="77" y="18"/>
                  </a:lnTo>
                  <a:lnTo>
                    <a:pt x="92" y="15"/>
                  </a:lnTo>
                  <a:lnTo>
                    <a:pt x="99" y="33"/>
                  </a:lnTo>
                  <a:lnTo>
                    <a:pt x="92" y="45"/>
                  </a:lnTo>
                  <a:lnTo>
                    <a:pt x="84" y="53"/>
                  </a:lnTo>
                  <a:lnTo>
                    <a:pt x="92" y="60"/>
                  </a:lnTo>
                  <a:lnTo>
                    <a:pt x="74" y="63"/>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53" name="Freeform 272"/>
            <p:cNvSpPr>
              <a:spLocks/>
            </p:cNvSpPr>
            <p:nvPr/>
          </p:nvSpPr>
          <p:spPr bwMode="auto">
            <a:xfrm>
              <a:off x="4558190" y="1120435"/>
              <a:ext cx="237188" cy="414418"/>
            </a:xfrm>
            <a:custGeom>
              <a:avLst/>
              <a:gdLst>
                <a:gd name="T0" fmla="*/ 36513 w 169"/>
                <a:gd name="T1" fmla="*/ 196850 h 298"/>
                <a:gd name="T2" fmla="*/ 55563 w 169"/>
                <a:gd name="T3" fmla="*/ 185738 h 298"/>
                <a:gd name="T4" fmla="*/ 52388 w 169"/>
                <a:gd name="T5" fmla="*/ 125413 h 298"/>
                <a:gd name="T6" fmla="*/ 52388 w 169"/>
                <a:gd name="T7" fmla="*/ 106363 h 298"/>
                <a:gd name="T8" fmla="*/ 28575 w 169"/>
                <a:gd name="T9" fmla="*/ 87313 h 298"/>
                <a:gd name="T10" fmla="*/ 4763 w 169"/>
                <a:gd name="T11" fmla="*/ 63500 h 298"/>
                <a:gd name="T12" fmla="*/ 28575 w 169"/>
                <a:gd name="T13" fmla="*/ 66675 h 298"/>
                <a:gd name="T14" fmla="*/ 52388 w 169"/>
                <a:gd name="T15" fmla="*/ 71438 h 298"/>
                <a:gd name="T16" fmla="*/ 92075 w 169"/>
                <a:gd name="T17" fmla="*/ 66675 h 298"/>
                <a:gd name="T18" fmla="*/ 103188 w 169"/>
                <a:gd name="T19" fmla="*/ 39688 h 298"/>
                <a:gd name="T20" fmla="*/ 122238 w 169"/>
                <a:gd name="T21" fmla="*/ 15875 h 298"/>
                <a:gd name="T22" fmla="*/ 138113 w 169"/>
                <a:gd name="T23" fmla="*/ 0 h 298"/>
                <a:gd name="T24" fmla="*/ 161925 w 169"/>
                <a:gd name="T25" fmla="*/ 3175 h 298"/>
                <a:gd name="T26" fmla="*/ 182563 w 169"/>
                <a:gd name="T27" fmla="*/ 23813 h 298"/>
                <a:gd name="T28" fmla="*/ 166688 w 169"/>
                <a:gd name="T29" fmla="*/ 71438 h 298"/>
                <a:gd name="T30" fmla="*/ 198438 w 169"/>
                <a:gd name="T31" fmla="*/ 98425 h 298"/>
                <a:gd name="T32" fmla="*/ 198438 w 169"/>
                <a:gd name="T33" fmla="*/ 130175 h 298"/>
                <a:gd name="T34" fmla="*/ 206375 w 169"/>
                <a:gd name="T35" fmla="*/ 169863 h 298"/>
                <a:gd name="T36" fmla="*/ 209550 w 169"/>
                <a:gd name="T37" fmla="*/ 217488 h 298"/>
                <a:gd name="T38" fmla="*/ 222250 w 169"/>
                <a:gd name="T39" fmla="*/ 255588 h 298"/>
                <a:gd name="T40" fmla="*/ 233363 w 169"/>
                <a:gd name="T41" fmla="*/ 300038 h 298"/>
                <a:gd name="T42" fmla="*/ 249238 w 169"/>
                <a:gd name="T43" fmla="*/ 315913 h 298"/>
                <a:gd name="T44" fmla="*/ 268288 w 169"/>
                <a:gd name="T45" fmla="*/ 331788 h 298"/>
                <a:gd name="T46" fmla="*/ 249238 w 169"/>
                <a:gd name="T47" fmla="*/ 350838 h 298"/>
                <a:gd name="T48" fmla="*/ 217488 w 169"/>
                <a:gd name="T49" fmla="*/ 382588 h 298"/>
                <a:gd name="T50" fmla="*/ 193675 w 169"/>
                <a:gd name="T51" fmla="*/ 414338 h 298"/>
                <a:gd name="T52" fmla="*/ 182563 w 169"/>
                <a:gd name="T53" fmla="*/ 441325 h 298"/>
                <a:gd name="T54" fmla="*/ 185738 w 169"/>
                <a:gd name="T55" fmla="*/ 473075 h 298"/>
                <a:gd name="T56" fmla="*/ 158750 w 169"/>
                <a:gd name="T57" fmla="*/ 430213 h 298"/>
                <a:gd name="T58" fmla="*/ 122238 w 169"/>
                <a:gd name="T59" fmla="*/ 438150 h 298"/>
                <a:gd name="T60" fmla="*/ 103188 w 169"/>
                <a:gd name="T61" fmla="*/ 454025 h 298"/>
                <a:gd name="T62" fmla="*/ 55563 w 169"/>
                <a:gd name="T63" fmla="*/ 449263 h 298"/>
                <a:gd name="T64" fmla="*/ 20638 w 169"/>
                <a:gd name="T65" fmla="*/ 425450 h 298"/>
                <a:gd name="T66" fmla="*/ 7938 w 169"/>
                <a:gd name="T67" fmla="*/ 393700 h 298"/>
                <a:gd name="T68" fmla="*/ 0 w 169"/>
                <a:gd name="T69" fmla="*/ 363538 h 298"/>
                <a:gd name="T70" fmla="*/ 4763 w 169"/>
                <a:gd name="T71" fmla="*/ 311150 h 298"/>
                <a:gd name="T72" fmla="*/ 39688 w 169"/>
                <a:gd name="T73" fmla="*/ 295275 h 298"/>
                <a:gd name="T74" fmla="*/ 63500 w 169"/>
                <a:gd name="T75" fmla="*/ 271463 h 298"/>
                <a:gd name="T76" fmla="*/ 71438 w 169"/>
                <a:gd name="T77" fmla="*/ 239713 h 298"/>
                <a:gd name="T78" fmla="*/ 114300 w 169"/>
                <a:gd name="T79" fmla="*/ 244475 h 298"/>
                <a:gd name="T80" fmla="*/ 92075 w 169"/>
                <a:gd name="T81" fmla="*/ 201613 h 298"/>
                <a:gd name="T82" fmla="*/ 36513 w 169"/>
                <a:gd name="T83" fmla="*/ 196850 h 2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69" h="298">
                  <a:moveTo>
                    <a:pt x="23" y="124"/>
                  </a:moveTo>
                  <a:lnTo>
                    <a:pt x="35" y="117"/>
                  </a:lnTo>
                  <a:lnTo>
                    <a:pt x="33" y="79"/>
                  </a:lnTo>
                  <a:lnTo>
                    <a:pt x="33" y="67"/>
                  </a:lnTo>
                  <a:lnTo>
                    <a:pt x="18" y="55"/>
                  </a:lnTo>
                  <a:lnTo>
                    <a:pt x="3" y="40"/>
                  </a:lnTo>
                  <a:lnTo>
                    <a:pt x="18" y="42"/>
                  </a:lnTo>
                  <a:lnTo>
                    <a:pt x="33" y="45"/>
                  </a:lnTo>
                  <a:lnTo>
                    <a:pt x="58" y="42"/>
                  </a:lnTo>
                  <a:lnTo>
                    <a:pt x="65" y="25"/>
                  </a:lnTo>
                  <a:lnTo>
                    <a:pt x="77" y="10"/>
                  </a:lnTo>
                  <a:lnTo>
                    <a:pt x="87" y="0"/>
                  </a:lnTo>
                  <a:lnTo>
                    <a:pt x="102" y="2"/>
                  </a:lnTo>
                  <a:lnTo>
                    <a:pt x="115" y="15"/>
                  </a:lnTo>
                  <a:lnTo>
                    <a:pt x="105" y="45"/>
                  </a:lnTo>
                  <a:lnTo>
                    <a:pt x="125" y="62"/>
                  </a:lnTo>
                  <a:lnTo>
                    <a:pt x="125" y="82"/>
                  </a:lnTo>
                  <a:lnTo>
                    <a:pt x="130" y="107"/>
                  </a:lnTo>
                  <a:lnTo>
                    <a:pt x="132" y="137"/>
                  </a:lnTo>
                  <a:lnTo>
                    <a:pt x="140" y="161"/>
                  </a:lnTo>
                  <a:lnTo>
                    <a:pt x="147" y="189"/>
                  </a:lnTo>
                  <a:lnTo>
                    <a:pt x="157" y="199"/>
                  </a:lnTo>
                  <a:lnTo>
                    <a:pt x="169" y="209"/>
                  </a:lnTo>
                  <a:lnTo>
                    <a:pt x="157" y="221"/>
                  </a:lnTo>
                  <a:lnTo>
                    <a:pt x="137" y="241"/>
                  </a:lnTo>
                  <a:lnTo>
                    <a:pt x="122" y="261"/>
                  </a:lnTo>
                  <a:lnTo>
                    <a:pt x="115" y="278"/>
                  </a:lnTo>
                  <a:lnTo>
                    <a:pt x="117" y="298"/>
                  </a:lnTo>
                  <a:lnTo>
                    <a:pt x="100" y="271"/>
                  </a:lnTo>
                  <a:lnTo>
                    <a:pt x="77" y="276"/>
                  </a:lnTo>
                  <a:lnTo>
                    <a:pt x="65" y="286"/>
                  </a:lnTo>
                  <a:lnTo>
                    <a:pt x="35" y="283"/>
                  </a:lnTo>
                  <a:lnTo>
                    <a:pt x="13" y="268"/>
                  </a:lnTo>
                  <a:lnTo>
                    <a:pt x="5" y="248"/>
                  </a:lnTo>
                  <a:lnTo>
                    <a:pt x="0" y="229"/>
                  </a:lnTo>
                  <a:lnTo>
                    <a:pt x="3" y="196"/>
                  </a:lnTo>
                  <a:lnTo>
                    <a:pt x="25" y="186"/>
                  </a:lnTo>
                  <a:lnTo>
                    <a:pt x="40" y="171"/>
                  </a:lnTo>
                  <a:lnTo>
                    <a:pt x="45" y="151"/>
                  </a:lnTo>
                  <a:lnTo>
                    <a:pt x="72" y="154"/>
                  </a:lnTo>
                  <a:lnTo>
                    <a:pt x="58" y="127"/>
                  </a:lnTo>
                  <a:lnTo>
                    <a:pt x="23" y="124"/>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54" name="Freeform 273"/>
            <p:cNvSpPr>
              <a:spLocks/>
            </p:cNvSpPr>
            <p:nvPr/>
          </p:nvSpPr>
          <p:spPr bwMode="auto">
            <a:xfrm>
              <a:off x="4311181" y="1908939"/>
              <a:ext cx="164207" cy="93176"/>
            </a:xfrm>
            <a:custGeom>
              <a:avLst/>
              <a:gdLst>
                <a:gd name="T0" fmla="*/ 7938 w 117"/>
                <a:gd name="T1" fmla="*/ 82550 h 67"/>
                <a:gd name="T2" fmla="*/ 0 w 117"/>
                <a:gd name="T3" fmla="*/ 61912 h 67"/>
                <a:gd name="T4" fmla="*/ 11113 w 117"/>
                <a:gd name="T5" fmla="*/ 66675 h 67"/>
                <a:gd name="T6" fmla="*/ 23813 w 117"/>
                <a:gd name="T7" fmla="*/ 66675 h 67"/>
                <a:gd name="T8" fmla="*/ 58738 w 117"/>
                <a:gd name="T9" fmla="*/ 53975 h 67"/>
                <a:gd name="T10" fmla="*/ 82550 w 117"/>
                <a:gd name="T11" fmla="*/ 34925 h 67"/>
                <a:gd name="T12" fmla="*/ 90488 w 117"/>
                <a:gd name="T13" fmla="*/ 26987 h 67"/>
                <a:gd name="T14" fmla="*/ 95250 w 117"/>
                <a:gd name="T15" fmla="*/ 0 h 67"/>
                <a:gd name="T16" fmla="*/ 114300 w 117"/>
                <a:gd name="T17" fmla="*/ 19050 h 67"/>
                <a:gd name="T18" fmla="*/ 133350 w 117"/>
                <a:gd name="T19" fmla="*/ 15875 h 67"/>
                <a:gd name="T20" fmla="*/ 141288 w 117"/>
                <a:gd name="T21" fmla="*/ 0 h 67"/>
                <a:gd name="T22" fmla="*/ 165100 w 117"/>
                <a:gd name="T23" fmla="*/ 3175 h 67"/>
                <a:gd name="T24" fmla="*/ 161925 w 117"/>
                <a:gd name="T25" fmla="*/ 19050 h 67"/>
                <a:gd name="T26" fmla="*/ 180975 w 117"/>
                <a:gd name="T27" fmla="*/ 30162 h 67"/>
                <a:gd name="T28" fmla="*/ 185738 w 117"/>
                <a:gd name="T29" fmla="*/ 58737 h 67"/>
                <a:gd name="T30" fmla="*/ 173038 w 117"/>
                <a:gd name="T31" fmla="*/ 74612 h 67"/>
                <a:gd name="T32" fmla="*/ 173038 w 117"/>
                <a:gd name="T33" fmla="*/ 82550 h 67"/>
                <a:gd name="T34" fmla="*/ 161925 w 117"/>
                <a:gd name="T35" fmla="*/ 93662 h 67"/>
                <a:gd name="T36" fmla="*/ 133350 w 117"/>
                <a:gd name="T37" fmla="*/ 106362 h 67"/>
                <a:gd name="T38" fmla="*/ 90488 w 117"/>
                <a:gd name="T39" fmla="*/ 93662 h 67"/>
                <a:gd name="T40" fmla="*/ 71438 w 117"/>
                <a:gd name="T41" fmla="*/ 77787 h 67"/>
                <a:gd name="T42" fmla="*/ 47625 w 117"/>
                <a:gd name="T43" fmla="*/ 90487 h 67"/>
                <a:gd name="T44" fmla="*/ 19050 w 117"/>
                <a:gd name="T45" fmla="*/ 90487 h 67"/>
                <a:gd name="T46" fmla="*/ 7938 w 117"/>
                <a:gd name="T47" fmla="*/ 82550 h 6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67">
                  <a:moveTo>
                    <a:pt x="5" y="52"/>
                  </a:moveTo>
                  <a:lnTo>
                    <a:pt x="0" y="39"/>
                  </a:lnTo>
                  <a:lnTo>
                    <a:pt x="7" y="42"/>
                  </a:lnTo>
                  <a:lnTo>
                    <a:pt x="15" y="42"/>
                  </a:lnTo>
                  <a:lnTo>
                    <a:pt x="37" y="34"/>
                  </a:lnTo>
                  <a:lnTo>
                    <a:pt x="52" y="22"/>
                  </a:lnTo>
                  <a:lnTo>
                    <a:pt x="57" y="17"/>
                  </a:lnTo>
                  <a:lnTo>
                    <a:pt x="60" y="0"/>
                  </a:lnTo>
                  <a:lnTo>
                    <a:pt x="72" y="12"/>
                  </a:lnTo>
                  <a:lnTo>
                    <a:pt x="84" y="10"/>
                  </a:lnTo>
                  <a:lnTo>
                    <a:pt x="89" y="0"/>
                  </a:lnTo>
                  <a:lnTo>
                    <a:pt x="104" y="2"/>
                  </a:lnTo>
                  <a:lnTo>
                    <a:pt x="102" y="12"/>
                  </a:lnTo>
                  <a:lnTo>
                    <a:pt x="114" y="19"/>
                  </a:lnTo>
                  <a:lnTo>
                    <a:pt x="117" y="37"/>
                  </a:lnTo>
                  <a:lnTo>
                    <a:pt x="109" y="47"/>
                  </a:lnTo>
                  <a:lnTo>
                    <a:pt x="109" y="52"/>
                  </a:lnTo>
                  <a:lnTo>
                    <a:pt x="102" y="59"/>
                  </a:lnTo>
                  <a:lnTo>
                    <a:pt x="84" y="67"/>
                  </a:lnTo>
                  <a:lnTo>
                    <a:pt x="57" y="59"/>
                  </a:lnTo>
                  <a:lnTo>
                    <a:pt x="45" y="49"/>
                  </a:lnTo>
                  <a:lnTo>
                    <a:pt x="30" y="57"/>
                  </a:lnTo>
                  <a:lnTo>
                    <a:pt x="12" y="57"/>
                  </a:lnTo>
                  <a:lnTo>
                    <a:pt x="5" y="52"/>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55" name="Freeform 274"/>
            <p:cNvSpPr>
              <a:spLocks/>
            </p:cNvSpPr>
            <p:nvPr/>
          </p:nvSpPr>
          <p:spPr bwMode="auto">
            <a:xfrm>
              <a:off x="4022066" y="1555710"/>
              <a:ext cx="16842" cy="11128"/>
            </a:xfrm>
            <a:custGeom>
              <a:avLst/>
              <a:gdLst>
                <a:gd name="T0" fmla="*/ 0 w 12"/>
                <a:gd name="T1" fmla="*/ 0 h 8"/>
                <a:gd name="T2" fmla="*/ 3175 w 12"/>
                <a:gd name="T3" fmla="*/ 12700 h 8"/>
                <a:gd name="T4" fmla="*/ 19050 w 12"/>
                <a:gd name="T5" fmla="*/ 0 h 8"/>
                <a:gd name="T6" fmla="*/ 0 w 12"/>
                <a:gd name="T7" fmla="*/ 0 h 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8">
                  <a:moveTo>
                    <a:pt x="0" y="0"/>
                  </a:moveTo>
                  <a:lnTo>
                    <a:pt x="2" y="8"/>
                  </a:lnTo>
                  <a:lnTo>
                    <a:pt x="12" y="0"/>
                  </a:lnTo>
                  <a:lnTo>
                    <a:pt x="0"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56" name="Freeform 275"/>
            <p:cNvSpPr>
              <a:spLocks/>
            </p:cNvSpPr>
            <p:nvPr/>
          </p:nvSpPr>
          <p:spPr bwMode="auto">
            <a:xfrm>
              <a:off x="4409426" y="2267727"/>
              <a:ext cx="51930" cy="34767"/>
            </a:xfrm>
            <a:custGeom>
              <a:avLst/>
              <a:gdLst>
                <a:gd name="T0" fmla="*/ 50800 w 37"/>
                <a:gd name="T1" fmla="*/ 0 h 25"/>
                <a:gd name="T2" fmla="*/ 30163 w 37"/>
                <a:gd name="T3" fmla="*/ 7937 h 25"/>
                <a:gd name="T4" fmla="*/ 0 w 37"/>
                <a:gd name="T5" fmla="*/ 4762 h 25"/>
                <a:gd name="T6" fmla="*/ 6350 w 37"/>
                <a:gd name="T7" fmla="*/ 12700 h 25"/>
                <a:gd name="T8" fmla="*/ 11113 w 37"/>
                <a:gd name="T9" fmla="*/ 28575 h 25"/>
                <a:gd name="T10" fmla="*/ 26988 w 37"/>
                <a:gd name="T11" fmla="*/ 28575 h 25"/>
                <a:gd name="T12" fmla="*/ 58738 w 37"/>
                <a:gd name="T13" fmla="*/ 39687 h 25"/>
                <a:gd name="T14" fmla="*/ 58738 w 37"/>
                <a:gd name="T15" fmla="*/ 20637 h 25"/>
                <a:gd name="T16" fmla="*/ 50800 w 37"/>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25">
                  <a:moveTo>
                    <a:pt x="32" y="0"/>
                  </a:moveTo>
                  <a:lnTo>
                    <a:pt x="19" y="5"/>
                  </a:lnTo>
                  <a:lnTo>
                    <a:pt x="0" y="3"/>
                  </a:lnTo>
                  <a:lnTo>
                    <a:pt x="4" y="8"/>
                  </a:lnTo>
                  <a:lnTo>
                    <a:pt x="7" y="18"/>
                  </a:lnTo>
                  <a:lnTo>
                    <a:pt x="17" y="18"/>
                  </a:lnTo>
                  <a:lnTo>
                    <a:pt x="37" y="25"/>
                  </a:lnTo>
                  <a:lnTo>
                    <a:pt x="37" y="13"/>
                  </a:lnTo>
                  <a:lnTo>
                    <a:pt x="32"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57" name="Freeform 276"/>
            <p:cNvSpPr>
              <a:spLocks/>
            </p:cNvSpPr>
            <p:nvPr/>
          </p:nvSpPr>
          <p:spPr bwMode="auto">
            <a:xfrm>
              <a:off x="3846631" y="1700345"/>
              <a:ext cx="101051" cy="127938"/>
            </a:xfrm>
            <a:custGeom>
              <a:avLst/>
              <a:gdLst>
                <a:gd name="T0" fmla="*/ 60325 w 72"/>
                <a:gd name="T1" fmla="*/ 0 h 92"/>
                <a:gd name="T2" fmla="*/ 52388 w 72"/>
                <a:gd name="T3" fmla="*/ 12700 h 92"/>
                <a:gd name="T4" fmla="*/ 52388 w 72"/>
                <a:gd name="T5" fmla="*/ 31750 h 92"/>
                <a:gd name="T6" fmla="*/ 4763 w 72"/>
                <a:gd name="T7" fmla="*/ 39688 h 92"/>
                <a:gd name="T8" fmla="*/ 0 w 72"/>
                <a:gd name="T9" fmla="*/ 52388 h 92"/>
                <a:gd name="T10" fmla="*/ 0 w 72"/>
                <a:gd name="T11" fmla="*/ 76200 h 92"/>
                <a:gd name="T12" fmla="*/ 15875 w 72"/>
                <a:gd name="T13" fmla="*/ 79375 h 92"/>
                <a:gd name="T14" fmla="*/ 15875 w 72"/>
                <a:gd name="T15" fmla="*/ 100013 h 92"/>
                <a:gd name="T16" fmla="*/ 0 w 72"/>
                <a:gd name="T17" fmla="*/ 107950 h 92"/>
                <a:gd name="T18" fmla="*/ 4763 w 72"/>
                <a:gd name="T19" fmla="*/ 130175 h 92"/>
                <a:gd name="T20" fmla="*/ 4763 w 72"/>
                <a:gd name="T21" fmla="*/ 146050 h 92"/>
                <a:gd name="T22" fmla="*/ 36513 w 72"/>
                <a:gd name="T23" fmla="*/ 146050 h 92"/>
                <a:gd name="T24" fmla="*/ 63500 w 72"/>
                <a:gd name="T25" fmla="*/ 127000 h 92"/>
                <a:gd name="T26" fmla="*/ 87313 w 72"/>
                <a:gd name="T27" fmla="*/ 127000 h 92"/>
                <a:gd name="T28" fmla="*/ 106363 w 72"/>
                <a:gd name="T29" fmla="*/ 123825 h 92"/>
                <a:gd name="T30" fmla="*/ 114300 w 72"/>
                <a:gd name="T31" fmla="*/ 79375 h 92"/>
                <a:gd name="T32" fmla="*/ 103188 w 72"/>
                <a:gd name="T33" fmla="*/ 47625 h 92"/>
                <a:gd name="T34" fmla="*/ 71438 w 72"/>
                <a:gd name="T35" fmla="*/ 47625 h 92"/>
                <a:gd name="T36" fmla="*/ 68263 w 72"/>
                <a:gd name="T37" fmla="*/ 31750 h 92"/>
                <a:gd name="T38" fmla="*/ 74613 w 72"/>
                <a:gd name="T39" fmla="*/ 7938 h 92"/>
                <a:gd name="T40" fmla="*/ 60325 w 72"/>
                <a:gd name="T41" fmla="*/ 0 h 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2" h="92">
                  <a:moveTo>
                    <a:pt x="38" y="0"/>
                  </a:moveTo>
                  <a:lnTo>
                    <a:pt x="33" y="8"/>
                  </a:lnTo>
                  <a:lnTo>
                    <a:pt x="33" y="20"/>
                  </a:lnTo>
                  <a:lnTo>
                    <a:pt x="3" y="25"/>
                  </a:lnTo>
                  <a:lnTo>
                    <a:pt x="0" y="33"/>
                  </a:lnTo>
                  <a:lnTo>
                    <a:pt x="0" y="48"/>
                  </a:lnTo>
                  <a:lnTo>
                    <a:pt x="10" y="50"/>
                  </a:lnTo>
                  <a:lnTo>
                    <a:pt x="10" y="63"/>
                  </a:lnTo>
                  <a:lnTo>
                    <a:pt x="0" y="68"/>
                  </a:lnTo>
                  <a:lnTo>
                    <a:pt x="3" y="82"/>
                  </a:lnTo>
                  <a:lnTo>
                    <a:pt x="3" y="92"/>
                  </a:lnTo>
                  <a:lnTo>
                    <a:pt x="23" y="92"/>
                  </a:lnTo>
                  <a:lnTo>
                    <a:pt x="40" y="80"/>
                  </a:lnTo>
                  <a:lnTo>
                    <a:pt x="55" y="80"/>
                  </a:lnTo>
                  <a:lnTo>
                    <a:pt x="67" y="78"/>
                  </a:lnTo>
                  <a:lnTo>
                    <a:pt x="72" y="50"/>
                  </a:lnTo>
                  <a:lnTo>
                    <a:pt x="65" y="30"/>
                  </a:lnTo>
                  <a:lnTo>
                    <a:pt x="45" y="30"/>
                  </a:lnTo>
                  <a:lnTo>
                    <a:pt x="43" y="20"/>
                  </a:lnTo>
                  <a:lnTo>
                    <a:pt x="47" y="5"/>
                  </a:lnTo>
                  <a:lnTo>
                    <a:pt x="38" y="0"/>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pPr>
              <a:endParaRPr lang="fr-FR" sz="1351" kern="0">
                <a:solidFill>
                  <a:prstClr val="black"/>
                </a:solidFill>
                <a:latin typeface="Arial"/>
                <a:ea typeface="MS PGothic" panose="020B0600070205080204" pitchFamily="34" charset="-128"/>
                <a:cs typeface="Arial" charset="0"/>
              </a:endParaRPr>
            </a:p>
          </p:txBody>
        </p:sp>
        <p:sp>
          <p:nvSpPr>
            <p:cNvPr id="1358" name="Freeform 277"/>
            <p:cNvSpPr>
              <a:spLocks/>
            </p:cNvSpPr>
            <p:nvPr/>
          </p:nvSpPr>
          <p:spPr bwMode="auto">
            <a:xfrm>
              <a:off x="3906982" y="1700345"/>
              <a:ext cx="51930" cy="41718"/>
            </a:xfrm>
            <a:custGeom>
              <a:avLst/>
              <a:gdLst>
                <a:gd name="T0" fmla="*/ 34925 w 37"/>
                <a:gd name="T1" fmla="*/ 47625 h 30"/>
                <a:gd name="T2" fmla="*/ 3175 w 37"/>
                <a:gd name="T3" fmla="*/ 47625 h 30"/>
                <a:gd name="T4" fmla="*/ 0 w 37"/>
                <a:gd name="T5" fmla="*/ 31750 h 30"/>
                <a:gd name="T6" fmla="*/ 6350 w 37"/>
                <a:gd name="T7" fmla="*/ 7938 h 30"/>
                <a:gd name="T8" fmla="*/ 22225 w 37"/>
                <a:gd name="T9" fmla="*/ 0 h 30"/>
                <a:gd name="T10" fmla="*/ 38100 w 37"/>
                <a:gd name="T11" fmla="*/ 4763 h 30"/>
                <a:gd name="T12" fmla="*/ 50800 w 37"/>
                <a:gd name="T13" fmla="*/ 15875 h 30"/>
                <a:gd name="T14" fmla="*/ 58738 w 37"/>
                <a:gd name="T15" fmla="*/ 36513 h 30"/>
                <a:gd name="T16" fmla="*/ 34925 w 37"/>
                <a:gd name="T17" fmla="*/ 47625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30">
                  <a:moveTo>
                    <a:pt x="22" y="30"/>
                  </a:moveTo>
                  <a:lnTo>
                    <a:pt x="2" y="30"/>
                  </a:lnTo>
                  <a:lnTo>
                    <a:pt x="0" y="20"/>
                  </a:lnTo>
                  <a:lnTo>
                    <a:pt x="4" y="5"/>
                  </a:lnTo>
                  <a:lnTo>
                    <a:pt x="14" y="0"/>
                  </a:lnTo>
                  <a:lnTo>
                    <a:pt x="24" y="3"/>
                  </a:lnTo>
                  <a:lnTo>
                    <a:pt x="32" y="10"/>
                  </a:lnTo>
                  <a:lnTo>
                    <a:pt x="37" y="23"/>
                  </a:lnTo>
                  <a:lnTo>
                    <a:pt x="22" y="30"/>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59" name="Freeform 278"/>
            <p:cNvSpPr>
              <a:spLocks/>
            </p:cNvSpPr>
            <p:nvPr/>
          </p:nvSpPr>
          <p:spPr bwMode="auto">
            <a:xfrm>
              <a:off x="3916807" y="1583525"/>
              <a:ext cx="23858" cy="37547"/>
            </a:xfrm>
            <a:custGeom>
              <a:avLst/>
              <a:gdLst>
                <a:gd name="T0" fmla="*/ 23812 w 17"/>
                <a:gd name="T1" fmla="*/ 0 h 27"/>
                <a:gd name="T2" fmla="*/ 3175 w 17"/>
                <a:gd name="T3" fmla="*/ 11112 h 27"/>
                <a:gd name="T4" fmla="*/ 0 w 17"/>
                <a:gd name="T5" fmla="*/ 31750 h 27"/>
                <a:gd name="T6" fmla="*/ 11112 w 17"/>
                <a:gd name="T7" fmla="*/ 42862 h 27"/>
                <a:gd name="T8" fmla="*/ 26987 w 17"/>
                <a:gd name="T9" fmla="*/ 23812 h 27"/>
                <a:gd name="T10" fmla="*/ 23812 w 17"/>
                <a:gd name="T11" fmla="*/ 0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27">
                  <a:moveTo>
                    <a:pt x="15" y="0"/>
                  </a:moveTo>
                  <a:lnTo>
                    <a:pt x="2" y="7"/>
                  </a:lnTo>
                  <a:lnTo>
                    <a:pt x="0" y="20"/>
                  </a:lnTo>
                  <a:lnTo>
                    <a:pt x="7" y="27"/>
                  </a:lnTo>
                  <a:lnTo>
                    <a:pt x="17" y="15"/>
                  </a:lnTo>
                  <a:lnTo>
                    <a:pt x="15"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60" name="Freeform 279"/>
            <p:cNvSpPr>
              <a:spLocks/>
            </p:cNvSpPr>
            <p:nvPr/>
          </p:nvSpPr>
          <p:spPr bwMode="auto">
            <a:xfrm>
              <a:off x="3944879" y="1579353"/>
              <a:ext cx="178238" cy="304550"/>
            </a:xfrm>
            <a:custGeom>
              <a:avLst/>
              <a:gdLst>
                <a:gd name="T0" fmla="*/ 31750 w 127"/>
                <a:gd name="T1" fmla="*/ 4763 h 219"/>
                <a:gd name="T2" fmla="*/ 19050 w 127"/>
                <a:gd name="T3" fmla="*/ 23813 h 219"/>
                <a:gd name="T4" fmla="*/ 0 w 127"/>
                <a:gd name="T5" fmla="*/ 47625 h 219"/>
                <a:gd name="T6" fmla="*/ 15875 w 127"/>
                <a:gd name="T7" fmla="*/ 55563 h 219"/>
                <a:gd name="T8" fmla="*/ 19050 w 127"/>
                <a:gd name="T9" fmla="*/ 71438 h 219"/>
                <a:gd name="T10" fmla="*/ 19050 w 127"/>
                <a:gd name="T11" fmla="*/ 87313 h 219"/>
                <a:gd name="T12" fmla="*/ 3175 w 127"/>
                <a:gd name="T13" fmla="*/ 100013 h 219"/>
                <a:gd name="T14" fmla="*/ 7937 w 127"/>
                <a:gd name="T15" fmla="*/ 115888 h 219"/>
                <a:gd name="T16" fmla="*/ 26987 w 127"/>
                <a:gd name="T17" fmla="*/ 119063 h 219"/>
                <a:gd name="T18" fmla="*/ 31750 w 127"/>
                <a:gd name="T19" fmla="*/ 134938 h 219"/>
                <a:gd name="T20" fmla="*/ 23812 w 127"/>
                <a:gd name="T21" fmla="*/ 146050 h 219"/>
                <a:gd name="T22" fmla="*/ 71437 w 127"/>
                <a:gd name="T23" fmla="*/ 158750 h 219"/>
                <a:gd name="T24" fmla="*/ 79375 w 127"/>
                <a:gd name="T25" fmla="*/ 174625 h 219"/>
                <a:gd name="T26" fmla="*/ 95250 w 127"/>
                <a:gd name="T27" fmla="*/ 177800 h 219"/>
                <a:gd name="T28" fmla="*/ 90487 w 127"/>
                <a:gd name="T29" fmla="*/ 193675 h 219"/>
                <a:gd name="T30" fmla="*/ 66675 w 127"/>
                <a:gd name="T31" fmla="*/ 209550 h 219"/>
                <a:gd name="T32" fmla="*/ 47625 w 127"/>
                <a:gd name="T33" fmla="*/ 209550 h 219"/>
                <a:gd name="T34" fmla="*/ 42862 w 127"/>
                <a:gd name="T35" fmla="*/ 230188 h 219"/>
                <a:gd name="T36" fmla="*/ 50800 w 127"/>
                <a:gd name="T37" fmla="*/ 241300 h 219"/>
                <a:gd name="T38" fmla="*/ 47625 w 127"/>
                <a:gd name="T39" fmla="*/ 261938 h 219"/>
                <a:gd name="T40" fmla="*/ 31750 w 127"/>
                <a:gd name="T41" fmla="*/ 273050 h 219"/>
                <a:gd name="T42" fmla="*/ 74612 w 127"/>
                <a:gd name="T43" fmla="*/ 280988 h 219"/>
                <a:gd name="T44" fmla="*/ 71437 w 127"/>
                <a:gd name="T45" fmla="*/ 288925 h 219"/>
                <a:gd name="T46" fmla="*/ 55562 w 127"/>
                <a:gd name="T47" fmla="*/ 292100 h 219"/>
                <a:gd name="T48" fmla="*/ 39687 w 127"/>
                <a:gd name="T49" fmla="*/ 312738 h 219"/>
                <a:gd name="T50" fmla="*/ 19050 w 127"/>
                <a:gd name="T51" fmla="*/ 331788 h 219"/>
                <a:gd name="T52" fmla="*/ 19050 w 127"/>
                <a:gd name="T53" fmla="*/ 347663 h 219"/>
                <a:gd name="T54" fmla="*/ 58737 w 127"/>
                <a:gd name="T55" fmla="*/ 331788 h 219"/>
                <a:gd name="T56" fmla="*/ 87312 w 127"/>
                <a:gd name="T57" fmla="*/ 320675 h 219"/>
                <a:gd name="T58" fmla="*/ 122237 w 127"/>
                <a:gd name="T59" fmla="*/ 328613 h 219"/>
                <a:gd name="T60" fmla="*/ 153987 w 127"/>
                <a:gd name="T61" fmla="*/ 307975 h 219"/>
                <a:gd name="T62" fmla="*/ 188912 w 127"/>
                <a:gd name="T63" fmla="*/ 300038 h 219"/>
                <a:gd name="T64" fmla="*/ 169862 w 127"/>
                <a:gd name="T65" fmla="*/ 280988 h 219"/>
                <a:gd name="T66" fmla="*/ 180975 w 127"/>
                <a:gd name="T67" fmla="*/ 273050 h 219"/>
                <a:gd name="T68" fmla="*/ 196850 w 127"/>
                <a:gd name="T69" fmla="*/ 273050 h 219"/>
                <a:gd name="T70" fmla="*/ 201612 w 127"/>
                <a:gd name="T71" fmla="*/ 230188 h 219"/>
                <a:gd name="T72" fmla="*/ 165100 w 127"/>
                <a:gd name="T73" fmla="*/ 217488 h 219"/>
                <a:gd name="T74" fmla="*/ 161925 w 127"/>
                <a:gd name="T75" fmla="*/ 190500 h 219"/>
                <a:gd name="T76" fmla="*/ 157162 w 127"/>
                <a:gd name="T77" fmla="*/ 169863 h 219"/>
                <a:gd name="T78" fmla="*/ 138112 w 127"/>
                <a:gd name="T79" fmla="*/ 161925 h 219"/>
                <a:gd name="T80" fmla="*/ 141287 w 127"/>
                <a:gd name="T81" fmla="*/ 138113 h 219"/>
                <a:gd name="T82" fmla="*/ 122237 w 127"/>
                <a:gd name="T83" fmla="*/ 134938 h 219"/>
                <a:gd name="T84" fmla="*/ 130175 w 127"/>
                <a:gd name="T85" fmla="*/ 100013 h 219"/>
                <a:gd name="T86" fmla="*/ 82550 w 127"/>
                <a:gd name="T87" fmla="*/ 68263 h 219"/>
                <a:gd name="T88" fmla="*/ 106362 w 127"/>
                <a:gd name="T89" fmla="*/ 60325 h 219"/>
                <a:gd name="T90" fmla="*/ 109537 w 127"/>
                <a:gd name="T91" fmla="*/ 28575 h 219"/>
                <a:gd name="T92" fmla="*/ 66675 w 127"/>
                <a:gd name="T93" fmla="*/ 28575 h 219"/>
                <a:gd name="T94" fmla="*/ 66675 w 127"/>
                <a:gd name="T95" fmla="*/ 0 h 219"/>
                <a:gd name="T96" fmla="*/ 31750 w 127"/>
                <a:gd name="T97" fmla="*/ 4763 h 21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27" h="219">
                  <a:moveTo>
                    <a:pt x="20" y="3"/>
                  </a:moveTo>
                  <a:lnTo>
                    <a:pt x="12" y="15"/>
                  </a:lnTo>
                  <a:lnTo>
                    <a:pt x="0" y="30"/>
                  </a:lnTo>
                  <a:lnTo>
                    <a:pt x="10" y="35"/>
                  </a:lnTo>
                  <a:lnTo>
                    <a:pt x="12" y="45"/>
                  </a:lnTo>
                  <a:lnTo>
                    <a:pt x="12" y="55"/>
                  </a:lnTo>
                  <a:lnTo>
                    <a:pt x="2" y="63"/>
                  </a:lnTo>
                  <a:lnTo>
                    <a:pt x="5" y="73"/>
                  </a:lnTo>
                  <a:lnTo>
                    <a:pt x="17" y="75"/>
                  </a:lnTo>
                  <a:lnTo>
                    <a:pt x="20" y="85"/>
                  </a:lnTo>
                  <a:lnTo>
                    <a:pt x="15" y="92"/>
                  </a:lnTo>
                  <a:lnTo>
                    <a:pt x="45" y="100"/>
                  </a:lnTo>
                  <a:lnTo>
                    <a:pt x="50" y="110"/>
                  </a:lnTo>
                  <a:lnTo>
                    <a:pt x="60" y="112"/>
                  </a:lnTo>
                  <a:lnTo>
                    <a:pt x="57" y="122"/>
                  </a:lnTo>
                  <a:lnTo>
                    <a:pt x="42" y="132"/>
                  </a:lnTo>
                  <a:lnTo>
                    <a:pt x="30" y="132"/>
                  </a:lnTo>
                  <a:lnTo>
                    <a:pt x="27" y="145"/>
                  </a:lnTo>
                  <a:lnTo>
                    <a:pt x="32" y="152"/>
                  </a:lnTo>
                  <a:lnTo>
                    <a:pt x="30" y="165"/>
                  </a:lnTo>
                  <a:lnTo>
                    <a:pt x="20" y="172"/>
                  </a:lnTo>
                  <a:lnTo>
                    <a:pt x="47" y="177"/>
                  </a:lnTo>
                  <a:lnTo>
                    <a:pt x="45" y="182"/>
                  </a:lnTo>
                  <a:lnTo>
                    <a:pt x="35" y="184"/>
                  </a:lnTo>
                  <a:lnTo>
                    <a:pt x="25" y="197"/>
                  </a:lnTo>
                  <a:lnTo>
                    <a:pt x="12" y="209"/>
                  </a:lnTo>
                  <a:lnTo>
                    <a:pt x="12" y="219"/>
                  </a:lnTo>
                  <a:lnTo>
                    <a:pt x="37" y="209"/>
                  </a:lnTo>
                  <a:lnTo>
                    <a:pt x="55" y="202"/>
                  </a:lnTo>
                  <a:lnTo>
                    <a:pt x="77" y="207"/>
                  </a:lnTo>
                  <a:lnTo>
                    <a:pt x="97" y="194"/>
                  </a:lnTo>
                  <a:lnTo>
                    <a:pt x="119" y="189"/>
                  </a:lnTo>
                  <a:lnTo>
                    <a:pt x="107" y="177"/>
                  </a:lnTo>
                  <a:lnTo>
                    <a:pt x="114" y="172"/>
                  </a:lnTo>
                  <a:lnTo>
                    <a:pt x="124" y="172"/>
                  </a:lnTo>
                  <a:lnTo>
                    <a:pt x="127" y="145"/>
                  </a:lnTo>
                  <a:lnTo>
                    <a:pt x="104" y="137"/>
                  </a:lnTo>
                  <a:lnTo>
                    <a:pt x="102" y="120"/>
                  </a:lnTo>
                  <a:lnTo>
                    <a:pt x="99" y="107"/>
                  </a:lnTo>
                  <a:lnTo>
                    <a:pt x="87" y="102"/>
                  </a:lnTo>
                  <a:lnTo>
                    <a:pt x="89" y="87"/>
                  </a:lnTo>
                  <a:lnTo>
                    <a:pt x="77" y="85"/>
                  </a:lnTo>
                  <a:lnTo>
                    <a:pt x="82" y="63"/>
                  </a:lnTo>
                  <a:lnTo>
                    <a:pt x="52" y="43"/>
                  </a:lnTo>
                  <a:lnTo>
                    <a:pt x="67" y="38"/>
                  </a:lnTo>
                  <a:lnTo>
                    <a:pt x="69" y="18"/>
                  </a:lnTo>
                  <a:lnTo>
                    <a:pt x="42" y="18"/>
                  </a:lnTo>
                  <a:lnTo>
                    <a:pt x="42" y="0"/>
                  </a:lnTo>
                  <a:lnTo>
                    <a:pt x="20" y="3"/>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61" name="Freeform 280"/>
            <p:cNvSpPr>
              <a:spLocks/>
            </p:cNvSpPr>
            <p:nvPr/>
          </p:nvSpPr>
          <p:spPr bwMode="auto">
            <a:xfrm>
              <a:off x="4045926" y="1497306"/>
              <a:ext cx="14035" cy="30592"/>
            </a:xfrm>
            <a:custGeom>
              <a:avLst/>
              <a:gdLst>
                <a:gd name="T0" fmla="*/ 15875 w 10"/>
                <a:gd name="T1" fmla="*/ 0 h 22"/>
                <a:gd name="T2" fmla="*/ 0 w 10"/>
                <a:gd name="T3" fmla="*/ 15875 h 22"/>
                <a:gd name="T4" fmla="*/ 3175 w 10"/>
                <a:gd name="T5" fmla="*/ 34925 h 22"/>
                <a:gd name="T6" fmla="*/ 15875 w 10"/>
                <a:gd name="T7" fmla="*/ 34925 h 22"/>
                <a:gd name="T8" fmla="*/ 15875 w 10"/>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22">
                  <a:moveTo>
                    <a:pt x="10" y="0"/>
                  </a:moveTo>
                  <a:lnTo>
                    <a:pt x="0" y="10"/>
                  </a:lnTo>
                  <a:lnTo>
                    <a:pt x="2" y="22"/>
                  </a:lnTo>
                  <a:lnTo>
                    <a:pt x="10" y="22"/>
                  </a:lnTo>
                  <a:lnTo>
                    <a:pt x="10"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62" name="Freeform 281"/>
            <p:cNvSpPr>
              <a:spLocks/>
            </p:cNvSpPr>
            <p:nvPr/>
          </p:nvSpPr>
          <p:spPr bwMode="auto">
            <a:xfrm>
              <a:off x="4196100" y="1068985"/>
              <a:ext cx="606302" cy="524274"/>
            </a:xfrm>
            <a:custGeom>
              <a:avLst/>
              <a:gdLst>
                <a:gd name="T0" fmla="*/ 592138 w 432"/>
                <a:gd name="T1" fmla="*/ 82550 h 377"/>
                <a:gd name="T2" fmla="*/ 547688 w 432"/>
                <a:gd name="T3" fmla="*/ 58737 h 377"/>
                <a:gd name="T4" fmla="*/ 512763 w 432"/>
                <a:gd name="T5" fmla="*/ 98425 h 377"/>
                <a:gd name="T6" fmla="*/ 461963 w 432"/>
                <a:gd name="T7" fmla="*/ 130175 h 377"/>
                <a:gd name="T8" fmla="*/ 414338 w 432"/>
                <a:gd name="T9" fmla="*/ 122237 h 377"/>
                <a:gd name="T10" fmla="*/ 385763 w 432"/>
                <a:gd name="T11" fmla="*/ 153987 h 377"/>
                <a:gd name="T12" fmla="*/ 339725 w 432"/>
                <a:gd name="T13" fmla="*/ 153987 h 377"/>
                <a:gd name="T14" fmla="*/ 307975 w 432"/>
                <a:gd name="T15" fmla="*/ 176212 h 377"/>
                <a:gd name="T16" fmla="*/ 287338 w 432"/>
                <a:gd name="T17" fmla="*/ 196850 h 377"/>
                <a:gd name="T18" fmla="*/ 268288 w 432"/>
                <a:gd name="T19" fmla="*/ 231775 h 377"/>
                <a:gd name="T20" fmla="*/ 244475 w 432"/>
                <a:gd name="T21" fmla="*/ 255587 h 377"/>
                <a:gd name="T22" fmla="*/ 225425 w 432"/>
                <a:gd name="T23" fmla="*/ 298450 h 377"/>
                <a:gd name="T24" fmla="*/ 228600 w 432"/>
                <a:gd name="T25" fmla="*/ 338137 h 377"/>
                <a:gd name="T26" fmla="*/ 188913 w 432"/>
                <a:gd name="T27" fmla="*/ 342900 h 377"/>
                <a:gd name="T28" fmla="*/ 188913 w 432"/>
                <a:gd name="T29" fmla="*/ 414337 h 377"/>
                <a:gd name="T30" fmla="*/ 209550 w 432"/>
                <a:gd name="T31" fmla="*/ 476250 h 377"/>
                <a:gd name="T32" fmla="*/ 188913 w 432"/>
                <a:gd name="T33" fmla="*/ 523875 h 377"/>
                <a:gd name="T34" fmla="*/ 169863 w 432"/>
                <a:gd name="T35" fmla="*/ 579437 h 377"/>
                <a:gd name="T36" fmla="*/ 109538 w 432"/>
                <a:gd name="T37" fmla="*/ 571500 h 377"/>
                <a:gd name="T38" fmla="*/ 66675 w 432"/>
                <a:gd name="T39" fmla="*/ 595312 h 377"/>
                <a:gd name="T40" fmla="*/ 31750 w 432"/>
                <a:gd name="T41" fmla="*/ 563562 h 377"/>
                <a:gd name="T42" fmla="*/ 23813 w 432"/>
                <a:gd name="T43" fmla="*/ 504825 h 377"/>
                <a:gd name="T44" fmla="*/ 0 w 432"/>
                <a:gd name="T45" fmla="*/ 430212 h 377"/>
                <a:gd name="T46" fmla="*/ 26988 w 432"/>
                <a:gd name="T47" fmla="*/ 401637 h 377"/>
                <a:gd name="T48" fmla="*/ 79375 w 432"/>
                <a:gd name="T49" fmla="*/ 390525 h 377"/>
                <a:gd name="T50" fmla="*/ 117475 w 432"/>
                <a:gd name="T51" fmla="*/ 369887 h 377"/>
                <a:gd name="T52" fmla="*/ 161925 w 432"/>
                <a:gd name="T53" fmla="*/ 322262 h 377"/>
                <a:gd name="T54" fmla="*/ 185738 w 432"/>
                <a:gd name="T55" fmla="*/ 284162 h 377"/>
                <a:gd name="T56" fmla="*/ 201613 w 432"/>
                <a:gd name="T57" fmla="*/ 231775 h 377"/>
                <a:gd name="T58" fmla="*/ 252413 w 432"/>
                <a:gd name="T59" fmla="*/ 173037 h 377"/>
                <a:gd name="T60" fmla="*/ 319088 w 432"/>
                <a:gd name="T61" fmla="*/ 146050 h 377"/>
                <a:gd name="T62" fmla="*/ 382588 w 432"/>
                <a:gd name="T63" fmla="*/ 125412 h 377"/>
                <a:gd name="T64" fmla="*/ 414338 w 432"/>
                <a:gd name="T65" fmla="*/ 90487 h 377"/>
                <a:gd name="T66" fmla="*/ 385763 w 432"/>
                <a:gd name="T67" fmla="*/ 46037 h 377"/>
                <a:gd name="T68" fmla="*/ 425450 w 432"/>
                <a:gd name="T69" fmla="*/ 19050 h 377"/>
                <a:gd name="T70" fmla="*/ 446088 w 432"/>
                <a:gd name="T71" fmla="*/ 50800 h 377"/>
                <a:gd name="T72" fmla="*/ 461963 w 432"/>
                <a:gd name="T73" fmla="*/ 34925 h 377"/>
                <a:gd name="T74" fmla="*/ 485775 w 432"/>
                <a:gd name="T75" fmla="*/ 50800 h 377"/>
                <a:gd name="T76" fmla="*/ 481013 w 432"/>
                <a:gd name="T77" fmla="*/ 19050 h 377"/>
                <a:gd name="T78" fmla="*/ 528638 w 432"/>
                <a:gd name="T79" fmla="*/ 22225 h 377"/>
                <a:gd name="T80" fmla="*/ 552450 w 432"/>
                <a:gd name="T81" fmla="*/ 26987 h 377"/>
                <a:gd name="T82" fmla="*/ 603250 w 432"/>
                <a:gd name="T83" fmla="*/ 11112 h 377"/>
                <a:gd name="T84" fmla="*/ 627063 w 432"/>
                <a:gd name="T85" fmla="*/ 50800 h 377"/>
                <a:gd name="T86" fmla="*/ 650875 w 432"/>
                <a:gd name="T87" fmla="*/ 93662 h 377"/>
                <a:gd name="T88" fmla="*/ 608013 w 432"/>
                <a:gd name="T89" fmla="*/ 157162 h 377"/>
                <a:gd name="T90" fmla="*/ 592138 w 432"/>
                <a:gd name="T91" fmla="*/ 82550 h 3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32" h="377">
                  <a:moveTo>
                    <a:pt x="363" y="82"/>
                  </a:moveTo>
                  <a:lnTo>
                    <a:pt x="373" y="52"/>
                  </a:lnTo>
                  <a:lnTo>
                    <a:pt x="360" y="39"/>
                  </a:lnTo>
                  <a:lnTo>
                    <a:pt x="345" y="37"/>
                  </a:lnTo>
                  <a:lnTo>
                    <a:pt x="335" y="47"/>
                  </a:lnTo>
                  <a:lnTo>
                    <a:pt x="323" y="62"/>
                  </a:lnTo>
                  <a:lnTo>
                    <a:pt x="316" y="79"/>
                  </a:lnTo>
                  <a:lnTo>
                    <a:pt x="291" y="82"/>
                  </a:lnTo>
                  <a:lnTo>
                    <a:pt x="276" y="79"/>
                  </a:lnTo>
                  <a:lnTo>
                    <a:pt x="261" y="77"/>
                  </a:lnTo>
                  <a:lnTo>
                    <a:pt x="251" y="84"/>
                  </a:lnTo>
                  <a:lnTo>
                    <a:pt x="243" y="97"/>
                  </a:lnTo>
                  <a:lnTo>
                    <a:pt x="226" y="97"/>
                  </a:lnTo>
                  <a:lnTo>
                    <a:pt x="214" y="97"/>
                  </a:lnTo>
                  <a:lnTo>
                    <a:pt x="204" y="106"/>
                  </a:lnTo>
                  <a:lnTo>
                    <a:pt x="194" y="111"/>
                  </a:lnTo>
                  <a:lnTo>
                    <a:pt x="184" y="109"/>
                  </a:lnTo>
                  <a:lnTo>
                    <a:pt x="181" y="124"/>
                  </a:lnTo>
                  <a:lnTo>
                    <a:pt x="174" y="129"/>
                  </a:lnTo>
                  <a:lnTo>
                    <a:pt x="169" y="146"/>
                  </a:lnTo>
                  <a:lnTo>
                    <a:pt x="159" y="146"/>
                  </a:lnTo>
                  <a:lnTo>
                    <a:pt x="154" y="161"/>
                  </a:lnTo>
                  <a:lnTo>
                    <a:pt x="144" y="164"/>
                  </a:lnTo>
                  <a:lnTo>
                    <a:pt x="142" y="188"/>
                  </a:lnTo>
                  <a:lnTo>
                    <a:pt x="134" y="203"/>
                  </a:lnTo>
                  <a:lnTo>
                    <a:pt x="144" y="213"/>
                  </a:lnTo>
                  <a:lnTo>
                    <a:pt x="137" y="218"/>
                  </a:lnTo>
                  <a:lnTo>
                    <a:pt x="119" y="216"/>
                  </a:lnTo>
                  <a:lnTo>
                    <a:pt x="114" y="228"/>
                  </a:lnTo>
                  <a:lnTo>
                    <a:pt x="119" y="261"/>
                  </a:lnTo>
                  <a:lnTo>
                    <a:pt x="122" y="280"/>
                  </a:lnTo>
                  <a:lnTo>
                    <a:pt x="132" y="300"/>
                  </a:lnTo>
                  <a:lnTo>
                    <a:pt x="137" y="320"/>
                  </a:lnTo>
                  <a:lnTo>
                    <a:pt x="119" y="330"/>
                  </a:lnTo>
                  <a:lnTo>
                    <a:pt x="114" y="353"/>
                  </a:lnTo>
                  <a:lnTo>
                    <a:pt x="107" y="365"/>
                  </a:lnTo>
                  <a:lnTo>
                    <a:pt x="94" y="358"/>
                  </a:lnTo>
                  <a:lnTo>
                    <a:pt x="69" y="360"/>
                  </a:lnTo>
                  <a:lnTo>
                    <a:pt x="55" y="370"/>
                  </a:lnTo>
                  <a:lnTo>
                    <a:pt x="42" y="375"/>
                  </a:lnTo>
                  <a:lnTo>
                    <a:pt x="20" y="377"/>
                  </a:lnTo>
                  <a:lnTo>
                    <a:pt x="20" y="355"/>
                  </a:lnTo>
                  <a:lnTo>
                    <a:pt x="10" y="350"/>
                  </a:lnTo>
                  <a:lnTo>
                    <a:pt x="15" y="318"/>
                  </a:lnTo>
                  <a:lnTo>
                    <a:pt x="2" y="315"/>
                  </a:lnTo>
                  <a:lnTo>
                    <a:pt x="0" y="271"/>
                  </a:lnTo>
                  <a:lnTo>
                    <a:pt x="15" y="266"/>
                  </a:lnTo>
                  <a:lnTo>
                    <a:pt x="17" y="253"/>
                  </a:lnTo>
                  <a:lnTo>
                    <a:pt x="35" y="248"/>
                  </a:lnTo>
                  <a:lnTo>
                    <a:pt x="50" y="246"/>
                  </a:lnTo>
                  <a:lnTo>
                    <a:pt x="57" y="236"/>
                  </a:lnTo>
                  <a:lnTo>
                    <a:pt x="74" y="233"/>
                  </a:lnTo>
                  <a:lnTo>
                    <a:pt x="77" y="213"/>
                  </a:lnTo>
                  <a:lnTo>
                    <a:pt x="102" y="203"/>
                  </a:lnTo>
                  <a:lnTo>
                    <a:pt x="104" y="188"/>
                  </a:lnTo>
                  <a:lnTo>
                    <a:pt x="117" y="179"/>
                  </a:lnTo>
                  <a:lnTo>
                    <a:pt x="122" y="161"/>
                  </a:lnTo>
                  <a:lnTo>
                    <a:pt x="127" y="146"/>
                  </a:lnTo>
                  <a:lnTo>
                    <a:pt x="144" y="126"/>
                  </a:lnTo>
                  <a:lnTo>
                    <a:pt x="159" y="109"/>
                  </a:lnTo>
                  <a:lnTo>
                    <a:pt x="176" y="97"/>
                  </a:lnTo>
                  <a:lnTo>
                    <a:pt x="201" y="92"/>
                  </a:lnTo>
                  <a:lnTo>
                    <a:pt x="214" y="84"/>
                  </a:lnTo>
                  <a:lnTo>
                    <a:pt x="241" y="79"/>
                  </a:lnTo>
                  <a:lnTo>
                    <a:pt x="246" y="64"/>
                  </a:lnTo>
                  <a:lnTo>
                    <a:pt x="261" y="57"/>
                  </a:lnTo>
                  <a:lnTo>
                    <a:pt x="256" y="39"/>
                  </a:lnTo>
                  <a:lnTo>
                    <a:pt x="243" y="29"/>
                  </a:lnTo>
                  <a:lnTo>
                    <a:pt x="261" y="24"/>
                  </a:lnTo>
                  <a:lnTo>
                    <a:pt x="268" y="12"/>
                  </a:lnTo>
                  <a:lnTo>
                    <a:pt x="271" y="29"/>
                  </a:lnTo>
                  <a:lnTo>
                    <a:pt x="281" y="32"/>
                  </a:lnTo>
                  <a:lnTo>
                    <a:pt x="281" y="22"/>
                  </a:lnTo>
                  <a:lnTo>
                    <a:pt x="291" y="22"/>
                  </a:lnTo>
                  <a:lnTo>
                    <a:pt x="293" y="29"/>
                  </a:lnTo>
                  <a:lnTo>
                    <a:pt x="306" y="32"/>
                  </a:lnTo>
                  <a:lnTo>
                    <a:pt x="311" y="19"/>
                  </a:lnTo>
                  <a:lnTo>
                    <a:pt x="303" y="12"/>
                  </a:lnTo>
                  <a:lnTo>
                    <a:pt x="318" y="5"/>
                  </a:lnTo>
                  <a:lnTo>
                    <a:pt x="333" y="14"/>
                  </a:lnTo>
                  <a:lnTo>
                    <a:pt x="343" y="0"/>
                  </a:lnTo>
                  <a:lnTo>
                    <a:pt x="348" y="17"/>
                  </a:lnTo>
                  <a:lnTo>
                    <a:pt x="363" y="19"/>
                  </a:lnTo>
                  <a:lnTo>
                    <a:pt x="380" y="7"/>
                  </a:lnTo>
                  <a:lnTo>
                    <a:pt x="400" y="19"/>
                  </a:lnTo>
                  <a:lnTo>
                    <a:pt x="395" y="32"/>
                  </a:lnTo>
                  <a:lnTo>
                    <a:pt x="432" y="44"/>
                  </a:lnTo>
                  <a:lnTo>
                    <a:pt x="410" y="59"/>
                  </a:lnTo>
                  <a:lnTo>
                    <a:pt x="390" y="82"/>
                  </a:lnTo>
                  <a:lnTo>
                    <a:pt x="383" y="99"/>
                  </a:lnTo>
                  <a:lnTo>
                    <a:pt x="365" y="82"/>
                  </a:lnTo>
                  <a:lnTo>
                    <a:pt x="373" y="52"/>
                  </a:lnTo>
                  <a:lnTo>
                    <a:pt x="363" y="82"/>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63" name="Freeform 282"/>
            <p:cNvSpPr>
              <a:spLocks/>
            </p:cNvSpPr>
            <p:nvPr/>
          </p:nvSpPr>
          <p:spPr bwMode="auto">
            <a:xfrm>
              <a:off x="3982770" y="1832452"/>
              <a:ext cx="290520" cy="304550"/>
            </a:xfrm>
            <a:custGeom>
              <a:avLst/>
              <a:gdLst>
                <a:gd name="T0" fmla="*/ 169863 w 207"/>
                <a:gd name="T1" fmla="*/ 7938 h 219"/>
                <a:gd name="T2" fmla="*/ 161925 w 207"/>
                <a:gd name="T3" fmla="*/ 31750 h 219"/>
                <a:gd name="T4" fmla="*/ 150813 w 207"/>
                <a:gd name="T5" fmla="*/ 42863 h 219"/>
                <a:gd name="T6" fmla="*/ 142875 w 207"/>
                <a:gd name="T7" fmla="*/ 58738 h 219"/>
                <a:gd name="T8" fmla="*/ 122238 w 207"/>
                <a:gd name="T9" fmla="*/ 55563 h 219"/>
                <a:gd name="T10" fmla="*/ 119063 w 207"/>
                <a:gd name="T11" fmla="*/ 74613 h 219"/>
                <a:gd name="T12" fmla="*/ 95250 w 207"/>
                <a:gd name="T13" fmla="*/ 74613 h 219"/>
                <a:gd name="T14" fmla="*/ 79375 w 207"/>
                <a:gd name="T15" fmla="*/ 58738 h 219"/>
                <a:gd name="T16" fmla="*/ 66675 w 207"/>
                <a:gd name="T17" fmla="*/ 63500 h 219"/>
                <a:gd name="T18" fmla="*/ 71438 w 207"/>
                <a:gd name="T19" fmla="*/ 79375 h 219"/>
                <a:gd name="T20" fmla="*/ 66675 w 207"/>
                <a:gd name="T21" fmla="*/ 95250 h 219"/>
                <a:gd name="T22" fmla="*/ 44450 w 207"/>
                <a:gd name="T23" fmla="*/ 98425 h 219"/>
                <a:gd name="T24" fmla="*/ 31750 w 207"/>
                <a:gd name="T25" fmla="*/ 106363 h 219"/>
                <a:gd name="T26" fmla="*/ 28575 w 207"/>
                <a:gd name="T27" fmla="*/ 106363 h 219"/>
                <a:gd name="T28" fmla="*/ 0 w 207"/>
                <a:gd name="T29" fmla="*/ 111125 h 219"/>
                <a:gd name="T30" fmla="*/ 0 w 207"/>
                <a:gd name="T31" fmla="*/ 117475 h 219"/>
                <a:gd name="T32" fmla="*/ 0 w 207"/>
                <a:gd name="T33" fmla="*/ 133350 h 219"/>
                <a:gd name="T34" fmla="*/ 31750 w 207"/>
                <a:gd name="T35" fmla="*/ 149225 h 219"/>
                <a:gd name="T36" fmla="*/ 47625 w 207"/>
                <a:gd name="T37" fmla="*/ 157163 h 219"/>
                <a:gd name="T38" fmla="*/ 66675 w 207"/>
                <a:gd name="T39" fmla="*/ 173038 h 219"/>
                <a:gd name="T40" fmla="*/ 74613 w 207"/>
                <a:gd name="T41" fmla="*/ 201613 h 219"/>
                <a:gd name="T42" fmla="*/ 90488 w 207"/>
                <a:gd name="T43" fmla="*/ 220663 h 219"/>
                <a:gd name="T44" fmla="*/ 79375 w 207"/>
                <a:gd name="T45" fmla="*/ 228600 h 219"/>
                <a:gd name="T46" fmla="*/ 66675 w 207"/>
                <a:gd name="T47" fmla="*/ 295275 h 219"/>
                <a:gd name="T48" fmla="*/ 60325 w 207"/>
                <a:gd name="T49" fmla="*/ 315913 h 219"/>
                <a:gd name="T50" fmla="*/ 95250 w 207"/>
                <a:gd name="T51" fmla="*/ 327025 h 219"/>
                <a:gd name="T52" fmla="*/ 134938 w 207"/>
                <a:gd name="T53" fmla="*/ 331788 h 219"/>
                <a:gd name="T54" fmla="*/ 153988 w 207"/>
                <a:gd name="T55" fmla="*/ 347663 h 219"/>
                <a:gd name="T56" fmla="*/ 209550 w 207"/>
                <a:gd name="T57" fmla="*/ 342900 h 219"/>
                <a:gd name="T58" fmla="*/ 201613 w 207"/>
                <a:gd name="T59" fmla="*/ 323850 h 219"/>
                <a:gd name="T60" fmla="*/ 212725 w 207"/>
                <a:gd name="T61" fmla="*/ 303213 h 219"/>
                <a:gd name="T62" fmla="*/ 236538 w 207"/>
                <a:gd name="T63" fmla="*/ 300038 h 219"/>
                <a:gd name="T64" fmla="*/ 260350 w 207"/>
                <a:gd name="T65" fmla="*/ 300038 h 219"/>
                <a:gd name="T66" fmla="*/ 276225 w 207"/>
                <a:gd name="T67" fmla="*/ 311150 h 219"/>
                <a:gd name="T68" fmla="*/ 300038 w 207"/>
                <a:gd name="T69" fmla="*/ 319088 h 219"/>
                <a:gd name="T70" fmla="*/ 312738 w 207"/>
                <a:gd name="T71" fmla="*/ 292100 h 219"/>
                <a:gd name="T72" fmla="*/ 312738 w 207"/>
                <a:gd name="T73" fmla="*/ 271463 h 219"/>
                <a:gd name="T74" fmla="*/ 292100 w 207"/>
                <a:gd name="T75" fmla="*/ 263525 h 219"/>
                <a:gd name="T76" fmla="*/ 288925 w 207"/>
                <a:gd name="T77" fmla="*/ 236538 h 219"/>
                <a:gd name="T78" fmla="*/ 300038 w 207"/>
                <a:gd name="T79" fmla="*/ 217488 h 219"/>
                <a:gd name="T80" fmla="*/ 300038 w 207"/>
                <a:gd name="T81" fmla="*/ 196850 h 219"/>
                <a:gd name="T82" fmla="*/ 284163 w 207"/>
                <a:gd name="T83" fmla="*/ 185738 h 219"/>
                <a:gd name="T84" fmla="*/ 292100 w 207"/>
                <a:gd name="T85" fmla="*/ 165100 h 219"/>
                <a:gd name="T86" fmla="*/ 304800 w 207"/>
                <a:gd name="T87" fmla="*/ 149225 h 219"/>
                <a:gd name="T88" fmla="*/ 320675 w 207"/>
                <a:gd name="T89" fmla="*/ 146050 h 219"/>
                <a:gd name="T90" fmla="*/ 315913 w 207"/>
                <a:gd name="T91" fmla="*/ 103188 h 219"/>
                <a:gd name="T92" fmla="*/ 328613 w 207"/>
                <a:gd name="T93" fmla="*/ 87313 h 219"/>
                <a:gd name="T94" fmla="*/ 304800 w 207"/>
                <a:gd name="T95" fmla="*/ 63500 h 219"/>
                <a:gd name="T96" fmla="*/ 265113 w 207"/>
                <a:gd name="T97" fmla="*/ 66675 h 219"/>
                <a:gd name="T98" fmla="*/ 228600 w 207"/>
                <a:gd name="T99" fmla="*/ 55563 h 219"/>
                <a:gd name="T100" fmla="*/ 217488 w 207"/>
                <a:gd name="T101" fmla="*/ 31750 h 219"/>
                <a:gd name="T102" fmla="*/ 198438 w 207"/>
                <a:gd name="T103" fmla="*/ 19050 h 219"/>
                <a:gd name="T104" fmla="*/ 198438 w 207"/>
                <a:gd name="T105" fmla="*/ 0 h 219"/>
                <a:gd name="T106" fmla="*/ 169863 w 207"/>
                <a:gd name="T107" fmla="*/ 7938 h 21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7" h="219">
                  <a:moveTo>
                    <a:pt x="107" y="5"/>
                  </a:moveTo>
                  <a:lnTo>
                    <a:pt x="102" y="20"/>
                  </a:lnTo>
                  <a:lnTo>
                    <a:pt x="95" y="27"/>
                  </a:lnTo>
                  <a:lnTo>
                    <a:pt x="90" y="37"/>
                  </a:lnTo>
                  <a:lnTo>
                    <a:pt x="77" y="35"/>
                  </a:lnTo>
                  <a:lnTo>
                    <a:pt x="75" y="47"/>
                  </a:lnTo>
                  <a:lnTo>
                    <a:pt x="60" y="47"/>
                  </a:lnTo>
                  <a:lnTo>
                    <a:pt x="50" y="37"/>
                  </a:lnTo>
                  <a:lnTo>
                    <a:pt x="42" y="40"/>
                  </a:lnTo>
                  <a:lnTo>
                    <a:pt x="45" y="50"/>
                  </a:lnTo>
                  <a:lnTo>
                    <a:pt x="42" y="60"/>
                  </a:lnTo>
                  <a:lnTo>
                    <a:pt x="28" y="62"/>
                  </a:lnTo>
                  <a:lnTo>
                    <a:pt x="20" y="67"/>
                  </a:lnTo>
                  <a:lnTo>
                    <a:pt x="18" y="67"/>
                  </a:lnTo>
                  <a:lnTo>
                    <a:pt x="0" y="70"/>
                  </a:lnTo>
                  <a:lnTo>
                    <a:pt x="0" y="74"/>
                  </a:lnTo>
                  <a:lnTo>
                    <a:pt x="0" y="84"/>
                  </a:lnTo>
                  <a:lnTo>
                    <a:pt x="20" y="94"/>
                  </a:lnTo>
                  <a:lnTo>
                    <a:pt x="30" y="99"/>
                  </a:lnTo>
                  <a:lnTo>
                    <a:pt x="42" y="109"/>
                  </a:lnTo>
                  <a:lnTo>
                    <a:pt x="47" y="127"/>
                  </a:lnTo>
                  <a:lnTo>
                    <a:pt x="57" y="139"/>
                  </a:lnTo>
                  <a:lnTo>
                    <a:pt x="50" y="144"/>
                  </a:lnTo>
                  <a:lnTo>
                    <a:pt x="42" y="186"/>
                  </a:lnTo>
                  <a:lnTo>
                    <a:pt x="38" y="199"/>
                  </a:lnTo>
                  <a:lnTo>
                    <a:pt x="60" y="206"/>
                  </a:lnTo>
                  <a:lnTo>
                    <a:pt x="85" y="209"/>
                  </a:lnTo>
                  <a:lnTo>
                    <a:pt x="97" y="219"/>
                  </a:lnTo>
                  <a:lnTo>
                    <a:pt x="132" y="216"/>
                  </a:lnTo>
                  <a:lnTo>
                    <a:pt x="127" y="204"/>
                  </a:lnTo>
                  <a:lnTo>
                    <a:pt x="134" y="191"/>
                  </a:lnTo>
                  <a:lnTo>
                    <a:pt x="149" y="189"/>
                  </a:lnTo>
                  <a:lnTo>
                    <a:pt x="164" y="189"/>
                  </a:lnTo>
                  <a:lnTo>
                    <a:pt x="174" y="196"/>
                  </a:lnTo>
                  <a:lnTo>
                    <a:pt x="189" y="201"/>
                  </a:lnTo>
                  <a:lnTo>
                    <a:pt x="197" y="184"/>
                  </a:lnTo>
                  <a:lnTo>
                    <a:pt x="197" y="171"/>
                  </a:lnTo>
                  <a:lnTo>
                    <a:pt x="184" y="166"/>
                  </a:lnTo>
                  <a:lnTo>
                    <a:pt x="182" y="149"/>
                  </a:lnTo>
                  <a:lnTo>
                    <a:pt x="189" y="137"/>
                  </a:lnTo>
                  <a:lnTo>
                    <a:pt x="189" y="124"/>
                  </a:lnTo>
                  <a:lnTo>
                    <a:pt x="179" y="117"/>
                  </a:lnTo>
                  <a:lnTo>
                    <a:pt x="184" y="104"/>
                  </a:lnTo>
                  <a:lnTo>
                    <a:pt x="192" y="94"/>
                  </a:lnTo>
                  <a:lnTo>
                    <a:pt x="202" y="92"/>
                  </a:lnTo>
                  <a:lnTo>
                    <a:pt x="199" y="65"/>
                  </a:lnTo>
                  <a:lnTo>
                    <a:pt x="207" y="55"/>
                  </a:lnTo>
                  <a:lnTo>
                    <a:pt x="192" y="40"/>
                  </a:lnTo>
                  <a:lnTo>
                    <a:pt x="167" y="42"/>
                  </a:lnTo>
                  <a:lnTo>
                    <a:pt x="144" y="35"/>
                  </a:lnTo>
                  <a:lnTo>
                    <a:pt x="137" y="20"/>
                  </a:lnTo>
                  <a:lnTo>
                    <a:pt x="125" y="12"/>
                  </a:lnTo>
                  <a:lnTo>
                    <a:pt x="125" y="0"/>
                  </a:lnTo>
                  <a:lnTo>
                    <a:pt x="107" y="5"/>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64" name="Freeform 283"/>
            <p:cNvSpPr>
              <a:spLocks/>
            </p:cNvSpPr>
            <p:nvPr/>
          </p:nvSpPr>
          <p:spPr bwMode="auto">
            <a:xfrm>
              <a:off x="4238203" y="1977079"/>
              <a:ext cx="296135" cy="290647"/>
            </a:xfrm>
            <a:custGeom>
              <a:avLst/>
              <a:gdLst>
                <a:gd name="T0" fmla="*/ 23813 w 211"/>
                <a:gd name="T1" fmla="*/ 127000 h 209"/>
                <a:gd name="T2" fmla="*/ 23813 w 211"/>
                <a:gd name="T3" fmla="*/ 106363 h 209"/>
                <a:gd name="T4" fmla="*/ 3175 w 211"/>
                <a:gd name="T5" fmla="*/ 98425 h 209"/>
                <a:gd name="T6" fmla="*/ 0 w 211"/>
                <a:gd name="T7" fmla="*/ 71438 h 209"/>
                <a:gd name="T8" fmla="*/ 11113 w 211"/>
                <a:gd name="T9" fmla="*/ 52388 h 209"/>
                <a:gd name="T10" fmla="*/ 11113 w 211"/>
                <a:gd name="T11" fmla="*/ 31750 h 209"/>
                <a:gd name="T12" fmla="*/ 39688 w 211"/>
                <a:gd name="T13" fmla="*/ 31750 h 209"/>
                <a:gd name="T14" fmla="*/ 50800 w 211"/>
                <a:gd name="T15" fmla="*/ 20638 h 209"/>
                <a:gd name="T16" fmla="*/ 58738 w 211"/>
                <a:gd name="T17" fmla="*/ 31750 h 209"/>
                <a:gd name="T18" fmla="*/ 66675 w 211"/>
                <a:gd name="T19" fmla="*/ 20638 h 209"/>
                <a:gd name="T20" fmla="*/ 77788 w 211"/>
                <a:gd name="T21" fmla="*/ 28575 h 209"/>
                <a:gd name="T22" fmla="*/ 90488 w 211"/>
                <a:gd name="T23" fmla="*/ 4763 h 209"/>
                <a:gd name="T24" fmla="*/ 101600 w 211"/>
                <a:gd name="T25" fmla="*/ 12700 h 209"/>
                <a:gd name="T26" fmla="*/ 130175 w 211"/>
                <a:gd name="T27" fmla="*/ 12700 h 209"/>
                <a:gd name="T28" fmla="*/ 153988 w 211"/>
                <a:gd name="T29" fmla="*/ 0 h 209"/>
                <a:gd name="T30" fmla="*/ 173038 w 211"/>
                <a:gd name="T31" fmla="*/ 15875 h 209"/>
                <a:gd name="T32" fmla="*/ 177800 w 211"/>
                <a:gd name="T33" fmla="*/ 39688 h 209"/>
                <a:gd name="T34" fmla="*/ 165100 w 211"/>
                <a:gd name="T35" fmla="*/ 52388 h 209"/>
                <a:gd name="T36" fmla="*/ 153988 w 211"/>
                <a:gd name="T37" fmla="*/ 79375 h 209"/>
                <a:gd name="T38" fmla="*/ 157163 w 211"/>
                <a:gd name="T39" fmla="*/ 98425 h 209"/>
                <a:gd name="T40" fmla="*/ 169863 w 211"/>
                <a:gd name="T41" fmla="*/ 106363 h 209"/>
                <a:gd name="T42" fmla="*/ 185738 w 211"/>
                <a:gd name="T43" fmla="*/ 134938 h 209"/>
                <a:gd name="T44" fmla="*/ 207963 w 211"/>
                <a:gd name="T45" fmla="*/ 166688 h 209"/>
                <a:gd name="T46" fmla="*/ 239713 w 211"/>
                <a:gd name="T47" fmla="*/ 198438 h 209"/>
                <a:gd name="T48" fmla="*/ 260350 w 211"/>
                <a:gd name="T49" fmla="*/ 198438 h 209"/>
                <a:gd name="T50" fmla="*/ 271463 w 211"/>
                <a:gd name="T51" fmla="*/ 193675 h 209"/>
                <a:gd name="T52" fmla="*/ 276225 w 211"/>
                <a:gd name="T53" fmla="*/ 206375 h 209"/>
                <a:gd name="T54" fmla="*/ 284163 w 211"/>
                <a:gd name="T55" fmla="*/ 217488 h 209"/>
                <a:gd name="T56" fmla="*/ 292100 w 211"/>
                <a:gd name="T57" fmla="*/ 228600 h 209"/>
                <a:gd name="T58" fmla="*/ 303213 w 211"/>
                <a:gd name="T59" fmla="*/ 241300 h 209"/>
                <a:gd name="T60" fmla="*/ 319088 w 211"/>
                <a:gd name="T61" fmla="*/ 252413 h 209"/>
                <a:gd name="T62" fmla="*/ 334963 w 211"/>
                <a:gd name="T63" fmla="*/ 273050 h 209"/>
                <a:gd name="T64" fmla="*/ 323850 w 211"/>
                <a:gd name="T65" fmla="*/ 280988 h 209"/>
                <a:gd name="T66" fmla="*/ 300038 w 211"/>
                <a:gd name="T67" fmla="*/ 260350 h 209"/>
                <a:gd name="T68" fmla="*/ 284163 w 211"/>
                <a:gd name="T69" fmla="*/ 268288 h 209"/>
                <a:gd name="T70" fmla="*/ 279400 w 211"/>
                <a:gd name="T71" fmla="*/ 284163 h 209"/>
                <a:gd name="T72" fmla="*/ 287338 w 211"/>
                <a:gd name="T73" fmla="*/ 304800 h 209"/>
                <a:gd name="T74" fmla="*/ 279400 w 211"/>
                <a:gd name="T75" fmla="*/ 315913 h 209"/>
                <a:gd name="T76" fmla="*/ 271463 w 211"/>
                <a:gd name="T77" fmla="*/ 331788 h 209"/>
                <a:gd name="T78" fmla="*/ 255588 w 211"/>
                <a:gd name="T79" fmla="*/ 331788 h 209"/>
                <a:gd name="T80" fmla="*/ 255588 w 211"/>
                <a:gd name="T81" fmla="*/ 296863 h 209"/>
                <a:gd name="T82" fmla="*/ 255588 w 211"/>
                <a:gd name="T83" fmla="*/ 280988 h 209"/>
                <a:gd name="T84" fmla="*/ 236538 w 211"/>
                <a:gd name="T85" fmla="*/ 268288 h 209"/>
                <a:gd name="T86" fmla="*/ 228600 w 211"/>
                <a:gd name="T87" fmla="*/ 249238 h 209"/>
                <a:gd name="T88" fmla="*/ 207963 w 211"/>
                <a:gd name="T89" fmla="*/ 244475 h 209"/>
                <a:gd name="T90" fmla="*/ 212725 w 211"/>
                <a:gd name="T91" fmla="*/ 228600 h 209"/>
                <a:gd name="T92" fmla="*/ 169863 w 211"/>
                <a:gd name="T93" fmla="*/ 217488 h 209"/>
                <a:gd name="T94" fmla="*/ 146050 w 211"/>
                <a:gd name="T95" fmla="*/ 193675 h 209"/>
                <a:gd name="T96" fmla="*/ 130175 w 211"/>
                <a:gd name="T97" fmla="*/ 182563 h 209"/>
                <a:gd name="T98" fmla="*/ 114300 w 211"/>
                <a:gd name="T99" fmla="*/ 169863 h 209"/>
                <a:gd name="T100" fmla="*/ 101600 w 211"/>
                <a:gd name="T101" fmla="*/ 134938 h 209"/>
                <a:gd name="T102" fmla="*/ 93663 w 211"/>
                <a:gd name="T103" fmla="*/ 114300 h 209"/>
                <a:gd name="T104" fmla="*/ 61913 w 211"/>
                <a:gd name="T105" fmla="*/ 111125 h 209"/>
                <a:gd name="T106" fmla="*/ 53975 w 211"/>
                <a:gd name="T107" fmla="*/ 127000 h 209"/>
                <a:gd name="T108" fmla="*/ 23813 w 211"/>
                <a:gd name="T109" fmla="*/ 127000 h 20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11" h="209">
                  <a:moveTo>
                    <a:pt x="15" y="80"/>
                  </a:moveTo>
                  <a:lnTo>
                    <a:pt x="15" y="67"/>
                  </a:lnTo>
                  <a:lnTo>
                    <a:pt x="2" y="62"/>
                  </a:lnTo>
                  <a:lnTo>
                    <a:pt x="0" y="45"/>
                  </a:lnTo>
                  <a:lnTo>
                    <a:pt x="7" y="33"/>
                  </a:lnTo>
                  <a:lnTo>
                    <a:pt x="7" y="20"/>
                  </a:lnTo>
                  <a:lnTo>
                    <a:pt x="25" y="20"/>
                  </a:lnTo>
                  <a:lnTo>
                    <a:pt x="32" y="13"/>
                  </a:lnTo>
                  <a:lnTo>
                    <a:pt x="37" y="20"/>
                  </a:lnTo>
                  <a:lnTo>
                    <a:pt x="42" y="13"/>
                  </a:lnTo>
                  <a:lnTo>
                    <a:pt x="49" y="18"/>
                  </a:lnTo>
                  <a:lnTo>
                    <a:pt x="57" y="3"/>
                  </a:lnTo>
                  <a:lnTo>
                    <a:pt x="64" y="8"/>
                  </a:lnTo>
                  <a:lnTo>
                    <a:pt x="82" y="8"/>
                  </a:lnTo>
                  <a:lnTo>
                    <a:pt x="97" y="0"/>
                  </a:lnTo>
                  <a:lnTo>
                    <a:pt x="109" y="10"/>
                  </a:lnTo>
                  <a:lnTo>
                    <a:pt x="112" y="25"/>
                  </a:lnTo>
                  <a:lnTo>
                    <a:pt x="104" y="33"/>
                  </a:lnTo>
                  <a:lnTo>
                    <a:pt x="97" y="50"/>
                  </a:lnTo>
                  <a:lnTo>
                    <a:pt x="99" y="62"/>
                  </a:lnTo>
                  <a:lnTo>
                    <a:pt x="107" y="67"/>
                  </a:lnTo>
                  <a:lnTo>
                    <a:pt x="117" y="85"/>
                  </a:lnTo>
                  <a:lnTo>
                    <a:pt x="131" y="105"/>
                  </a:lnTo>
                  <a:lnTo>
                    <a:pt x="151" y="125"/>
                  </a:lnTo>
                  <a:lnTo>
                    <a:pt x="164" y="125"/>
                  </a:lnTo>
                  <a:lnTo>
                    <a:pt x="171" y="122"/>
                  </a:lnTo>
                  <a:lnTo>
                    <a:pt x="174" y="130"/>
                  </a:lnTo>
                  <a:lnTo>
                    <a:pt x="179" y="137"/>
                  </a:lnTo>
                  <a:lnTo>
                    <a:pt x="184" y="144"/>
                  </a:lnTo>
                  <a:lnTo>
                    <a:pt x="191" y="152"/>
                  </a:lnTo>
                  <a:lnTo>
                    <a:pt x="201" y="159"/>
                  </a:lnTo>
                  <a:lnTo>
                    <a:pt x="211" y="172"/>
                  </a:lnTo>
                  <a:lnTo>
                    <a:pt x="204" y="177"/>
                  </a:lnTo>
                  <a:lnTo>
                    <a:pt x="189" y="164"/>
                  </a:lnTo>
                  <a:lnTo>
                    <a:pt x="179" y="169"/>
                  </a:lnTo>
                  <a:lnTo>
                    <a:pt x="176" y="179"/>
                  </a:lnTo>
                  <a:lnTo>
                    <a:pt x="181" y="192"/>
                  </a:lnTo>
                  <a:lnTo>
                    <a:pt x="176" y="199"/>
                  </a:lnTo>
                  <a:lnTo>
                    <a:pt x="171" y="209"/>
                  </a:lnTo>
                  <a:lnTo>
                    <a:pt x="161" y="209"/>
                  </a:lnTo>
                  <a:lnTo>
                    <a:pt x="161" y="187"/>
                  </a:lnTo>
                  <a:lnTo>
                    <a:pt x="161" y="177"/>
                  </a:lnTo>
                  <a:lnTo>
                    <a:pt x="149" y="169"/>
                  </a:lnTo>
                  <a:lnTo>
                    <a:pt x="144" y="157"/>
                  </a:lnTo>
                  <a:lnTo>
                    <a:pt x="131" y="154"/>
                  </a:lnTo>
                  <a:lnTo>
                    <a:pt x="134" y="144"/>
                  </a:lnTo>
                  <a:lnTo>
                    <a:pt x="107" y="137"/>
                  </a:lnTo>
                  <a:lnTo>
                    <a:pt x="92" y="122"/>
                  </a:lnTo>
                  <a:lnTo>
                    <a:pt x="82" y="115"/>
                  </a:lnTo>
                  <a:lnTo>
                    <a:pt x="72" y="107"/>
                  </a:lnTo>
                  <a:lnTo>
                    <a:pt x="64" y="85"/>
                  </a:lnTo>
                  <a:lnTo>
                    <a:pt x="59" y="72"/>
                  </a:lnTo>
                  <a:lnTo>
                    <a:pt x="39" y="70"/>
                  </a:lnTo>
                  <a:lnTo>
                    <a:pt x="34" y="80"/>
                  </a:lnTo>
                  <a:lnTo>
                    <a:pt x="15" y="80"/>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65" name="Freeform 284"/>
            <p:cNvSpPr>
              <a:spLocks/>
            </p:cNvSpPr>
            <p:nvPr/>
          </p:nvSpPr>
          <p:spPr bwMode="auto">
            <a:xfrm>
              <a:off x="3864876" y="2091115"/>
              <a:ext cx="303151" cy="239190"/>
            </a:xfrm>
            <a:custGeom>
              <a:avLst/>
              <a:gdLst>
                <a:gd name="T0" fmla="*/ 342900 w 216"/>
                <a:gd name="T1" fmla="*/ 47625 h 172"/>
                <a:gd name="T2" fmla="*/ 287338 w 216"/>
                <a:gd name="T3" fmla="*/ 52388 h 172"/>
                <a:gd name="T4" fmla="*/ 268288 w 216"/>
                <a:gd name="T5" fmla="*/ 36513 h 172"/>
                <a:gd name="T6" fmla="*/ 228600 w 216"/>
                <a:gd name="T7" fmla="*/ 31750 h 172"/>
                <a:gd name="T8" fmla="*/ 193675 w 216"/>
                <a:gd name="T9" fmla="*/ 20638 h 172"/>
                <a:gd name="T10" fmla="*/ 149225 w 216"/>
                <a:gd name="T11" fmla="*/ 4763 h 172"/>
                <a:gd name="T12" fmla="*/ 125413 w 216"/>
                <a:gd name="T13" fmla="*/ 12700 h 172"/>
                <a:gd name="T14" fmla="*/ 106363 w 216"/>
                <a:gd name="T15" fmla="*/ 0 h 172"/>
                <a:gd name="T16" fmla="*/ 11113 w 216"/>
                <a:gd name="T17" fmla="*/ 0 h 172"/>
                <a:gd name="T18" fmla="*/ 15875 w 216"/>
                <a:gd name="T19" fmla="*/ 15875 h 172"/>
                <a:gd name="T20" fmla="*/ 0 w 216"/>
                <a:gd name="T21" fmla="*/ 23813 h 172"/>
                <a:gd name="T22" fmla="*/ 3175 w 216"/>
                <a:gd name="T23" fmla="*/ 44450 h 172"/>
                <a:gd name="T24" fmla="*/ 19050 w 216"/>
                <a:gd name="T25" fmla="*/ 60325 h 172"/>
                <a:gd name="T26" fmla="*/ 23813 w 216"/>
                <a:gd name="T27" fmla="*/ 79375 h 172"/>
                <a:gd name="T28" fmla="*/ 50800 w 216"/>
                <a:gd name="T29" fmla="*/ 76200 h 172"/>
                <a:gd name="T30" fmla="*/ 69850 w 216"/>
                <a:gd name="T31" fmla="*/ 68263 h 172"/>
                <a:gd name="T32" fmla="*/ 77788 w 216"/>
                <a:gd name="T33" fmla="*/ 79375 h 172"/>
                <a:gd name="T34" fmla="*/ 74613 w 216"/>
                <a:gd name="T35" fmla="*/ 87313 h 172"/>
                <a:gd name="T36" fmla="*/ 66675 w 216"/>
                <a:gd name="T37" fmla="*/ 98425 h 172"/>
                <a:gd name="T38" fmla="*/ 53975 w 216"/>
                <a:gd name="T39" fmla="*/ 150813 h 172"/>
                <a:gd name="T40" fmla="*/ 42863 w 216"/>
                <a:gd name="T41" fmla="*/ 161925 h 172"/>
                <a:gd name="T42" fmla="*/ 58738 w 216"/>
                <a:gd name="T43" fmla="*/ 174625 h 172"/>
                <a:gd name="T44" fmla="*/ 58738 w 216"/>
                <a:gd name="T45" fmla="*/ 217488 h 172"/>
                <a:gd name="T46" fmla="*/ 61913 w 216"/>
                <a:gd name="T47" fmla="*/ 236538 h 172"/>
                <a:gd name="T48" fmla="*/ 77788 w 216"/>
                <a:gd name="T49" fmla="*/ 236538 h 172"/>
                <a:gd name="T50" fmla="*/ 77788 w 216"/>
                <a:gd name="T51" fmla="*/ 260350 h 172"/>
                <a:gd name="T52" fmla="*/ 98425 w 216"/>
                <a:gd name="T53" fmla="*/ 273050 h 172"/>
                <a:gd name="T54" fmla="*/ 117475 w 216"/>
                <a:gd name="T55" fmla="*/ 265113 h 172"/>
                <a:gd name="T56" fmla="*/ 133350 w 216"/>
                <a:gd name="T57" fmla="*/ 257175 h 172"/>
                <a:gd name="T58" fmla="*/ 200025 w 216"/>
                <a:gd name="T59" fmla="*/ 260350 h 172"/>
                <a:gd name="T60" fmla="*/ 212725 w 216"/>
                <a:gd name="T61" fmla="*/ 244475 h 172"/>
                <a:gd name="T62" fmla="*/ 212725 w 216"/>
                <a:gd name="T63" fmla="*/ 230188 h 172"/>
                <a:gd name="T64" fmla="*/ 231775 w 216"/>
                <a:gd name="T65" fmla="*/ 217488 h 172"/>
                <a:gd name="T66" fmla="*/ 247650 w 216"/>
                <a:gd name="T67" fmla="*/ 201613 h 172"/>
                <a:gd name="T68" fmla="*/ 252413 w 216"/>
                <a:gd name="T69" fmla="*/ 182563 h 172"/>
                <a:gd name="T70" fmla="*/ 231775 w 216"/>
                <a:gd name="T71" fmla="*/ 153988 h 172"/>
                <a:gd name="T72" fmla="*/ 247650 w 216"/>
                <a:gd name="T73" fmla="*/ 138113 h 172"/>
                <a:gd name="T74" fmla="*/ 260350 w 216"/>
                <a:gd name="T75" fmla="*/ 119063 h 172"/>
                <a:gd name="T76" fmla="*/ 284163 w 216"/>
                <a:gd name="T77" fmla="*/ 114300 h 172"/>
                <a:gd name="T78" fmla="*/ 303213 w 216"/>
                <a:gd name="T79" fmla="*/ 87313 h 172"/>
                <a:gd name="T80" fmla="*/ 319088 w 216"/>
                <a:gd name="T81" fmla="*/ 71438 h 172"/>
                <a:gd name="T82" fmla="*/ 342900 w 216"/>
                <a:gd name="T83" fmla="*/ 47625 h 1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6" h="172">
                  <a:moveTo>
                    <a:pt x="216" y="30"/>
                  </a:moveTo>
                  <a:lnTo>
                    <a:pt x="181" y="33"/>
                  </a:lnTo>
                  <a:lnTo>
                    <a:pt x="169" y="23"/>
                  </a:lnTo>
                  <a:lnTo>
                    <a:pt x="144" y="20"/>
                  </a:lnTo>
                  <a:lnTo>
                    <a:pt x="122" y="13"/>
                  </a:lnTo>
                  <a:lnTo>
                    <a:pt x="94" y="3"/>
                  </a:lnTo>
                  <a:lnTo>
                    <a:pt x="79" y="8"/>
                  </a:lnTo>
                  <a:lnTo>
                    <a:pt x="67" y="0"/>
                  </a:lnTo>
                  <a:lnTo>
                    <a:pt x="7" y="0"/>
                  </a:lnTo>
                  <a:lnTo>
                    <a:pt x="10" y="10"/>
                  </a:lnTo>
                  <a:lnTo>
                    <a:pt x="0" y="15"/>
                  </a:lnTo>
                  <a:lnTo>
                    <a:pt x="2" y="28"/>
                  </a:lnTo>
                  <a:lnTo>
                    <a:pt x="12" y="38"/>
                  </a:lnTo>
                  <a:lnTo>
                    <a:pt x="15" y="50"/>
                  </a:lnTo>
                  <a:lnTo>
                    <a:pt x="32" y="48"/>
                  </a:lnTo>
                  <a:lnTo>
                    <a:pt x="44" y="43"/>
                  </a:lnTo>
                  <a:lnTo>
                    <a:pt x="49" y="50"/>
                  </a:lnTo>
                  <a:lnTo>
                    <a:pt x="47" y="55"/>
                  </a:lnTo>
                  <a:lnTo>
                    <a:pt x="42" y="62"/>
                  </a:lnTo>
                  <a:lnTo>
                    <a:pt x="34" y="95"/>
                  </a:lnTo>
                  <a:lnTo>
                    <a:pt x="27" y="102"/>
                  </a:lnTo>
                  <a:lnTo>
                    <a:pt x="37" y="110"/>
                  </a:lnTo>
                  <a:lnTo>
                    <a:pt x="37" y="137"/>
                  </a:lnTo>
                  <a:lnTo>
                    <a:pt x="39" y="149"/>
                  </a:lnTo>
                  <a:lnTo>
                    <a:pt x="49" y="149"/>
                  </a:lnTo>
                  <a:lnTo>
                    <a:pt x="49" y="164"/>
                  </a:lnTo>
                  <a:lnTo>
                    <a:pt x="62" y="172"/>
                  </a:lnTo>
                  <a:lnTo>
                    <a:pt x="74" y="167"/>
                  </a:lnTo>
                  <a:lnTo>
                    <a:pt x="84" y="162"/>
                  </a:lnTo>
                  <a:lnTo>
                    <a:pt x="126" y="164"/>
                  </a:lnTo>
                  <a:lnTo>
                    <a:pt x="134" y="154"/>
                  </a:lnTo>
                  <a:lnTo>
                    <a:pt x="134" y="145"/>
                  </a:lnTo>
                  <a:lnTo>
                    <a:pt x="146" y="137"/>
                  </a:lnTo>
                  <a:lnTo>
                    <a:pt x="156" y="127"/>
                  </a:lnTo>
                  <a:lnTo>
                    <a:pt x="159" y="115"/>
                  </a:lnTo>
                  <a:lnTo>
                    <a:pt x="146" y="97"/>
                  </a:lnTo>
                  <a:lnTo>
                    <a:pt x="156" y="87"/>
                  </a:lnTo>
                  <a:lnTo>
                    <a:pt x="164" y="75"/>
                  </a:lnTo>
                  <a:lnTo>
                    <a:pt x="179" y="72"/>
                  </a:lnTo>
                  <a:lnTo>
                    <a:pt x="191" y="55"/>
                  </a:lnTo>
                  <a:lnTo>
                    <a:pt x="201" y="45"/>
                  </a:lnTo>
                  <a:lnTo>
                    <a:pt x="216" y="30"/>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66" name="Freeform 285"/>
            <p:cNvSpPr>
              <a:spLocks/>
            </p:cNvSpPr>
            <p:nvPr/>
          </p:nvSpPr>
          <p:spPr bwMode="auto">
            <a:xfrm>
              <a:off x="3846631" y="2143957"/>
              <a:ext cx="87014" cy="158535"/>
            </a:xfrm>
            <a:custGeom>
              <a:avLst/>
              <a:gdLst>
                <a:gd name="T0" fmla="*/ 79375 w 62"/>
                <a:gd name="T1" fmla="*/ 157163 h 114"/>
                <a:gd name="T2" fmla="*/ 79375 w 62"/>
                <a:gd name="T3" fmla="*/ 114300 h 114"/>
                <a:gd name="T4" fmla="*/ 63500 w 62"/>
                <a:gd name="T5" fmla="*/ 101600 h 114"/>
                <a:gd name="T6" fmla="*/ 74613 w 62"/>
                <a:gd name="T7" fmla="*/ 90488 h 114"/>
                <a:gd name="T8" fmla="*/ 87313 w 62"/>
                <a:gd name="T9" fmla="*/ 38100 h 114"/>
                <a:gd name="T10" fmla="*/ 95250 w 62"/>
                <a:gd name="T11" fmla="*/ 26988 h 114"/>
                <a:gd name="T12" fmla="*/ 98425 w 62"/>
                <a:gd name="T13" fmla="*/ 19050 h 114"/>
                <a:gd name="T14" fmla="*/ 90488 w 62"/>
                <a:gd name="T15" fmla="*/ 7938 h 114"/>
                <a:gd name="T16" fmla="*/ 71438 w 62"/>
                <a:gd name="T17" fmla="*/ 15875 h 114"/>
                <a:gd name="T18" fmla="*/ 44450 w 62"/>
                <a:gd name="T19" fmla="*/ 19050 h 114"/>
                <a:gd name="T20" fmla="*/ 39688 w 62"/>
                <a:gd name="T21" fmla="*/ 0 h 114"/>
                <a:gd name="T22" fmla="*/ 28575 w 62"/>
                <a:gd name="T23" fmla="*/ 23813 h 114"/>
                <a:gd name="T24" fmla="*/ 28575 w 62"/>
                <a:gd name="T25" fmla="*/ 50800 h 114"/>
                <a:gd name="T26" fmla="*/ 31750 w 62"/>
                <a:gd name="T27" fmla="*/ 61913 h 114"/>
                <a:gd name="T28" fmla="*/ 20638 w 62"/>
                <a:gd name="T29" fmla="*/ 82550 h 114"/>
                <a:gd name="T30" fmla="*/ 4763 w 62"/>
                <a:gd name="T31" fmla="*/ 93663 h 114"/>
                <a:gd name="T32" fmla="*/ 0 w 62"/>
                <a:gd name="T33" fmla="*/ 125413 h 114"/>
                <a:gd name="T34" fmla="*/ 20638 w 62"/>
                <a:gd name="T35" fmla="*/ 133350 h 114"/>
                <a:gd name="T36" fmla="*/ 20638 w 62"/>
                <a:gd name="T37" fmla="*/ 153988 h 114"/>
                <a:gd name="T38" fmla="*/ 23813 w 62"/>
                <a:gd name="T39" fmla="*/ 173038 h 114"/>
                <a:gd name="T40" fmla="*/ 44450 w 62"/>
                <a:gd name="T41" fmla="*/ 180975 h 114"/>
                <a:gd name="T42" fmla="*/ 68263 w 62"/>
                <a:gd name="T43" fmla="*/ 180975 h 114"/>
                <a:gd name="T44" fmla="*/ 79375 w 62"/>
                <a:gd name="T45" fmla="*/ 157163 h 1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2" h="114">
                  <a:moveTo>
                    <a:pt x="50" y="99"/>
                  </a:moveTo>
                  <a:lnTo>
                    <a:pt x="50" y="72"/>
                  </a:lnTo>
                  <a:lnTo>
                    <a:pt x="40" y="64"/>
                  </a:lnTo>
                  <a:lnTo>
                    <a:pt x="47" y="57"/>
                  </a:lnTo>
                  <a:lnTo>
                    <a:pt x="55" y="24"/>
                  </a:lnTo>
                  <a:lnTo>
                    <a:pt x="60" y="17"/>
                  </a:lnTo>
                  <a:lnTo>
                    <a:pt x="62" y="12"/>
                  </a:lnTo>
                  <a:lnTo>
                    <a:pt x="57" y="5"/>
                  </a:lnTo>
                  <a:lnTo>
                    <a:pt x="45" y="10"/>
                  </a:lnTo>
                  <a:lnTo>
                    <a:pt x="28" y="12"/>
                  </a:lnTo>
                  <a:lnTo>
                    <a:pt x="25" y="0"/>
                  </a:lnTo>
                  <a:lnTo>
                    <a:pt x="18" y="15"/>
                  </a:lnTo>
                  <a:lnTo>
                    <a:pt x="18" y="32"/>
                  </a:lnTo>
                  <a:lnTo>
                    <a:pt x="20" y="39"/>
                  </a:lnTo>
                  <a:lnTo>
                    <a:pt x="13" y="52"/>
                  </a:lnTo>
                  <a:lnTo>
                    <a:pt x="3" y="59"/>
                  </a:lnTo>
                  <a:lnTo>
                    <a:pt x="0" y="79"/>
                  </a:lnTo>
                  <a:lnTo>
                    <a:pt x="13" y="84"/>
                  </a:lnTo>
                  <a:lnTo>
                    <a:pt x="13" y="97"/>
                  </a:lnTo>
                  <a:lnTo>
                    <a:pt x="15" y="109"/>
                  </a:lnTo>
                  <a:lnTo>
                    <a:pt x="28" y="114"/>
                  </a:lnTo>
                  <a:lnTo>
                    <a:pt x="43" y="114"/>
                  </a:lnTo>
                  <a:lnTo>
                    <a:pt x="50" y="99"/>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67" name="Freeform 286"/>
            <p:cNvSpPr>
              <a:spLocks/>
            </p:cNvSpPr>
            <p:nvPr/>
          </p:nvSpPr>
          <p:spPr bwMode="auto">
            <a:xfrm>
              <a:off x="4292939" y="2123102"/>
              <a:ext cx="25262" cy="44500"/>
            </a:xfrm>
            <a:custGeom>
              <a:avLst/>
              <a:gdLst>
                <a:gd name="T0" fmla="*/ 28575 w 18"/>
                <a:gd name="T1" fmla="*/ 0 h 32"/>
                <a:gd name="T2" fmla="*/ 20638 w 18"/>
                <a:gd name="T3" fmla="*/ 7938 h 32"/>
                <a:gd name="T4" fmla="*/ 0 w 18"/>
                <a:gd name="T5" fmla="*/ 19050 h 32"/>
                <a:gd name="T6" fmla="*/ 7938 w 18"/>
                <a:gd name="T7" fmla="*/ 39688 h 32"/>
                <a:gd name="T8" fmla="*/ 20638 w 18"/>
                <a:gd name="T9" fmla="*/ 50800 h 32"/>
                <a:gd name="T10" fmla="*/ 28575 w 18"/>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32">
                  <a:moveTo>
                    <a:pt x="18" y="0"/>
                  </a:moveTo>
                  <a:lnTo>
                    <a:pt x="13" y="5"/>
                  </a:lnTo>
                  <a:lnTo>
                    <a:pt x="0" y="12"/>
                  </a:lnTo>
                  <a:lnTo>
                    <a:pt x="5" y="25"/>
                  </a:lnTo>
                  <a:lnTo>
                    <a:pt x="13" y="32"/>
                  </a:lnTo>
                  <a:lnTo>
                    <a:pt x="18" y="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68" name="Freeform 287"/>
            <p:cNvSpPr>
              <a:spLocks/>
            </p:cNvSpPr>
            <p:nvPr/>
          </p:nvSpPr>
          <p:spPr bwMode="auto">
            <a:xfrm>
              <a:off x="4285915" y="2181509"/>
              <a:ext cx="32279" cy="58406"/>
            </a:xfrm>
            <a:custGeom>
              <a:avLst/>
              <a:gdLst>
                <a:gd name="T0" fmla="*/ 4763 w 23"/>
                <a:gd name="T1" fmla="*/ 7938 h 42"/>
                <a:gd name="T2" fmla="*/ 7938 w 23"/>
                <a:gd name="T3" fmla="*/ 7938 h 42"/>
                <a:gd name="T4" fmla="*/ 23813 w 23"/>
                <a:gd name="T5" fmla="*/ 3175 h 42"/>
                <a:gd name="T6" fmla="*/ 31750 w 23"/>
                <a:gd name="T7" fmla="*/ 0 h 42"/>
                <a:gd name="T8" fmla="*/ 36513 w 23"/>
                <a:gd name="T9" fmla="*/ 11113 h 42"/>
                <a:gd name="T10" fmla="*/ 36513 w 23"/>
                <a:gd name="T11" fmla="*/ 26988 h 42"/>
                <a:gd name="T12" fmla="*/ 36513 w 23"/>
                <a:gd name="T13" fmla="*/ 42863 h 42"/>
                <a:gd name="T14" fmla="*/ 31750 w 23"/>
                <a:gd name="T15" fmla="*/ 63500 h 42"/>
                <a:gd name="T16" fmla="*/ 15875 w 23"/>
                <a:gd name="T17" fmla="*/ 66675 h 42"/>
                <a:gd name="T18" fmla="*/ 4763 w 23"/>
                <a:gd name="T19" fmla="*/ 63500 h 42"/>
                <a:gd name="T20" fmla="*/ 4763 w 23"/>
                <a:gd name="T21" fmla="*/ 47625 h 42"/>
                <a:gd name="T22" fmla="*/ 4763 w 23"/>
                <a:gd name="T23" fmla="*/ 26988 h 42"/>
                <a:gd name="T24" fmla="*/ 0 w 23"/>
                <a:gd name="T25" fmla="*/ 15875 h 42"/>
                <a:gd name="T26" fmla="*/ 4763 w 23"/>
                <a:gd name="T27" fmla="*/ 7938 h 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3" h="42">
                  <a:moveTo>
                    <a:pt x="3" y="5"/>
                  </a:moveTo>
                  <a:lnTo>
                    <a:pt x="5" y="5"/>
                  </a:lnTo>
                  <a:lnTo>
                    <a:pt x="15" y="2"/>
                  </a:lnTo>
                  <a:lnTo>
                    <a:pt x="20" y="0"/>
                  </a:lnTo>
                  <a:lnTo>
                    <a:pt x="23" y="7"/>
                  </a:lnTo>
                  <a:lnTo>
                    <a:pt x="23" y="17"/>
                  </a:lnTo>
                  <a:lnTo>
                    <a:pt x="23" y="27"/>
                  </a:lnTo>
                  <a:lnTo>
                    <a:pt x="20" y="40"/>
                  </a:lnTo>
                  <a:lnTo>
                    <a:pt x="10" y="42"/>
                  </a:lnTo>
                  <a:lnTo>
                    <a:pt x="3" y="40"/>
                  </a:lnTo>
                  <a:lnTo>
                    <a:pt x="3" y="30"/>
                  </a:lnTo>
                  <a:lnTo>
                    <a:pt x="3" y="17"/>
                  </a:lnTo>
                  <a:lnTo>
                    <a:pt x="0" y="10"/>
                  </a:lnTo>
                  <a:lnTo>
                    <a:pt x="3" y="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69" name="Freeform 288"/>
            <p:cNvSpPr>
              <a:spLocks/>
            </p:cNvSpPr>
            <p:nvPr/>
          </p:nvSpPr>
          <p:spPr bwMode="auto">
            <a:xfrm>
              <a:off x="4555384" y="2153692"/>
              <a:ext cx="129118" cy="134896"/>
            </a:xfrm>
            <a:custGeom>
              <a:avLst/>
              <a:gdLst>
                <a:gd name="T0" fmla="*/ 66675 w 92"/>
                <a:gd name="T1" fmla="*/ 114300 h 97"/>
                <a:gd name="T2" fmla="*/ 31750 w 92"/>
                <a:gd name="T3" fmla="*/ 106362 h 97"/>
                <a:gd name="T4" fmla="*/ 31750 w 92"/>
                <a:gd name="T5" fmla="*/ 90487 h 97"/>
                <a:gd name="T6" fmla="*/ 3175 w 92"/>
                <a:gd name="T7" fmla="*/ 66675 h 97"/>
                <a:gd name="T8" fmla="*/ 0 w 92"/>
                <a:gd name="T9" fmla="*/ 42862 h 97"/>
                <a:gd name="T10" fmla="*/ 26988 w 92"/>
                <a:gd name="T11" fmla="*/ 23812 h 97"/>
                <a:gd name="T12" fmla="*/ 47625 w 92"/>
                <a:gd name="T13" fmla="*/ 26987 h 97"/>
                <a:gd name="T14" fmla="*/ 74613 w 92"/>
                <a:gd name="T15" fmla="*/ 7937 h 97"/>
                <a:gd name="T16" fmla="*/ 90488 w 92"/>
                <a:gd name="T17" fmla="*/ 7937 h 97"/>
                <a:gd name="T18" fmla="*/ 114300 w 92"/>
                <a:gd name="T19" fmla="*/ 15875 h 97"/>
                <a:gd name="T20" fmla="*/ 133350 w 92"/>
                <a:gd name="T21" fmla="*/ 0 h 97"/>
                <a:gd name="T22" fmla="*/ 146050 w 92"/>
                <a:gd name="T23" fmla="*/ 0 h 97"/>
                <a:gd name="T24" fmla="*/ 146050 w 92"/>
                <a:gd name="T25" fmla="*/ 26987 h 97"/>
                <a:gd name="T26" fmla="*/ 130175 w 92"/>
                <a:gd name="T27" fmla="*/ 31750 h 97"/>
                <a:gd name="T28" fmla="*/ 122238 w 92"/>
                <a:gd name="T29" fmla="*/ 39687 h 97"/>
                <a:gd name="T30" fmla="*/ 111125 w 92"/>
                <a:gd name="T31" fmla="*/ 47625 h 97"/>
                <a:gd name="T32" fmla="*/ 117475 w 92"/>
                <a:gd name="T33" fmla="*/ 58737 h 97"/>
                <a:gd name="T34" fmla="*/ 98425 w 92"/>
                <a:gd name="T35" fmla="*/ 66675 h 97"/>
                <a:gd name="T36" fmla="*/ 90488 w 92"/>
                <a:gd name="T37" fmla="*/ 58737 h 97"/>
                <a:gd name="T38" fmla="*/ 79375 w 92"/>
                <a:gd name="T39" fmla="*/ 58737 h 97"/>
                <a:gd name="T40" fmla="*/ 90488 w 92"/>
                <a:gd name="T41" fmla="*/ 74612 h 97"/>
                <a:gd name="T42" fmla="*/ 74613 w 92"/>
                <a:gd name="T43" fmla="*/ 90487 h 97"/>
                <a:gd name="T44" fmla="*/ 95250 w 92"/>
                <a:gd name="T45" fmla="*/ 98425 h 97"/>
                <a:gd name="T46" fmla="*/ 122238 w 92"/>
                <a:gd name="T47" fmla="*/ 114300 h 97"/>
                <a:gd name="T48" fmla="*/ 125413 w 92"/>
                <a:gd name="T49" fmla="*/ 130175 h 97"/>
                <a:gd name="T50" fmla="*/ 114300 w 92"/>
                <a:gd name="T51" fmla="*/ 127000 h 97"/>
                <a:gd name="T52" fmla="*/ 90488 w 92"/>
                <a:gd name="T53" fmla="*/ 138112 h 97"/>
                <a:gd name="T54" fmla="*/ 98425 w 92"/>
                <a:gd name="T55" fmla="*/ 153987 h 97"/>
                <a:gd name="T56" fmla="*/ 50800 w 92"/>
                <a:gd name="T57" fmla="*/ 153987 h 97"/>
                <a:gd name="T58" fmla="*/ 50800 w 92"/>
                <a:gd name="T59" fmla="*/ 138112 h 97"/>
                <a:gd name="T60" fmla="*/ 34925 w 92"/>
                <a:gd name="T61" fmla="*/ 130175 h 97"/>
                <a:gd name="T62" fmla="*/ 50800 w 92"/>
                <a:gd name="T63" fmla="*/ 119062 h 97"/>
                <a:gd name="T64" fmla="*/ 63500 w 92"/>
                <a:gd name="T65" fmla="*/ 119062 h 97"/>
                <a:gd name="T66" fmla="*/ 66675 w 92"/>
                <a:gd name="T67" fmla="*/ 114300 h 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92" h="97">
                  <a:moveTo>
                    <a:pt x="42" y="72"/>
                  </a:moveTo>
                  <a:lnTo>
                    <a:pt x="20" y="67"/>
                  </a:lnTo>
                  <a:lnTo>
                    <a:pt x="20" y="57"/>
                  </a:lnTo>
                  <a:lnTo>
                    <a:pt x="2" y="42"/>
                  </a:lnTo>
                  <a:lnTo>
                    <a:pt x="0" y="27"/>
                  </a:lnTo>
                  <a:lnTo>
                    <a:pt x="17" y="15"/>
                  </a:lnTo>
                  <a:lnTo>
                    <a:pt x="30" y="17"/>
                  </a:lnTo>
                  <a:lnTo>
                    <a:pt x="47" y="5"/>
                  </a:lnTo>
                  <a:lnTo>
                    <a:pt x="57" y="5"/>
                  </a:lnTo>
                  <a:lnTo>
                    <a:pt x="72" y="10"/>
                  </a:lnTo>
                  <a:lnTo>
                    <a:pt x="84" y="0"/>
                  </a:lnTo>
                  <a:lnTo>
                    <a:pt x="92" y="0"/>
                  </a:lnTo>
                  <a:lnTo>
                    <a:pt x="92" y="17"/>
                  </a:lnTo>
                  <a:lnTo>
                    <a:pt x="82" y="20"/>
                  </a:lnTo>
                  <a:lnTo>
                    <a:pt x="77" y="25"/>
                  </a:lnTo>
                  <a:lnTo>
                    <a:pt x="70" y="30"/>
                  </a:lnTo>
                  <a:lnTo>
                    <a:pt x="74" y="37"/>
                  </a:lnTo>
                  <a:lnTo>
                    <a:pt x="62" y="42"/>
                  </a:lnTo>
                  <a:lnTo>
                    <a:pt x="57" y="37"/>
                  </a:lnTo>
                  <a:lnTo>
                    <a:pt x="50" y="37"/>
                  </a:lnTo>
                  <a:lnTo>
                    <a:pt x="57" y="47"/>
                  </a:lnTo>
                  <a:lnTo>
                    <a:pt x="47" y="57"/>
                  </a:lnTo>
                  <a:lnTo>
                    <a:pt x="60" y="62"/>
                  </a:lnTo>
                  <a:lnTo>
                    <a:pt x="77" y="72"/>
                  </a:lnTo>
                  <a:lnTo>
                    <a:pt x="79" y="82"/>
                  </a:lnTo>
                  <a:lnTo>
                    <a:pt x="72" y="80"/>
                  </a:lnTo>
                  <a:lnTo>
                    <a:pt x="57" y="87"/>
                  </a:lnTo>
                  <a:lnTo>
                    <a:pt x="62" y="97"/>
                  </a:lnTo>
                  <a:lnTo>
                    <a:pt x="32" y="97"/>
                  </a:lnTo>
                  <a:lnTo>
                    <a:pt x="32" y="87"/>
                  </a:lnTo>
                  <a:lnTo>
                    <a:pt x="22" y="82"/>
                  </a:lnTo>
                  <a:lnTo>
                    <a:pt x="32" y="75"/>
                  </a:lnTo>
                  <a:lnTo>
                    <a:pt x="40" y="75"/>
                  </a:lnTo>
                  <a:lnTo>
                    <a:pt x="42" y="72"/>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70" name="Freeform 289"/>
            <p:cNvSpPr>
              <a:spLocks/>
            </p:cNvSpPr>
            <p:nvPr/>
          </p:nvSpPr>
          <p:spPr bwMode="auto">
            <a:xfrm>
              <a:off x="4219955" y="1711465"/>
              <a:ext cx="202101" cy="255883"/>
            </a:xfrm>
            <a:custGeom>
              <a:avLst/>
              <a:gdLst>
                <a:gd name="T0" fmla="*/ 228600 w 144"/>
                <a:gd name="T1" fmla="*/ 141288 h 184"/>
                <a:gd name="T2" fmla="*/ 214313 w 144"/>
                <a:gd name="T3" fmla="*/ 90488 h 184"/>
                <a:gd name="T4" fmla="*/ 217488 w 144"/>
                <a:gd name="T5" fmla="*/ 34925 h 184"/>
                <a:gd name="T6" fmla="*/ 209550 w 144"/>
                <a:gd name="T7" fmla="*/ 26988 h 184"/>
                <a:gd name="T8" fmla="*/ 142875 w 144"/>
                <a:gd name="T9" fmla="*/ 39688 h 184"/>
                <a:gd name="T10" fmla="*/ 127000 w 144"/>
                <a:gd name="T11" fmla="*/ 23813 h 184"/>
                <a:gd name="T12" fmla="*/ 114300 w 144"/>
                <a:gd name="T13" fmla="*/ 0 h 184"/>
                <a:gd name="T14" fmla="*/ 82550 w 144"/>
                <a:gd name="T15" fmla="*/ 7938 h 184"/>
                <a:gd name="T16" fmla="*/ 82550 w 144"/>
                <a:gd name="T17" fmla="*/ 34925 h 184"/>
                <a:gd name="T18" fmla="*/ 82550 w 144"/>
                <a:gd name="T19" fmla="*/ 47625 h 184"/>
                <a:gd name="T20" fmla="*/ 71438 w 144"/>
                <a:gd name="T21" fmla="*/ 47625 h 184"/>
                <a:gd name="T22" fmla="*/ 39688 w 144"/>
                <a:gd name="T23" fmla="*/ 58738 h 184"/>
                <a:gd name="T24" fmla="*/ 39688 w 144"/>
                <a:gd name="T25" fmla="*/ 90488 h 184"/>
                <a:gd name="T26" fmla="*/ 23813 w 144"/>
                <a:gd name="T27" fmla="*/ 114300 h 184"/>
                <a:gd name="T28" fmla="*/ 4763 w 144"/>
                <a:gd name="T29" fmla="*/ 130175 h 184"/>
                <a:gd name="T30" fmla="*/ 0 w 144"/>
                <a:gd name="T31" fmla="*/ 161925 h 184"/>
                <a:gd name="T32" fmla="*/ 15875 w 144"/>
                <a:gd name="T33" fmla="*/ 169863 h 184"/>
                <a:gd name="T34" fmla="*/ 12700 w 144"/>
                <a:gd name="T35" fmla="*/ 188913 h 184"/>
                <a:gd name="T36" fmla="*/ 36513 w 144"/>
                <a:gd name="T37" fmla="*/ 201613 h 184"/>
                <a:gd name="T38" fmla="*/ 60325 w 144"/>
                <a:gd name="T39" fmla="*/ 225425 h 184"/>
                <a:gd name="T40" fmla="*/ 47625 w 144"/>
                <a:gd name="T41" fmla="*/ 241300 h 184"/>
                <a:gd name="T42" fmla="*/ 52388 w 144"/>
                <a:gd name="T43" fmla="*/ 284163 h 184"/>
                <a:gd name="T44" fmla="*/ 68263 w 144"/>
                <a:gd name="T45" fmla="*/ 284163 h 184"/>
                <a:gd name="T46" fmla="*/ 87313 w 144"/>
                <a:gd name="T47" fmla="*/ 279400 h 184"/>
                <a:gd name="T48" fmla="*/ 103188 w 144"/>
                <a:gd name="T49" fmla="*/ 287338 h 184"/>
                <a:gd name="T50" fmla="*/ 114300 w 144"/>
                <a:gd name="T51" fmla="*/ 292100 h 184"/>
                <a:gd name="T52" fmla="*/ 127000 w 144"/>
                <a:gd name="T53" fmla="*/ 292100 h 184"/>
                <a:gd name="T54" fmla="*/ 161925 w 144"/>
                <a:gd name="T55" fmla="*/ 279400 h 184"/>
                <a:gd name="T56" fmla="*/ 185738 w 144"/>
                <a:gd name="T57" fmla="*/ 260350 h 184"/>
                <a:gd name="T58" fmla="*/ 193675 w 144"/>
                <a:gd name="T59" fmla="*/ 252413 h 184"/>
                <a:gd name="T60" fmla="*/ 198438 w 144"/>
                <a:gd name="T61" fmla="*/ 225425 h 184"/>
                <a:gd name="T62" fmla="*/ 153988 w 144"/>
                <a:gd name="T63" fmla="*/ 173038 h 184"/>
                <a:gd name="T64" fmla="*/ 228600 w 144"/>
                <a:gd name="T65" fmla="*/ 141288 h 1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4" h="184">
                  <a:moveTo>
                    <a:pt x="144" y="89"/>
                  </a:moveTo>
                  <a:lnTo>
                    <a:pt x="135" y="57"/>
                  </a:lnTo>
                  <a:lnTo>
                    <a:pt x="137" y="22"/>
                  </a:lnTo>
                  <a:lnTo>
                    <a:pt x="132" y="17"/>
                  </a:lnTo>
                  <a:lnTo>
                    <a:pt x="90" y="25"/>
                  </a:lnTo>
                  <a:lnTo>
                    <a:pt x="80" y="15"/>
                  </a:lnTo>
                  <a:lnTo>
                    <a:pt x="72" y="0"/>
                  </a:lnTo>
                  <a:lnTo>
                    <a:pt x="52" y="5"/>
                  </a:lnTo>
                  <a:lnTo>
                    <a:pt x="52" y="22"/>
                  </a:lnTo>
                  <a:lnTo>
                    <a:pt x="52" y="30"/>
                  </a:lnTo>
                  <a:lnTo>
                    <a:pt x="45" y="30"/>
                  </a:lnTo>
                  <a:lnTo>
                    <a:pt x="25" y="37"/>
                  </a:lnTo>
                  <a:lnTo>
                    <a:pt x="25" y="57"/>
                  </a:lnTo>
                  <a:lnTo>
                    <a:pt x="15" y="72"/>
                  </a:lnTo>
                  <a:lnTo>
                    <a:pt x="3" y="82"/>
                  </a:lnTo>
                  <a:lnTo>
                    <a:pt x="0" y="102"/>
                  </a:lnTo>
                  <a:lnTo>
                    <a:pt x="10" y="107"/>
                  </a:lnTo>
                  <a:lnTo>
                    <a:pt x="8" y="119"/>
                  </a:lnTo>
                  <a:lnTo>
                    <a:pt x="23" y="127"/>
                  </a:lnTo>
                  <a:lnTo>
                    <a:pt x="38" y="142"/>
                  </a:lnTo>
                  <a:lnTo>
                    <a:pt x="30" y="152"/>
                  </a:lnTo>
                  <a:lnTo>
                    <a:pt x="33" y="179"/>
                  </a:lnTo>
                  <a:lnTo>
                    <a:pt x="43" y="179"/>
                  </a:lnTo>
                  <a:lnTo>
                    <a:pt x="55" y="176"/>
                  </a:lnTo>
                  <a:lnTo>
                    <a:pt x="65" y="181"/>
                  </a:lnTo>
                  <a:lnTo>
                    <a:pt x="72" y="184"/>
                  </a:lnTo>
                  <a:lnTo>
                    <a:pt x="80" y="184"/>
                  </a:lnTo>
                  <a:lnTo>
                    <a:pt x="102" y="176"/>
                  </a:lnTo>
                  <a:lnTo>
                    <a:pt x="117" y="164"/>
                  </a:lnTo>
                  <a:lnTo>
                    <a:pt x="122" y="159"/>
                  </a:lnTo>
                  <a:lnTo>
                    <a:pt x="125" y="142"/>
                  </a:lnTo>
                  <a:lnTo>
                    <a:pt x="97" y="109"/>
                  </a:lnTo>
                  <a:lnTo>
                    <a:pt x="144" y="89"/>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71" name="Freeform 290"/>
            <p:cNvSpPr>
              <a:spLocks/>
            </p:cNvSpPr>
            <p:nvPr/>
          </p:nvSpPr>
          <p:spPr bwMode="auto">
            <a:xfrm>
              <a:off x="4219955" y="1711465"/>
              <a:ext cx="202101" cy="255883"/>
            </a:xfrm>
            <a:custGeom>
              <a:avLst/>
              <a:gdLst>
                <a:gd name="T0" fmla="*/ 228600 w 144"/>
                <a:gd name="T1" fmla="*/ 141288 h 184"/>
                <a:gd name="T2" fmla="*/ 153988 w 144"/>
                <a:gd name="T3" fmla="*/ 173038 h 184"/>
                <a:gd name="T4" fmla="*/ 225425 w 144"/>
                <a:gd name="T5" fmla="*/ 141288 h 184"/>
                <a:gd name="T6" fmla="*/ 214313 w 144"/>
                <a:gd name="T7" fmla="*/ 90488 h 184"/>
                <a:gd name="T8" fmla="*/ 217488 w 144"/>
                <a:gd name="T9" fmla="*/ 34925 h 184"/>
                <a:gd name="T10" fmla="*/ 209550 w 144"/>
                <a:gd name="T11" fmla="*/ 26988 h 184"/>
                <a:gd name="T12" fmla="*/ 142875 w 144"/>
                <a:gd name="T13" fmla="*/ 39688 h 184"/>
                <a:gd name="T14" fmla="*/ 127000 w 144"/>
                <a:gd name="T15" fmla="*/ 23813 h 184"/>
                <a:gd name="T16" fmla="*/ 114300 w 144"/>
                <a:gd name="T17" fmla="*/ 0 h 184"/>
                <a:gd name="T18" fmla="*/ 82550 w 144"/>
                <a:gd name="T19" fmla="*/ 7938 h 184"/>
                <a:gd name="T20" fmla="*/ 82550 w 144"/>
                <a:gd name="T21" fmla="*/ 34925 h 184"/>
                <a:gd name="T22" fmla="*/ 82550 w 144"/>
                <a:gd name="T23" fmla="*/ 47625 h 184"/>
                <a:gd name="T24" fmla="*/ 71438 w 144"/>
                <a:gd name="T25" fmla="*/ 47625 h 184"/>
                <a:gd name="T26" fmla="*/ 39688 w 144"/>
                <a:gd name="T27" fmla="*/ 58738 h 184"/>
                <a:gd name="T28" fmla="*/ 39688 w 144"/>
                <a:gd name="T29" fmla="*/ 90488 h 184"/>
                <a:gd name="T30" fmla="*/ 23813 w 144"/>
                <a:gd name="T31" fmla="*/ 114300 h 184"/>
                <a:gd name="T32" fmla="*/ 4763 w 144"/>
                <a:gd name="T33" fmla="*/ 130175 h 184"/>
                <a:gd name="T34" fmla="*/ 0 w 144"/>
                <a:gd name="T35" fmla="*/ 161925 h 184"/>
                <a:gd name="T36" fmla="*/ 15875 w 144"/>
                <a:gd name="T37" fmla="*/ 169863 h 184"/>
                <a:gd name="T38" fmla="*/ 12700 w 144"/>
                <a:gd name="T39" fmla="*/ 188913 h 184"/>
                <a:gd name="T40" fmla="*/ 36513 w 144"/>
                <a:gd name="T41" fmla="*/ 201613 h 184"/>
                <a:gd name="T42" fmla="*/ 60325 w 144"/>
                <a:gd name="T43" fmla="*/ 225425 h 184"/>
                <a:gd name="T44" fmla="*/ 47625 w 144"/>
                <a:gd name="T45" fmla="*/ 241300 h 184"/>
                <a:gd name="T46" fmla="*/ 52388 w 144"/>
                <a:gd name="T47" fmla="*/ 284163 h 184"/>
                <a:gd name="T48" fmla="*/ 68263 w 144"/>
                <a:gd name="T49" fmla="*/ 284163 h 184"/>
                <a:gd name="T50" fmla="*/ 87313 w 144"/>
                <a:gd name="T51" fmla="*/ 279400 h 184"/>
                <a:gd name="T52" fmla="*/ 103188 w 144"/>
                <a:gd name="T53" fmla="*/ 287338 h 184"/>
                <a:gd name="T54" fmla="*/ 114300 w 144"/>
                <a:gd name="T55" fmla="*/ 292100 h 184"/>
                <a:gd name="T56" fmla="*/ 127000 w 144"/>
                <a:gd name="T57" fmla="*/ 292100 h 184"/>
                <a:gd name="T58" fmla="*/ 161925 w 144"/>
                <a:gd name="T59" fmla="*/ 279400 h 184"/>
                <a:gd name="T60" fmla="*/ 185738 w 144"/>
                <a:gd name="T61" fmla="*/ 260350 h 184"/>
                <a:gd name="T62" fmla="*/ 193675 w 144"/>
                <a:gd name="T63" fmla="*/ 252413 h 184"/>
                <a:gd name="T64" fmla="*/ 198438 w 144"/>
                <a:gd name="T65" fmla="*/ 225425 h 184"/>
                <a:gd name="T66" fmla="*/ 153988 w 144"/>
                <a:gd name="T67" fmla="*/ 173038 h 184"/>
                <a:gd name="T68" fmla="*/ 228600 w 144"/>
                <a:gd name="T69" fmla="*/ 141288 h 1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44" h="184">
                  <a:moveTo>
                    <a:pt x="144" y="89"/>
                  </a:moveTo>
                  <a:lnTo>
                    <a:pt x="97" y="109"/>
                  </a:lnTo>
                  <a:lnTo>
                    <a:pt x="142" y="89"/>
                  </a:lnTo>
                  <a:lnTo>
                    <a:pt x="135" y="57"/>
                  </a:lnTo>
                  <a:lnTo>
                    <a:pt x="137" y="22"/>
                  </a:lnTo>
                  <a:lnTo>
                    <a:pt x="132" y="17"/>
                  </a:lnTo>
                  <a:lnTo>
                    <a:pt x="90" y="25"/>
                  </a:lnTo>
                  <a:lnTo>
                    <a:pt x="80" y="15"/>
                  </a:lnTo>
                  <a:lnTo>
                    <a:pt x="72" y="0"/>
                  </a:lnTo>
                  <a:lnTo>
                    <a:pt x="52" y="5"/>
                  </a:lnTo>
                  <a:lnTo>
                    <a:pt x="52" y="22"/>
                  </a:lnTo>
                  <a:lnTo>
                    <a:pt x="52" y="30"/>
                  </a:lnTo>
                  <a:lnTo>
                    <a:pt x="45" y="30"/>
                  </a:lnTo>
                  <a:lnTo>
                    <a:pt x="25" y="37"/>
                  </a:lnTo>
                  <a:lnTo>
                    <a:pt x="25" y="57"/>
                  </a:lnTo>
                  <a:lnTo>
                    <a:pt x="15" y="72"/>
                  </a:lnTo>
                  <a:lnTo>
                    <a:pt x="3" y="82"/>
                  </a:lnTo>
                  <a:lnTo>
                    <a:pt x="0" y="102"/>
                  </a:lnTo>
                  <a:lnTo>
                    <a:pt x="10" y="107"/>
                  </a:lnTo>
                  <a:lnTo>
                    <a:pt x="8" y="119"/>
                  </a:lnTo>
                  <a:lnTo>
                    <a:pt x="23" y="127"/>
                  </a:lnTo>
                  <a:lnTo>
                    <a:pt x="38" y="142"/>
                  </a:lnTo>
                  <a:lnTo>
                    <a:pt x="30" y="152"/>
                  </a:lnTo>
                  <a:lnTo>
                    <a:pt x="33" y="179"/>
                  </a:lnTo>
                  <a:lnTo>
                    <a:pt x="43" y="179"/>
                  </a:lnTo>
                  <a:lnTo>
                    <a:pt x="55" y="176"/>
                  </a:lnTo>
                  <a:lnTo>
                    <a:pt x="65" y="181"/>
                  </a:lnTo>
                  <a:lnTo>
                    <a:pt x="72" y="184"/>
                  </a:lnTo>
                  <a:lnTo>
                    <a:pt x="80" y="184"/>
                  </a:lnTo>
                  <a:lnTo>
                    <a:pt x="102" y="176"/>
                  </a:lnTo>
                  <a:lnTo>
                    <a:pt x="117" y="164"/>
                  </a:lnTo>
                  <a:lnTo>
                    <a:pt x="122" y="159"/>
                  </a:lnTo>
                  <a:lnTo>
                    <a:pt x="125" y="142"/>
                  </a:lnTo>
                  <a:lnTo>
                    <a:pt x="97" y="109"/>
                  </a:lnTo>
                  <a:lnTo>
                    <a:pt x="144" y="89"/>
                  </a:lnTo>
                  <a:close/>
                </a:path>
              </a:pathLst>
            </a:custGeom>
            <a:solidFill>
              <a:schemeClr val="accent5"/>
            </a:solid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72" name="Freeform 291"/>
            <p:cNvSpPr>
              <a:spLocks/>
            </p:cNvSpPr>
            <p:nvPr/>
          </p:nvSpPr>
          <p:spPr bwMode="auto">
            <a:xfrm>
              <a:off x="4409426" y="1711465"/>
              <a:ext cx="225957" cy="176610"/>
            </a:xfrm>
            <a:custGeom>
              <a:avLst/>
              <a:gdLst>
                <a:gd name="T0" fmla="*/ 14288 w 161"/>
                <a:gd name="T1" fmla="*/ 141287 h 127"/>
                <a:gd name="T2" fmla="*/ 0 w 161"/>
                <a:gd name="T3" fmla="*/ 90487 h 127"/>
                <a:gd name="T4" fmla="*/ 3175 w 161"/>
                <a:gd name="T5" fmla="*/ 34925 h 127"/>
                <a:gd name="T6" fmla="*/ 82550 w 161"/>
                <a:gd name="T7" fmla="*/ 0 h 127"/>
                <a:gd name="T8" fmla="*/ 109538 w 161"/>
                <a:gd name="T9" fmla="*/ 11112 h 127"/>
                <a:gd name="T10" fmla="*/ 149225 w 161"/>
                <a:gd name="T11" fmla="*/ 3175 h 127"/>
                <a:gd name="T12" fmla="*/ 196850 w 161"/>
                <a:gd name="T13" fmla="*/ 23812 h 127"/>
                <a:gd name="T14" fmla="*/ 231775 w 161"/>
                <a:gd name="T15" fmla="*/ 55562 h 127"/>
                <a:gd name="T16" fmla="*/ 231775 w 161"/>
                <a:gd name="T17" fmla="*/ 95250 h 127"/>
                <a:gd name="T18" fmla="*/ 252413 w 161"/>
                <a:gd name="T19" fmla="*/ 95250 h 127"/>
                <a:gd name="T20" fmla="*/ 252413 w 161"/>
                <a:gd name="T21" fmla="*/ 125412 h 127"/>
                <a:gd name="T22" fmla="*/ 255588 w 161"/>
                <a:gd name="T23" fmla="*/ 177800 h 127"/>
                <a:gd name="T24" fmla="*/ 231775 w 161"/>
                <a:gd name="T25" fmla="*/ 193675 h 127"/>
                <a:gd name="T26" fmla="*/ 188913 w 161"/>
                <a:gd name="T27" fmla="*/ 196850 h 127"/>
                <a:gd name="T28" fmla="*/ 141288 w 161"/>
                <a:gd name="T29" fmla="*/ 201612 h 127"/>
                <a:gd name="T30" fmla="*/ 109538 w 161"/>
                <a:gd name="T31" fmla="*/ 180975 h 127"/>
                <a:gd name="T32" fmla="*/ 42863 w 161"/>
                <a:gd name="T33" fmla="*/ 161925 h 127"/>
                <a:gd name="T34" fmla="*/ 14288 w 161"/>
                <a:gd name="T35" fmla="*/ 141287 h 1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1" h="127">
                  <a:moveTo>
                    <a:pt x="9" y="89"/>
                  </a:moveTo>
                  <a:lnTo>
                    <a:pt x="0" y="57"/>
                  </a:lnTo>
                  <a:lnTo>
                    <a:pt x="2" y="22"/>
                  </a:lnTo>
                  <a:lnTo>
                    <a:pt x="52" y="0"/>
                  </a:lnTo>
                  <a:lnTo>
                    <a:pt x="69" y="7"/>
                  </a:lnTo>
                  <a:lnTo>
                    <a:pt x="94" y="2"/>
                  </a:lnTo>
                  <a:lnTo>
                    <a:pt x="124" y="15"/>
                  </a:lnTo>
                  <a:lnTo>
                    <a:pt x="146" y="35"/>
                  </a:lnTo>
                  <a:lnTo>
                    <a:pt x="146" y="60"/>
                  </a:lnTo>
                  <a:lnTo>
                    <a:pt x="159" y="60"/>
                  </a:lnTo>
                  <a:lnTo>
                    <a:pt x="159" y="79"/>
                  </a:lnTo>
                  <a:lnTo>
                    <a:pt x="161" y="112"/>
                  </a:lnTo>
                  <a:lnTo>
                    <a:pt x="146" y="122"/>
                  </a:lnTo>
                  <a:lnTo>
                    <a:pt x="119" y="124"/>
                  </a:lnTo>
                  <a:lnTo>
                    <a:pt x="89" y="127"/>
                  </a:lnTo>
                  <a:lnTo>
                    <a:pt x="69" y="114"/>
                  </a:lnTo>
                  <a:lnTo>
                    <a:pt x="27" y="102"/>
                  </a:lnTo>
                  <a:lnTo>
                    <a:pt x="9" y="89"/>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73" name="Freeform 292"/>
            <p:cNvSpPr>
              <a:spLocks/>
            </p:cNvSpPr>
            <p:nvPr/>
          </p:nvSpPr>
          <p:spPr bwMode="auto">
            <a:xfrm>
              <a:off x="4346269" y="1176065"/>
              <a:ext cx="261047" cy="514540"/>
            </a:xfrm>
            <a:custGeom>
              <a:avLst/>
              <a:gdLst>
                <a:gd name="T0" fmla="*/ 0 w 186"/>
                <a:gd name="T1" fmla="*/ 457200 h 370"/>
                <a:gd name="T2" fmla="*/ 11113 w 186"/>
                <a:gd name="T3" fmla="*/ 438150 h 370"/>
                <a:gd name="T4" fmla="*/ 19050 w 186"/>
                <a:gd name="T5" fmla="*/ 401638 h 370"/>
                <a:gd name="T6" fmla="*/ 47625 w 186"/>
                <a:gd name="T7" fmla="*/ 385763 h 370"/>
                <a:gd name="T8" fmla="*/ 39688 w 186"/>
                <a:gd name="T9" fmla="*/ 354013 h 370"/>
                <a:gd name="T10" fmla="*/ 23813 w 186"/>
                <a:gd name="T11" fmla="*/ 322263 h 370"/>
                <a:gd name="T12" fmla="*/ 19050 w 186"/>
                <a:gd name="T13" fmla="*/ 292100 h 370"/>
                <a:gd name="T14" fmla="*/ 11113 w 186"/>
                <a:gd name="T15" fmla="*/ 239713 h 370"/>
                <a:gd name="T16" fmla="*/ 19050 w 186"/>
                <a:gd name="T17" fmla="*/ 220663 h 370"/>
                <a:gd name="T18" fmla="*/ 47625 w 186"/>
                <a:gd name="T19" fmla="*/ 223838 h 370"/>
                <a:gd name="T20" fmla="*/ 58738 w 186"/>
                <a:gd name="T21" fmla="*/ 215900 h 370"/>
                <a:gd name="T22" fmla="*/ 42863 w 186"/>
                <a:gd name="T23" fmla="*/ 200025 h 370"/>
                <a:gd name="T24" fmla="*/ 55563 w 186"/>
                <a:gd name="T25" fmla="*/ 176213 h 370"/>
                <a:gd name="T26" fmla="*/ 58738 w 186"/>
                <a:gd name="T27" fmla="*/ 138113 h 370"/>
                <a:gd name="T28" fmla="*/ 74613 w 186"/>
                <a:gd name="T29" fmla="*/ 133350 h 370"/>
                <a:gd name="T30" fmla="*/ 82550 w 186"/>
                <a:gd name="T31" fmla="*/ 109538 h 370"/>
                <a:gd name="T32" fmla="*/ 98425 w 186"/>
                <a:gd name="T33" fmla="*/ 109538 h 370"/>
                <a:gd name="T34" fmla="*/ 106363 w 186"/>
                <a:gd name="T35" fmla="*/ 82550 h 370"/>
                <a:gd name="T36" fmla="*/ 117475 w 186"/>
                <a:gd name="T37" fmla="*/ 74613 h 370"/>
                <a:gd name="T38" fmla="*/ 122238 w 186"/>
                <a:gd name="T39" fmla="*/ 50800 h 370"/>
                <a:gd name="T40" fmla="*/ 138113 w 186"/>
                <a:gd name="T41" fmla="*/ 53975 h 370"/>
                <a:gd name="T42" fmla="*/ 153988 w 186"/>
                <a:gd name="T43" fmla="*/ 46038 h 370"/>
                <a:gd name="T44" fmla="*/ 169863 w 186"/>
                <a:gd name="T45" fmla="*/ 31750 h 370"/>
                <a:gd name="T46" fmla="*/ 188913 w 186"/>
                <a:gd name="T47" fmla="*/ 31750 h 370"/>
                <a:gd name="T48" fmla="*/ 215900 w 186"/>
                <a:gd name="T49" fmla="*/ 31750 h 370"/>
                <a:gd name="T50" fmla="*/ 228600 w 186"/>
                <a:gd name="T51" fmla="*/ 11113 h 370"/>
                <a:gd name="T52" fmla="*/ 244475 w 186"/>
                <a:gd name="T53" fmla="*/ 0 h 370"/>
                <a:gd name="T54" fmla="*/ 268288 w 186"/>
                <a:gd name="T55" fmla="*/ 23813 h 370"/>
                <a:gd name="T56" fmla="*/ 292100 w 186"/>
                <a:gd name="T57" fmla="*/ 42863 h 370"/>
                <a:gd name="T58" fmla="*/ 292100 w 186"/>
                <a:gd name="T59" fmla="*/ 61913 h 370"/>
                <a:gd name="T60" fmla="*/ 295275 w 186"/>
                <a:gd name="T61" fmla="*/ 122238 h 370"/>
                <a:gd name="T62" fmla="*/ 276225 w 186"/>
                <a:gd name="T63" fmla="*/ 133350 h 370"/>
                <a:gd name="T64" fmla="*/ 255588 w 186"/>
                <a:gd name="T65" fmla="*/ 153988 h 370"/>
                <a:gd name="T66" fmla="*/ 244475 w 186"/>
                <a:gd name="T67" fmla="*/ 184150 h 370"/>
                <a:gd name="T68" fmla="*/ 247650 w 186"/>
                <a:gd name="T69" fmla="*/ 207963 h 370"/>
                <a:gd name="T70" fmla="*/ 220663 w 186"/>
                <a:gd name="T71" fmla="*/ 228600 h 370"/>
                <a:gd name="T72" fmla="*/ 204788 w 186"/>
                <a:gd name="T73" fmla="*/ 247650 h 370"/>
                <a:gd name="T74" fmla="*/ 165100 w 186"/>
                <a:gd name="T75" fmla="*/ 255588 h 370"/>
                <a:gd name="T76" fmla="*/ 149225 w 186"/>
                <a:gd name="T77" fmla="*/ 287338 h 370"/>
                <a:gd name="T78" fmla="*/ 149225 w 186"/>
                <a:gd name="T79" fmla="*/ 342900 h 370"/>
                <a:gd name="T80" fmla="*/ 169863 w 186"/>
                <a:gd name="T81" fmla="*/ 369888 h 370"/>
                <a:gd name="T82" fmla="*/ 180975 w 186"/>
                <a:gd name="T83" fmla="*/ 390525 h 370"/>
                <a:gd name="T84" fmla="*/ 133350 w 186"/>
                <a:gd name="T85" fmla="*/ 414338 h 370"/>
                <a:gd name="T86" fmla="*/ 157163 w 186"/>
                <a:gd name="T87" fmla="*/ 414338 h 370"/>
                <a:gd name="T88" fmla="*/ 169863 w 186"/>
                <a:gd name="T89" fmla="*/ 425450 h 370"/>
                <a:gd name="T90" fmla="*/ 177800 w 186"/>
                <a:gd name="T91" fmla="*/ 446088 h 370"/>
                <a:gd name="T92" fmla="*/ 157163 w 186"/>
                <a:gd name="T93" fmla="*/ 457200 h 370"/>
                <a:gd name="T94" fmla="*/ 138113 w 186"/>
                <a:gd name="T95" fmla="*/ 476250 h 370"/>
                <a:gd name="T96" fmla="*/ 138113 w 186"/>
                <a:gd name="T97" fmla="*/ 515938 h 370"/>
                <a:gd name="T98" fmla="*/ 117475 w 186"/>
                <a:gd name="T99" fmla="*/ 531813 h 370"/>
                <a:gd name="T100" fmla="*/ 109538 w 186"/>
                <a:gd name="T101" fmla="*/ 552450 h 370"/>
                <a:gd name="T102" fmla="*/ 85725 w 186"/>
                <a:gd name="T103" fmla="*/ 568325 h 370"/>
                <a:gd name="T104" fmla="*/ 74613 w 186"/>
                <a:gd name="T105" fmla="*/ 587375 h 370"/>
                <a:gd name="T106" fmla="*/ 42863 w 186"/>
                <a:gd name="T107" fmla="*/ 576263 h 370"/>
                <a:gd name="T108" fmla="*/ 47625 w 186"/>
                <a:gd name="T109" fmla="*/ 536575 h 370"/>
                <a:gd name="T110" fmla="*/ 31750 w 186"/>
                <a:gd name="T111" fmla="*/ 531813 h 370"/>
                <a:gd name="T112" fmla="*/ 23813 w 186"/>
                <a:gd name="T113" fmla="*/ 508000 h 370"/>
                <a:gd name="T114" fmla="*/ 11113 w 186"/>
                <a:gd name="T115" fmla="*/ 481013 h 370"/>
                <a:gd name="T116" fmla="*/ 0 w 186"/>
                <a:gd name="T117" fmla="*/ 457200 h 37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6" h="370">
                  <a:moveTo>
                    <a:pt x="0" y="288"/>
                  </a:moveTo>
                  <a:lnTo>
                    <a:pt x="7" y="276"/>
                  </a:lnTo>
                  <a:lnTo>
                    <a:pt x="12" y="253"/>
                  </a:lnTo>
                  <a:lnTo>
                    <a:pt x="30" y="243"/>
                  </a:lnTo>
                  <a:lnTo>
                    <a:pt x="25" y="223"/>
                  </a:lnTo>
                  <a:lnTo>
                    <a:pt x="15" y="203"/>
                  </a:lnTo>
                  <a:lnTo>
                    <a:pt x="12" y="184"/>
                  </a:lnTo>
                  <a:lnTo>
                    <a:pt x="7" y="151"/>
                  </a:lnTo>
                  <a:lnTo>
                    <a:pt x="12" y="139"/>
                  </a:lnTo>
                  <a:lnTo>
                    <a:pt x="30" y="141"/>
                  </a:lnTo>
                  <a:lnTo>
                    <a:pt x="37" y="136"/>
                  </a:lnTo>
                  <a:lnTo>
                    <a:pt x="27" y="126"/>
                  </a:lnTo>
                  <a:lnTo>
                    <a:pt x="35" y="111"/>
                  </a:lnTo>
                  <a:lnTo>
                    <a:pt x="37" y="87"/>
                  </a:lnTo>
                  <a:lnTo>
                    <a:pt x="47" y="84"/>
                  </a:lnTo>
                  <a:lnTo>
                    <a:pt x="52" y="69"/>
                  </a:lnTo>
                  <a:lnTo>
                    <a:pt x="62" y="69"/>
                  </a:lnTo>
                  <a:lnTo>
                    <a:pt x="67" y="52"/>
                  </a:lnTo>
                  <a:lnTo>
                    <a:pt x="74" y="47"/>
                  </a:lnTo>
                  <a:lnTo>
                    <a:pt x="77" y="32"/>
                  </a:lnTo>
                  <a:lnTo>
                    <a:pt x="87" y="34"/>
                  </a:lnTo>
                  <a:lnTo>
                    <a:pt x="97" y="29"/>
                  </a:lnTo>
                  <a:lnTo>
                    <a:pt x="107" y="20"/>
                  </a:lnTo>
                  <a:lnTo>
                    <a:pt x="119" y="20"/>
                  </a:lnTo>
                  <a:lnTo>
                    <a:pt x="136" y="20"/>
                  </a:lnTo>
                  <a:lnTo>
                    <a:pt x="144" y="7"/>
                  </a:lnTo>
                  <a:lnTo>
                    <a:pt x="154" y="0"/>
                  </a:lnTo>
                  <a:lnTo>
                    <a:pt x="169" y="15"/>
                  </a:lnTo>
                  <a:lnTo>
                    <a:pt x="184" y="27"/>
                  </a:lnTo>
                  <a:lnTo>
                    <a:pt x="184" y="39"/>
                  </a:lnTo>
                  <a:lnTo>
                    <a:pt x="186" y="77"/>
                  </a:lnTo>
                  <a:lnTo>
                    <a:pt x="174" y="84"/>
                  </a:lnTo>
                  <a:lnTo>
                    <a:pt x="161" y="97"/>
                  </a:lnTo>
                  <a:lnTo>
                    <a:pt x="154" y="116"/>
                  </a:lnTo>
                  <a:lnTo>
                    <a:pt x="156" y="131"/>
                  </a:lnTo>
                  <a:lnTo>
                    <a:pt x="139" y="144"/>
                  </a:lnTo>
                  <a:lnTo>
                    <a:pt x="129" y="156"/>
                  </a:lnTo>
                  <a:lnTo>
                    <a:pt x="104" y="161"/>
                  </a:lnTo>
                  <a:lnTo>
                    <a:pt x="94" y="181"/>
                  </a:lnTo>
                  <a:lnTo>
                    <a:pt x="94" y="216"/>
                  </a:lnTo>
                  <a:lnTo>
                    <a:pt x="107" y="233"/>
                  </a:lnTo>
                  <a:lnTo>
                    <a:pt x="114" y="246"/>
                  </a:lnTo>
                  <a:lnTo>
                    <a:pt x="84" y="261"/>
                  </a:lnTo>
                  <a:lnTo>
                    <a:pt x="99" y="261"/>
                  </a:lnTo>
                  <a:lnTo>
                    <a:pt x="107" y="268"/>
                  </a:lnTo>
                  <a:lnTo>
                    <a:pt x="112" y="281"/>
                  </a:lnTo>
                  <a:lnTo>
                    <a:pt x="99" y="288"/>
                  </a:lnTo>
                  <a:lnTo>
                    <a:pt x="87" y="300"/>
                  </a:lnTo>
                  <a:lnTo>
                    <a:pt x="87" y="325"/>
                  </a:lnTo>
                  <a:lnTo>
                    <a:pt x="74" y="335"/>
                  </a:lnTo>
                  <a:lnTo>
                    <a:pt x="69" y="348"/>
                  </a:lnTo>
                  <a:lnTo>
                    <a:pt x="54" y="358"/>
                  </a:lnTo>
                  <a:lnTo>
                    <a:pt x="47" y="370"/>
                  </a:lnTo>
                  <a:lnTo>
                    <a:pt x="27" y="363"/>
                  </a:lnTo>
                  <a:lnTo>
                    <a:pt x="30" y="338"/>
                  </a:lnTo>
                  <a:lnTo>
                    <a:pt x="20" y="335"/>
                  </a:lnTo>
                  <a:lnTo>
                    <a:pt x="15" y="320"/>
                  </a:lnTo>
                  <a:lnTo>
                    <a:pt x="7" y="303"/>
                  </a:lnTo>
                  <a:lnTo>
                    <a:pt x="0" y="288"/>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74" name="Freeform 293"/>
            <p:cNvSpPr>
              <a:spLocks/>
            </p:cNvSpPr>
            <p:nvPr/>
          </p:nvSpPr>
          <p:spPr bwMode="auto">
            <a:xfrm>
              <a:off x="4555384" y="1953438"/>
              <a:ext cx="202101" cy="141846"/>
            </a:xfrm>
            <a:custGeom>
              <a:avLst/>
              <a:gdLst>
                <a:gd name="T0" fmla="*/ 79375 w 144"/>
                <a:gd name="T1" fmla="*/ 130175 h 102"/>
                <a:gd name="T2" fmla="*/ 63500 w 144"/>
                <a:gd name="T3" fmla="*/ 117475 h 102"/>
                <a:gd name="T4" fmla="*/ 34925 w 144"/>
                <a:gd name="T5" fmla="*/ 103188 h 102"/>
                <a:gd name="T6" fmla="*/ 7938 w 144"/>
                <a:gd name="T7" fmla="*/ 82550 h 102"/>
                <a:gd name="T8" fmla="*/ 0 w 144"/>
                <a:gd name="T9" fmla="*/ 58738 h 102"/>
                <a:gd name="T10" fmla="*/ 26988 w 144"/>
                <a:gd name="T11" fmla="*/ 50800 h 102"/>
                <a:gd name="T12" fmla="*/ 47625 w 144"/>
                <a:gd name="T13" fmla="*/ 19050 h 102"/>
                <a:gd name="T14" fmla="*/ 58738 w 144"/>
                <a:gd name="T15" fmla="*/ 0 h 102"/>
                <a:gd name="T16" fmla="*/ 98425 w 144"/>
                <a:gd name="T17" fmla="*/ 0 h 102"/>
                <a:gd name="T18" fmla="*/ 114300 w 144"/>
                <a:gd name="T19" fmla="*/ 11113 h 102"/>
                <a:gd name="T20" fmla="*/ 153988 w 144"/>
                <a:gd name="T21" fmla="*/ 11113 h 102"/>
                <a:gd name="T22" fmla="*/ 169863 w 144"/>
                <a:gd name="T23" fmla="*/ 7938 h 102"/>
                <a:gd name="T24" fmla="*/ 209550 w 144"/>
                <a:gd name="T25" fmla="*/ 42863 h 102"/>
                <a:gd name="T26" fmla="*/ 212725 w 144"/>
                <a:gd name="T27" fmla="*/ 79375 h 102"/>
                <a:gd name="T28" fmla="*/ 228600 w 144"/>
                <a:gd name="T29" fmla="*/ 114300 h 102"/>
                <a:gd name="T30" fmla="*/ 225425 w 144"/>
                <a:gd name="T31" fmla="*/ 133350 h 102"/>
                <a:gd name="T32" fmla="*/ 201613 w 144"/>
                <a:gd name="T33" fmla="*/ 149225 h 102"/>
                <a:gd name="T34" fmla="*/ 177800 w 144"/>
                <a:gd name="T35" fmla="*/ 153988 h 102"/>
                <a:gd name="T36" fmla="*/ 138113 w 144"/>
                <a:gd name="T37" fmla="*/ 161925 h 102"/>
                <a:gd name="T38" fmla="*/ 125413 w 144"/>
                <a:gd name="T39" fmla="*/ 138113 h 102"/>
                <a:gd name="T40" fmla="*/ 95250 w 144"/>
                <a:gd name="T41" fmla="*/ 125413 h 102"/>
                <a:gd name="T42" fmla="*/ 87313 w 144"/>
                <a:gd name="T43" fmla="*/ 138113 h 102"/>
                <a:gd name="T44" fmla="*/ 79375 w 144"/>
                <a:gd name="T45" fmla="*/ 130175 h 10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4" h="102">
                  <a:moveTo>
                    <a:pt x="50" y="82"/>
                  </a:moveTo>
                  <a:lnTo>
                    <a:pt x="40" y="74"/>
                  </a:lnTo>
                  <a:lnTo>
                    <a:pt x="22" y="65"/>
                  </a:lnTo>
                  <a:lnTo>
                    <a:pt x="5" y="52"/>
                  </a:lnTo>
                  <a:lnTo>
                    <a:pt x="0" y="37"/>
                  </a:lnTo>
                  <a:lnTo>
                    <a:pt x="17" y="32"/>
                  </a:lnTo>
                  <a:lnTo>
                    <a:pt x="30" y="12"/>
                  </a:lnTo>
                  <a:lnTo>
                    <a:pt x="37" y="0"/>
                  </a:lnTo>
                  <a:lnTo>
                    <a:pt x="62" y="0"/>
                  </a:lnTo>
                  <a:lnTo>
                    <a:pt x="72" y="7"/>
                  </a:lnTo>
                  <a:lnTo>
                    <a:pt x="97" y="7"/>
                  </a:lnTo>
                  <a:lnTo>
                    <a:pt x="107" y="5"/>
                  </a:lnTo>
                  <a:lnTo>
                    <a:pt x="132" y="27"/>
                  </a:lnTo>
                  <a:lnTo>
                    <a:pt x="134" y="50"/>
                  </a:lnTo>
                  <a:lnTo>
                    <a:pt x="144" y="72"/>
                  </a:lnTo>
                  <a:lnTo>
                    <a:pt x="142" y="84"/>
                  </a:lnTo>
                  <a:lnTo>
                    <a:pt x="127" y="94"/>
                  </a:lnTo>
                  <a:lnTo>
                    <a:pt x="112" y="97"/>
                  </a:lnTo>
                  <a:lnTo>
                    <a:pt x="87" y="102"/>
                  </a:lnTo>
                  <a:lnTo>
                    <a:pt x="79" y="87"/>
                  </a:lnTo>
                  <a:lnTo>
                    <a:pt x="60" y="79"/>
                  </a:lnTo>
                  <a:lnTo>
                    <a:pt x="55" y="87"/>
                  </a:lnTo>
                  <a:lnTo>
                    <a:pt x="50" y="82"/>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75" name="Freeform 294"/>
            <p:cNvSpPr>
              <a:spLocks/>
            </p:cNvSpPr>
            <p:nvPr/>
          </p:nvSpPr>
          <p:spPr bwMode="auto">
            <a:xfrm>
              <a:off x="4684505" y="2150911"/>
              <a:ext cx="81356" cy="81356"/>
            </a:xfrm>
            <a:custGeom>
              <a:avLst/>
              <a:gdLst>
                <a:gd name="T0" fmla="*/ 11113 w 37"/>
                <a:gd name="T1" fmla="*/ 38100 h 24"/>
                <a:gd name="T2" fmla="*/ 39688 w 37"/>
                <a:gd name="T3" fmla="*/ 38100 h 24"/>
                <a:gd name="T4" fmla="*/ 58738 w 37"/>
                <a:gd name="T5" fmla="*/ 23813 h 24"/>
                <a:gd name="T6" fmla="*/ 26988 w 37"/>
                <a:gd name="T7" fmla="*/ 0 h 24"/>
                <a:gd name="T8" fmla="*/ 0 w 37"/>
                <a:gd name="T9" fmla="*/ 3175 h 24"/>
                <a:gd name="T10" fmla="*/ 0 w 37"/>
                <a:gd name="T11" fmla="*/ 30163 h 24"/>
                <a:gd name="T12" fmla="*/ 11113 w 37"/>
                <a:gd name="T13" fmla="*/ 38100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 h="24">
                  <a:moveTo>
                    <a:pt x="7" y="24"/>
                  </a:moveTo>
                  <a:lnTo>
                    <a:pt x="25" y="24"/>
                  </a:lnTo>
                  <a:lnTo>
                    <a:pt x="37" y="15"/>
                  </a:lnTo>
                  <a:lnTo>
                    <a:pt x="17" y="0"/>
                  </a:lnTo>
                  <a:lnTo>
                    <a:pt x="0" y="2"/>
                  </a:lnTo>
                  <a:lnTo>
                    <a:pt x="0" y="19"/>
                  </a:lnTo>
                  <a:lnTo>
                    <a:pt x="7" y="24"/>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76" name="Freeform 295"/>
            <p:cNvSpPr>
              <a:spLocks/>
            </p:cNvSpPr>
            <p:nvPr/>
          </p:nvSpPr>
          <p:spPr bwMode="auto">
            <a:xfrm>
              <a:off x="4712572" y="2132835"/>
              <a:ext cx="456128" cy="200254"/>
            </a:xfrm>
            <a:custGeom>
              <a:avLst/>
              <a:gdLst>
                <a:gd name="T0" fmla="*/ 260350 w 325"/>
                <a:gd name="T1" fmla="*/ 217488 h 144"/>
                <a:gd name="T2" fmla="*/ 284163 w 325"/>
                <a:gd name="T3" fmla="*/ 212725 h 144"/>
                <a:gd name="T4" fmla="*/ 331788 w 325"/>
                <a:gd name="T5" fmla="*/ 204788 h 144"/>
                <a:gd name="T6" fmla="*/ 358775 w 325"/>
                <a:gd name="T7" fmla="*/ 204788 h 144"/>
                <a:gd name="T8" fmla="*/ 398463 w 325"/>
                <a:gd name="T9" fmla="*/ 196850 h 144"/>
                <a:gd name="T10" fmla="*/ 406400 w 325"/>
                <a:gd name="T11" fmla="*/ 228600 h 144"/>
                <a:gd name="T12" fmla="*/ 425450 w 325"/>
                <a:gd name="T13" fmla="*/ 212725 h 144"/>
                <a:gd name="T14" fmla="*/ 446088 w 325"/>
                <a:gd name="T15" fmla="*/ 193675 h 144"/>
                <a:gd name="T16" fmla="*/ 469900 w 325"/>
                <a:gd name="T17" fmla="*/ 185738 h 144"/>
                <a:gd name="T18" fmla="*/ 481013 w 325"/>
                <a:gd name="T19" fmla="*/ 204788 h 144"/>
                <a:gd name="T20" fmla="*/ 515938 w 325"/>
                <a:gd name="T21" fmla="*/ 209550 h 144"/>
                <a:gd name="T22" fmla="*/ 508000 w 325"/>
                <a:gd name="T23" fmla="*/ 174625 h 144"/>
                <a:gd name="T24" fmla="*/ 493713 w 325"/>
                <a:gd name="T25" fmla="*/ 134938 h 144"/>
                <a:gd name="T26" fmla="*/ 481013 w 325"/>
                <a:gd name="T27" fmla="*/ 98425 h 144"/>
                <a:gd name="T28" fmla="*/ 493713 w 325"/>
                <a:gd name="T29" fmla="*/ 87313 h 144"/>
                <a:gd name="T30" fmla="*/ 469900 w 325"/>
                <a:gd name="T31" fmla="*/ 63500 h 144"/>
                <a:gd name="T32" fmla="*/ 446088 w 325"/>
                <a:gd name="T33" fmla="*/ 23813 h 144"/>
                <a:gd name="T34" fmla="*/ 409575 w 325"/>
                <a:gd name="T35" fmla="*/ 28575 h 144"/>
                <a:gd name="T36" fmla="*/ 393700 w 325"/>
                <a:gd name="T37" fmla="*/ 47625 h 144"/>
                <a:gd name="T38" fmla="*/ 339725 w 325"/>
                <a:gd name="T39" fmla="*/ 50800 h 144"/>
                <a:gd name="T40" fmla="*/ 311150 w 325"/>
                <a:gd name="T41" fmla="*/ 50800 h 144"/>
                <a:gd name="T42" fmla="*/ 287338 w 325"/>
                <a:gd name="T43" fmla="*/ 39688 h 144"/>
                <a:gd name="T44" fmla="*/ 263525 w 325"/>
                <a:gd name="T45" fmla="*/ 39688 h 144"/>
                <a:gd name="T46" fmla="*/ 244475 w 325"/>
                <a:gd name="T47" fmla="*/ 15875 h 144"/>
                <a:gd name="T48" fmla="*/ 217488 w 325"/>
                <a:gd name="T49" fmla="*/ 0 h 144"/>
                <a:gd name="T50" fmla="*/ 188913 w 325"/>
                <a:gd name="T51" fmla="*/ 15875 h 144"/>
                <a:gd name="T52" fmla="*/ 153988 w 325"/>
                <a:gd name="T53" fmla="*/ 20638 h 144"/>
                <a:gd name="T54" fmla="*/ 125413 w 325"/>
                <a:gd name="T55" fmla="*/ 28575 h 144"/>
                <a:gd name="T56" fmla="*/ 85725 w 325"/>
                <a:gd name="T57" fmla="*/ 31750 h 144"/>
                <a:gd name="T58" fmla="*/ 66675 w 325"/>
                <a:gd name="T59" fmla="*/ 31750 h 144"/>
                <a:gd name="T60" fmla="*/ 34925 w 325"/>
                <a:gd name="T61" fmla="*/ 44450 h 144"/>
                <a:gd name="T62" fmla="*/ 55563 w 325"/>
                <a:gd name="T63" fmla="*/ 50800 h 144"/>
                <a:gd name="T64" fmla="*/ 34925 w 325"/>
                <a:gd name="T65" fmla="*/ 63500 h 144"/>
                <a:gd name="T66" fmla="*/ 26988 w 325"/>
                <a:gd name="T67" fmla="*/ 79375 h 144"/>
                <a:gd name="T68" fmla="*/ 7938 w 325"/>
                <a:gd name="T69" fmla="*/ 95250 h 144"/>
                <a:gd name="T70" fmla="*/ 3175 w 325"/>
                <a:gd name="T71" fmla="*/ 111125 h 144"/>
                <a:gd name="T72" fmla="*/ 0 w 325"/>
                <a:gd name="T73" fmla="*/ 122238 h 144"/>
                <a:gd name="T74" fmla="*/ 11113 w 325"/>
                <a:gd name="T75" fmla="*/ 127000 h 144"/>
                <a:gd name="T76" fmla="*/ 11113 w 325"/>
                <a:gd name="T77" fmla="*/ 146050 h 144"/>
                <a:gd name="T78" fmla="*/ 23813 w 325"/>
                <a:gd name="T79" fmla="*/ 153988 h 144"/>
                <a:gd name="T80" fmla="*/ 19050 w 325"/>
                <a:gd name="T81" fmla="*/ 174625 h 144"/>
                <a:gd name="T82" fmla="*/ 31750 w 325"/>
                <a:gd name="T83" fmla="*/ 185738 h 144"/>
                <a:gd name="T84" fmla="*/ 42863 w 325"/>
                <a:gd name="T85" fmla="*/ 185738 h 144"/>
                <a:gd name="T86" fmla="*/ 47625 w 325"/>
                <a:gd name="T87" fmla="*/ 196850 h 144"/>
                <a:gd name="T88" fmla="*/ 71438 w 325"/>
                <a:gd name="T89" fmla="*/ 204788 h 144"/>
                <a:gd name="T90" fmla="*/ 85725 w 325"/>
                <a:gd name="T91" fmla="*/ 225425 h 144"/>
                <a:gd name="T92" fmla="*/ 106363 w 325"/>
                <a:gd name="T93" fmla="*/ 217488 h 144"/>
                <a:gd name="T94" fmla="*/ 117475 w 325"/>
                <a:gd name="T95" fmla="*/ 209550 h 144"/>
                <a:gd name="T96" fmla="*/ 130175 w 325"/>
                <a:gd name="T97" fmla="*/ 196850 h 144"/>
                <a:gd name="T98" fmla="*/ 165100 w 325"/>
                <a:gd name="T99" fmla="*/ 217488 h 144"/>
                <a:gd name="T100" fmla="*/ 196850 w 325"/>
                <a:gd name="T101" fmla="*/ 220663 h 144"/>
                <a:gd name="T102" fmla="*/ 236538 w 325"/>
                <a:gd name="T103" fmla="*/ 217488 h 144"/>
                <a:gd name="T104" fmla="*/ 252413 w 325"/>
                <a:gd name="T105" fmla="*/ 217488 h 144"/>
                <a:gd name="T106" fmla="*/ 260350 w 325"/>
                <a:gd name="T107" fmla="*/ 217488 h 1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25" h="144">
                  <a:moveTo>
                    <a:pt x="164" y="137"/>
                  </a:moveTo>
                  <a:lnTo>
                    <a:pt x="179" y="134"/>
                  </a:lnTo>
                  <a:lnTo>
                    <a:pt x="209" y="129"/>
                  </a:lnTo>
                  <a:lnTo>
                    <a:pt x="226" y="129"/>
                  </a:lnTo>
                  <a:lnTo>
                    <a:pt x="251" y="124"/>
                  </a:lnTo>
                  <a:lnTo>
                    <a:pt x="256" y="144"/>
                  </a:lnTo>
                  <a:lnTo>
                    <a:pt x="268" y="134"/>
                  </a:lnTo>
                  <a:lnTo>
                    <a:pt x="281" y="122"/>
                  </a:lnTo>
                  <a:lnTo>
                    <a:pt x="296" y="117"/>
                  </a:lnTo>
                  <a:lnTo>
                    <a:pt x="303" y="129"/>
                  </a:lnTo>
                  <a:lnTo>
                    <a:pt x="325" y="132"/>
                  </a:lnTo>
                  <a:lnTo>
                    <a:pt x="320" y="110"/>
                  </a:lnTo>
                  <a:lnTo>
                    <a:pt x="311" y="85"/>
                  </a:lnTo>
                  <a:lnTo>
                    <a:pt x="303" y="62"/>
                  </a:lnTo>
                  <a:lnTo>
                    <a:pt x="311" y="55"/>
                  </a:lnTo>
                  <a:lnTo>
                    <a:pt x="296" y="40"/>
                  </a:lnTo>
                  <a:lnTo>
                    <a:pt x="281" y="15"/>
                  </a:lnTo>
                  <a:lnTo>
                    <a:pt x="258" y="18"/>
                  </a:lnTo>
                  <a:lnTo>
                    <a:pt x="248" y="30"/>
                  </a:lnTo>
                  <a:lnTo>
                    <a:pt x="214" y="32"/>
                  </a:lnTo>
                  <a:lnTo>
                    <a:pt x="196" y="32"/>
                  </a:lnTo>
                  <a:lnTo>
                    <a:pt x="181" y="25"/>
                  </a:lnTo>
                  <a:lnTo>
                    <a:pt x="166" y="25"/>
                  </a:lnTo>
                  <a:lnTo>
                    <a:pt x="154" y="10"/>
                  </a:lnTo>
                  <a:lnTo>
                    <a:pt x="137" y="0"/>
                  </a:lnTo>
                  <a:lnTo>
                    <a:pt x="119" y="10"/>
                  </a:lnTo>
                  <a:lnTo>
                    <a:pt x="97" y="13"/>
                  </a:lnTo>
                  <a:lnTo>
                    <a:pt x="79" y="18"/>
                  </a:lnTo>
                  <a:lnTo>
                    <a:pt x="54" y="20"/>
                  </a:lnTo>
                  <a:lnTo>
                    <a:pt x="42" y="20"/>
                  </a:lnTo>
                  <a:lnTo>
                    <a:pt x="22" y="28"/>
                  </a:lnTo>
                  <a:lnTo>
                    <a:pt x="35" y="32"/>
                  </a:lnTo>
                  <a:lnTo>
                    <a:pt x="22" y="40"/>
                  </a:lnTo>
                  <a:lnTo>
                    <a:pt x="17" y="50"/>
                  </a:lnTo>
                  <a:lnTo>
                    <a:pt x="5" y="60"/>
                  </a:lnTo>
                  <a:lnTo>
                    <a:pt x="2" y="70"/>
                  </a:lnTo>
                  <a:lnTo>
                    <a:pt x="0" y="77"/>
                  </a:lnTo>
                  <a:lnTo>
                    <a:pt x="7" y="80"/>
                  </a:lnTo>
                  <a:lnTo>
                    <a:pt x="7" y="92"/>
                  </a:lnTo>
                  <a:lnTo>
                    <a:pt x="15" y="97"/>
                  </a:lnTo>
                  <a:lnTo>
                    <a:pt x="12" y="110"/>
                  </a:lnTo>
                  <a:lnTo>
                    <a:pt x="20" y="117"/>
                  </a:lnTo>
                  <a:lnTo>
                    <a:pt x="27" y="117"/>
                  </a:lnTo>
                  <a:lnTo>
                    <a:pt x="30" y="124"/>
                  </a:lnTo>
                  <a:lnTo>
                    <a:pt x="45" y="129"/>
                  </a:lnTo>
                  <a:lnTo>
                    <a:pt x="54" y="142"/>
                  </a:lnTo>
                  <a:lnTo>
                    <a:pt x="67" y="137"/>
                  </a:lnTo>
                  <a:lnTo>
                    <a:pt x="74" y="132"/>
                  </a:lnTo>
                  <a:lnTo>
                    <a:pt x="82" y="124"/>
                  </a:lnTo>
                  <a:lnTo>
                    <a:pt x="104" y="137"/>
                  </a:lnTo>
                  <a:lnTo>
                    <a:pt x="124" y="139"/>
                  </a:lnTo>
                  <a:lnTo>
                    <a:pt x="149" y="137"/>
                  </a:lnTo>
                  <a:lnTo>
                    <a:pt x="159" y="137"/>
                  </a:lnTo>
                  <a:lnTo>
                    <a:pt x="164" y="137"/>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77" name="Freeform 296"/>
            <p:cNvSpPr>
              <a:spLocks/>
            </p:cNvSpPr>
            <p:nvPr/>
          </p:nvSpPr>
          <p:spPr bwMode="auto">
            <a:xfrm>
              <a:off x="4217153" y="1860262"/>
              <a:ext cx="35086" cy="30592"/>
            </a:xfrm>
            <a:custGeom>
              <a:avLst/>
              <a:gdLst>
                <a:gd name="T0" fmla="*/ 39687 w 25"/>
                <a:gd name="T1" fmla="*/ 31750 h 22"/>
                <a:gd name="T2" fmla="*/ 0 w 25"/>
                <a:gd name="T3" fmla="*/ 34925 h 22"/>
                <a:gd name="T4" fmla="*/ 3175 w 25"/>
                <a:gd name="T5" fmla="*/ 19050 h 22"/>
                <a:gd name="T6" fmla="*/ 19050 w 25"/>
                <a:gd name="T7" fmla="*/ 0 h 22"/>
                <a:gd name="T8" fmla="*/ 15875 w 25"/>
                <a:gd name="T9" fmla="*/ 19050 h 22"/>
                <a:gd name="T10" fmla="*/ 39687 w 25"/>
                <a:gd name="T11" fmla="*/ 31750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22">
                  <a:moveTo>
                    <a:pt x="25" y="20"/>
                  </a:moveTo>
                  <a:lnTo>
                    <a:pt x="0" y="22"/>
                  </a:lnTo>
                  <a:lnTo>
                    <a:pt x="2" y="12"/>
                  </a:lnTo>
                  <a:lnTo>
                    <a:pt x="12" y="0"/>
                  </a:lnTo>
                  <a:lnTo>
                    <a:pt x="10" y="12"/>
                  </a:lnTo>
                  <a:lnTo>
                    <a:pt x="25" y="2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78" name="Freeform 297"/>
            <p:cNvSpPr>
              <a:spLocks/>
            </p:cNvSpPr>
            <p:nvPr/>
          </p:nvSpPr>
          <p:spPr bwMode="auto">
            <a:xfrm>
              <a:off x="1146354" y="1883907"/>
              <a:ext cx="58946" cy="62579"/>
            </a:xfrm>
            <a:custGeom>
              <a:avLst/>
              <a:gdLst>
                <a:gd name="T0" fmla="*/ 0 w 42"/>
                <a:gd name="T1" fmla="*/ 15875 h 45"/>
                <a:gd name="T2" fmla="*/ 15875 w 42"/>
                <a:gd name="T3" fmla="*/ 0 h 45"/>
                <a:gd name="T4" fmla="*/ 55563 w 42"/>
                <a:gd name="T5" fmla="*/ 36512 h 45"/>
                <a:gd name="T6" fmla="*/ 66675 w 42"/>
                <a:gd name="T7" fmla="*/ 58737 h 45"/>
                <a:gd name="T8" fmla="*/ 39688 w 42"/>
                <a:gd name="T9" fmla="*/ 71437 h 45"/>
                <a:gd name="T10" fmla="*/ 12700 w 42"/>
                <a:gd name="T11" fmla="*/ 39687 h 45"/>
                <a:gd name="T12" fmla="*/ 0 w 42"/>
                <a:gd name="T13" fmla="*/ 15875 h 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5">
                  <a:moveTo>
                    <a:pt x="0" y="10"/>
                  </a:moveTo>
                  <a:lnTo>
                    <a:pt x="10" y="0"/>
                  </a:lnTo>
                  <a:lnTo>
                    <a:pt x="35" y="23"/>
                  </a:lnTo>
                  <a:lnTo>
                    <a:pt x="42" y="37"/>
                  </a:lnTo>
                  <a:lnTo>
                    <a:pt x="25" y="45"/>
                  </a:lnTo>
                  <a:lnTo>
                    <a:pt x="8" y="25"/>
                  </a:lnTo>
                  <a:lnTo>
                    <a:pt x="0" y="1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79" name="Freeform 299"/>
            <p:cNvSpPr>
              <a:spLocks/>
            </p:cNvSpPr>
            <p:nvPr/>
          </p:nvSpPr>
          <p:spPr bwMode="auto">
            <a:xfrm>
              <a:off x="4646611" y="2298321"/>
              <a:ext cx="81356" cy="81356"/>
            </a:xfrm>
            <a:custGeom>
              <a:avLst/>
              <a:gdLst>
                <a:gd name="T0" fmla="*/ 34925 w 44"/>
                <a:gd name="T1" fmla="*/ 20637 h 13"/>
                <a:gd name="T2" fmla="*/ 19050 w 44"/>
                <a:gd name="T3" fmla="*/ 15875 h 13"/>
                <a:gd name="T4" fmla="*/ 3175 w 44"/>
                <a:gd name="T5" fmla="*/ 12700 h 13"/>
                <a:gd name="T6" fmla="*/ 0 w 44"/>
                <a:gd name="T7" fmla="*/ 12700 h 13"/>
                <a:gd name="T8" fmla="*/ 3175 w 44"/>
                <a:gd name="T9" fmla="*/ 7937 h 13"/>
                <a:gd name="T10" fmla="*/ 11113 w 44"/>
                <a:gd name="T11" fmla="*/ 7937 h 13"/>
                <a:gd name="T12" fmla="*/ 30163 w 44"/>
                <a:gd name="T13" fmla="*/ 4762 h 13"/>
                <a:gd name="T14" fmla="*/ 46038 w 44"/>
                <a:gd name="T15" fmla="*/ 4762 h 13"/>
                <a:gd name="T16" fmla="*/ 58738 w 44"/>
                <a:gd name="T17" fmla="*/ 0 h 13"/>
                <a:gd name="T18" fmla="*/ 61913 w 44"/>
                <a:gd name="T19" fmla="*/ 0 h 13"/>
                <a:gd name="T20" fmla="*/ 66675 w 44"/>
                <a:gd name="T21" fmla="*/ 4762 h 13"/>
                <a:gd name="T22" fmla="*/ 69850 w 44"/>
                <a:gd name="T23" fmla="*/ 12700 h 13"/>
                <a:gd name="T24" fmla="*/ 66675 w 44"/>
                <a:gd name="T25" fmla="*/ 15875 h 13"/>
                <a:gd name="T26" fmla="*/ 58738 w 44"/>
                <a:gd name="T27" fmla="*/ 20637 h 13"/>
                <a:gd name="T28" fmla="*/ 34925 w 44"/>
                <a:gd name="T29" fmla="*/ 20637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4" h="13">
                  <a:moveTo>
                    <a:pt x="22" y="13"/>
                  </a:moveTo>
                  <a:lnTo>
                    <a:pt x="12" y="10"/>
                  </a:lnTo>
                  <a:lnTo>
                    <a:pt x="2" y="8"/>
                  </a:lnTo>
                  <a:lnTo>
                    <a:pt x="0" y="8"/>
                  </a:lnTo>
                  <a:lnTo>
                    <a:pt x="2" y="5"/>
                  </a:lnTo>
                  <a:lnTo>
                    <a:pt x="7" y="5"/>
                  </a:lnTo>
                  <a:lnTo>
                    <a:pt x="19" y="3"/>
                  </a:lnTo>
                  <a:lnTo>
                    <a:pt x="29" y="3"/>
                  </a:lnTo>
                  <a:lnTo>
                    <a:pt x="37" y="0"/>
                  </a:lnTo>
                  <a:lnTo>
                    <a:pt x="39" y="0"/>
                  </a:lnTo>
                  <a:lnTo>
                    <a:pt x="42" y="3"/>
                  </a:lnTo>
                  <a:lnTo>
                    <a:pt x="44" y="8"/>
                  </a:lnTo>
                  <a:lnTo>
                    <a:pt x="42" y="10"/>
                  </a:lnTo>
                  <a:lnTo>
                    <a:pt x="37" y="13"/>
                  </a:lnTo>
                  <a:lnTo>
                    <a:pt x="22" y="13"/>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80" name="Freeform 300"/>
            <p:cNvSpPr>
              <a:spLocks/>
            </p:cNvSpPr>
            <p:nvPr/>
          </p:nvSpPr>
          <p:spPr bwMode="auto">
            <a:xfrm>
              <a:off x="4708365" y="774165"/>
              <a:ext cx="3597097" cy="1341980"/>
            </a:xfrm>
            <a:custGeom>
              <a:avLst/>
              <a:gdLst>
                <a:gd name="T0" fmla="*/ 690562 w 2563"/>
                <a:gd name="T1" fmla="*/ 1117600 h 965"/>
                <a:gd name="T2" fmla="*/ 950912 w 2563"/>
                <a:gd name="T3" fmla="*/ 1200150 h 965"/>
                <a:gd name="T4" fmla="*/ 1120775 w 2563"/>
                <a:gd name="T5" fmla="*/ 1112837 h 965"/>
                <a:gd name="T6" fmla="*/ 1401762 w 2563"/>
                <a:gd name="T7" fmla="*/ 1152525 h 965"/>
                <a:gd name="T8" fmla="*/ 1657350 w 2563"/>
                <a:gd name="T9" fmla="*/ 1311275 h 965"/>
                <a:gd name="T10" fmla="*/ 1858962 w 2563"/>
                <a:gd name="T11" fmla="*/ 1266825 h 965"/>
                <a:gd name="T12" fmla="*/ 2049462 w 2563"/>
                <a:gd name="T13" fmla="*/ 1239837 h 965"/>
                <a:gd name="T14" fmla="*/ 2320925 w 2563"/>
                <a:gd name="T15" fmla="*/ 1247775 h 965"/>
                <a:gd name="T16" fmla="*/ 2455862 w 2563"/>
                <a:gd name="T17" fmla="*/ 1133475 h 965"/>
                <a:gd name="T18" fmla="*/ 2751137 w 2563"/>
                <a:gd name="T19" fmla="*/ 1306512 h 965"/>
                <a:gd name="T20" fmla="*/ 2854325 w 2563"/>
                <a:gd name="T21" fmla="*/ 1457325 h 965"/>
                <a:gd name="T22" fmla="*/ 2992437 w 2563"/>
                <a:gd name="T23" fmla="*/ 1370012 h 965"/>
                <a:gd name="T24" fmla="*/ 2894012 w 2563"/>
                <a:gd name="T25" fmla="*/ 1120775 h 965"/>
                <a:gd name="T26" fmla="*/ 3000375 w 2563"/>
                <a:gd name="T27" fmla="*/ 884237 h 965"/>
                <a:gd name="T28" fmla="*/ 3284537 w 2563"/>
                <a:gd name="T29" fmla="*/ 801687 h 965"/>
                <a:gd name="T30" fmla="*/ 3460750 w 2563"/>
                <a:gd name="T31" fmla="*/ 825500 h 965"/>
                <a:gd name="T32" fmla="*/ 3417887 w 2563"/>
                <a:gd name="T33" fmla="*/ 1184275 h 965"/>
                <a:gd name="T34" fmla="*/ 3540125 w 2563"/>
                <a:gd name="T35" fmla="*/ 998537 h 965"/>
                <a:gd name="T36" fmla="*/ 3508375 w 2563"/>
                <a:gd name="T37" fmla="*/ 860425 h 965"/>
                <a:gd name="T38" fmla="*/ 3698875 w 2563"/>
                <a:gd name="T39" fmla="*/ 793750 h 965"/>
                <a:gd name="T40" fmla="*/ 3765550 w 2563"/>
                <a:gd name="T41" fmla="*/ 650875 h 965"/>
                <a:gd name="T42" fmla="*/ 3914775 w 2563"/>
                <a:gd name="T43" fmla="*/ 615950 h 965"/>
                <a:gd name="T44" fmla="*/ 4041775 w 2563"/>
                <a:gd name="T45" fmla="*/ 600075 h 965"/>
                <a:gd name="T46" fmla="*/ 3898900 w 2563"/>
                <a:gd name="T47" fmla="*/ 509587 h 965"/>
                <a:gd name="T48" fmla="*/ 3643312 w 2563"/>
                <a:gd name="T49" fmla="*/ 395287 h 965"/>
                <a:gd name="T50" fmla="*/ 3362325 w 2563"/>
                <a:gd name="T51" fmla="*/ 390525 h 965"/>
                <a:gd name="T52" fmla="*/ 3067050 w 2563"/>
                <a:gd name="T53" fmla="*/ 352425 h 965"/>
                <a:gd name="T54" fmla="*/ 2751137 w 2563"/>
                <a:gd name="T55" fmla="*/ 268287 h 965"/>
                <a:gd name="T56" fmla="*/ 2562225 w 2563"/>
                <a:gd name="T57" fmla="*/ 323850 h 965"/>
                <a:gd name="T58" fmla="*/ 2408237 w 2563"/>
                <a:gd name="T59" fmla="*/ 268287 h 965"/>
                <a:gd name="T60" fmla="*/ 1993900 w 2563"/>
                <a:gd name="T61" fmla="*/ 214312 h 965"/>
                <a:gd name="T62" fmla="*/ 1997075 w 2563"/>
                <a:gd name="T63" fmla="*/ 103187 h 965"/>
                <a:gd name="T64" fmla="*/ 1741487 w 2563"/>
                <a:gd name="T65" fmla="*/ 0 h 965"/>
                <a:gd name="T66" fmla="*/ 1571625 w 2563"/>
                <a:gd name="T67" fmla="*/ 106362 h 965"/>
                <a:gd name="T68" fmla="*/ 1346200 w 2563"/>
                <a:gd name="T69" fmla="*/ 150812 h 965"/>
                <a:gd name="T70" fmla="*/ 1250950 w 2563"/>
                <a:gd name="T71" fmla="*/ 280987 h 965"/>
                <a:gd name="T72" fmla="*/ 1184275 w 2563"/>
                <a:gd name="T73" fmla="*/ 284162 h 965"/>
                <a:gd name="T74" fmla="*/ 1081087 w 2563"/>
                <a:gd name="T75" fmla="*/ 268287 h 965"/>
                <a:gd name="T76" fmla="*/ 1152525 w 2563"/>
                <a:gd name="T77" fmla="*/ 414337 h 965"/>
                <a:gd name="T78" fmla="*/ 1223962 w 2563"/>
                <a:gd name="T79" fmla="*/ 501650 h 965"/>
                <a:gd name="T80" fmla="*/ 1069975 w 2563"/>
                <a:gd name="T81" fmla="*/ 573087 h 965"/>
                <a:gd name="T82" fmla="*/ 1081087 w 2563"/>
                <a:gd name="T83" fmla="*/ 438150 h 965"/>
                <a:gd name="T84" fmla="*/ 971550 w 2563"/>
                <a:gd name="T85" fmla="*/ 217487 h 965"/>
                <a:gd name="T86" fmla="*/ 982662 w 2563"/>
                <a:gd name="T87" fmla="*/ 469900 h 965"/>
                <a:gd name="T88" fmla="*/ 777875 w 2563"/>
                <a:gd name="T89" fmla="*/ 466725 h 965"/>
                <a:gd name="T90" fmla="*/ 592137 w 2563"/>
                <a:gd name="T91" fmla="*/ 461962 h 965"/>
                <a:gd name="T92" fmla="*/ 363537 w 2563"/>
                <a:gd name="T93" fmla="*/ 469900 h 965"/>
                <a:gd name="T94" fmla="*/ 288925 w 2563"/>
                <a:gd name="T95" fmla="*/ 596900 h 965"/>
                <a:gd name="T96" fmla="*/ 217487 w 2563"/>
                <a:gd name="T97" fmla="*/ 655637 h 965"/>
                <a:gd name="T98" fmla="*/ 142875 w 2563"/>
                <a:gd name="T99" fmla="*/ 552450 h 965"/>
                <a:gd name="T100" fmla="*/ 130175 w 2563"/>
                <a:gd name="T101" fmla="*/ 422275 h 965"/>
                <a:gd name="T102" fmla="*/ 52387 w 2563"/>
                <a:gd name="T103" fmla="*/ 650875 h 965"/>
                <a:gd name="T104" fmla="*/ 15875 w 2563"/>
                <a:gd name="T105" fmla="*/ 868362 h 965"/>
                <a:gd name="T106" fmla="*/ 206375 w 2563"/>
                <a:gd name="T107" fmla="*/ 1141412 h 965"/>
                <a:gd name="T108" fmla="*/ 304800 w 2563"/>
                <a:gd name="T109" fmla="*/ 1463675 h 965"/>
                <a:gd name="T110" fmla="*/ 541337 w 2563"/>
                <a:gd name="T111" fmla="*/ 1471612 h 96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563" h="965">
                  <a:moveTo>
                    <a:pt x="373" y="888"/>
                  </a:moveTo>
                  <a:lnTo>
                    <a:pt x="388" y="873"/>
                  </a:lnTo>
                  <a:lnTo>
                    <a:pt x="396" y="843"/>
                  </a:lnTo>
                  <a:lnTo>
                    <a:pt x="413" y="823"/>
                  </a:lnTo>
                  <a:lnTo>
                    <a:pt x="410" y="801"/>
                  </a:lnTo>
                  <a:lnTo>
                    <a:pt x="388" y="788"/>
                  </a:lnTo>
                  <a:lnTo>
                    <a:pt x="381" y="766"/>
                  </a:lnTo>
                  <a:lnTo>
                    <a:pt x="435" y="704"/>
                  </a:lnTo>
                  <a:lnTo>
                    <a:pt x="455" y="726"/>
                  </a:lnTo>
                  <a:lnTo>
                    <a:pt x="463" y="711"/>
                  </a:lnTo>
                  <a:lnTo>
                    <a:pt x="485" y="704"/>
                  </a:lnTo>
                  <a:lnTo>
                    <a:pt x="505" y="709"/>
                  </a:lnTo>
                  <a:lnTo>
                    <a:pt x="540" y="711"/>
                  </a:lnTo>
                  <a:lnTo>
                    <a:pt x="585" y="739"/>
                  </a:lnTo>
                  <a:lnTo>
                    <a:pt x="582" y="751"/>
                  </a:lnTo>
                  <a:lnTo>
                    <a:pt x="599" y="756"/>
                  </a:lnTo>
                  <a:lnTo>
                    <a:pt x="622" y="753"/>
                  </a:lnTo>
                  <a:lnTo>
                    <a:pt x="654" y="773"/>
                  </a:lnTo>
                  <a:lnTo>
                    <a:pt x="672" y="778"/>
                  </a:lnTo>
                  <a:lnTo>
                    <a:pt x="681" y="768"/>
                  </a:lnTo>
                  <a:lnTo>
                    <a:pt x="672" y="746"/>
                  </a:lnTo>
                  <a:lnTo>
                    <a:pt x="691" y="736"/>
                  </a:lnTo>
                  <a:lnTo>
                    <a:pt x="711" y="726"/>
                  </a:lnTo>
                  <a:lnTo>
                    <a:pt x="706" y="701"/>
                  </a:lnTo>
                  <a:lnTo>
                    <a:pt x="719" y="699"/>
                  </a:lnTo>
                  <a:lnTo>
                    <a:pt x="744" y="704"/>
                  </a:lnTo>
                  <a:lnTo>
                    <a:pt x="786" y="709"/>
                  </a:lnTo>
                  <a:lnTo>
                    <a:pt x="813" y="701"/>
                  </a:lnTo>
                  <a:lnTo>
                    <a:pt x="846" y="696"/>
                  </a:lnTo>
                  <a:lnTo>
                    <a:pt x="863" y="709"/>
                  </a:lnTo>
                  <a:lnTo>
                    <a:pt x="863" y="724"/>
                  </a:lnTo>
                  <a:lnTo>
                    <a:pt x="883" y="726"/>
                  </a:lnTo>
                  <a:lnTo>
                    <a:pt x="910" y="716"/>
                  </a:lnTo>
                  <a:lnTo>
                    <a:pt x="935" y="716"/>
                  </a:lnTo>
                  <a:lnTo>
                    <a:pt x="960" y="766"/>
                  </a:lnTo>
                  <a:lnTo>
                    <a:pt x="977" y="766"/>
                  </a:lnTo>
                  <a:lnTo>
                    <a:pt x="987" y="781"/>
                  </a:lnTo>
                  <a:lnTo>
                    <a:pt x="1017" y="791"/>
                  </a:lnTo>
                  <a:lnTo>
                    <a:pt x="1032" y="835"/>
                  </a:lnTo>
                  <a:lnTo>
                    <a:pt x="1044" y="826"/>
                  </a:lnTo>
                  <a:lnTo>
                    <a:pt x="1067" y="821"/>
                  </a:lnTo>
                  <a:lnTo>
                    <a:pt x="1119" y="816"/>
                  </a:lnTo>
                  <a:lnTo>
                    <a:pt x="1124" y="823"/>
                  </a:lnTo>
                  <a:lnTo>
                    <a:pt x="1144" y="826"/>
                  </a:lnTo>
                  <a:lnTo>
                    <a:pt x="1151" y="833"/>
                  </a:lnTo>
                  <a:lnTo>
                    <a:pt x="1186" y="828"/>
                  </a:lnTo>
                  <a:lnTo>
                    <a:pt x="1179" y="808"/>
                  </a:lnTo>
                  <a:lnTo>
                    <a:pt x="1171" y="798"/>
                  </a:lnTo>
                  <a:lnTo>
                    <a:pt x="1186" y="798"/>
                  </a:lnTo>
                  <a:lnTo>
                    <a:pt x="1186" y="768"/>
                  </a:lnTo>
                  <a:lnTo>
                    <a:pt x="1186" y="736"/>
                  </a:lnTo>
                  <a:lnTo>
                    <a:pt x="1218" y="748"/>
                  </a:lnTo>
                  <a:lnTo>
                    <a:pt x="1241" y="748"/>
                  </a:lnTo>
                  <a:lnTo>
                    <a:pt x="1256" y="766"/>
                  </a:lnTo>
                  <a:lnTo>
                    <a:pt x="1263" y="781"/>
                  </a:lnTo>
                  <a:lnTo>
                    <a:pt x="1291" y="781"/>
                  </a:lnTo>
                  <a:lnTo>
                    <a:pt x="1328" y="783"/>
                  </a:lnTo>
                  <a:lnTo>
                    <a:pt x="1350" y="796"/>
                  </a:lnTo>
                  <a:lnTo>
                    <a:pt x="1368" y="801"/>
                  </a:lnTo>
                  <a:lnTo>
                    <a:pt x="1373" y="816"/>
                  </a:lnTo>
                  <a:lnTo>
                    <a:pt x="1417" y="808"/>
                  </a:lnTo>
                  <a:lnTo>
                    <a:pt x="1425" y="796"/>
                  </a:lnTo>
                  <a:lnTo>
                    <a:pt x="1442" y="806"/>
                  </a:lnTo>
                  <a:lnTo>
                    <a:pt x="1462" y="786"/>
                  </a:lnTo>
                  <a:lnTo>
                    <a:pt x="1479" y="786"/>
                  </a:lnTo>
                  <a:lnTo>
                    <a:pt x="1494" y="793"/>
                  </a:lnTo>
                  <a:lnTo>
                    <a:pt x="1509" y="808"/>
                  </a:lnTo>
                  <a:lnTo>
                    <a:pt x="1532" y="808"/>
                  </a:lnTo>
                  <a:lnTo>
                    <a:pt x="1537" y="773"/>
                  </a:lnTo>
                  <a:lnTo>
                    <a:pt x="1549" y="761"/>
                  </a:lnTo>
                  <a:lnTo>
                    <a:pt x="1537" y="731"/>
                  </a:lnTo>
                  <a:lnTo>
                    <a:pt x="1547" y="714"/>
                  </a:lnTo>
                  <a:lnTo>
                    <a:pt x="1624" y="714"/>
                  </a:lnTo>
                  <a:lnTo>
                    <a:pt x="1641" y="734"/>
                  </a:lnTo>
                  <a:lnTo>
                    <a:pt x="1658" y="748"/>
                  </a:lnTo>
                  <a:lnTo>
                    <a:pt x="1671" y="766"/>
                  </a:lnTo>
                  <a:lnTo>
                    <a:pt x="1673" y="786"/>
                  </a:lnTo>
                  <a:lnTo>
                    <a:pt x="1688" y="803"/>
                  </a:lnTo>
                  <a:lnTo>
                    <a:pt x="1718" y="811"/>
                  </a:lnTo>
                  <a:lnTo>
                    <a:pt x="1733" y="823"/>
                  </a:lnTo>
                  <a:lnTo>
                    <a:pt x="1748" y="833"/>
                  </a:lnTo>
                  <a:lnTo>
                    <a:pt x="1755" y="843"/>
                  </a:lnTo>
                  <a:lnTo>
                    <a:pt x="1773" y="845"/>
                  </a:lnTo>
                  <a:lnTo>
                    <a:pt x="1803" y="838"/>
                  </a:lnTo>
                  <a:lnTo>
                    <a:pt x="1810" y="848"/>
                  </a:lnTo>
                  <a:lnTo>
                    <a:pt x="1813" y="863"/>
                  </a:lnTo>
                  <a:lnTo>
                    <a:pt x="1800" y="873"/>
                  </a:lnTo>
                  <a:lnTo>
                    <a:pt x="1798" y="918"/>
                  </a:lnTo>
                  <a:lnTo>
                    <a:pt x="1783" y="915"/>
                  </a:lnTo>
                  <a:lnTo>
                    <a:pt x="1773" y="932"/>
                  </a:lnTo>
                  <a:lnTo>
                    <a:pt x="1775" y="952"/>
                  </a:lnTo>
                  <a:lnTo>
                    <a:pt x="1790" y="957"/>
                  </a:lnTo>
                  <a:lnTo>
                    <a:pt x="1813" y="965"/>
                  </a:lnTo>
                  <a:lnTo>
                    <a:pt x="1842" y="942"/>
                  </a:lnTo>
                  <a:lnTo>
                    <a:pt x="1865" y="905"/>
                  </a:lnTo>
                  <a:lnTo>
                    <a:pt x="1885" y="863"/>
                  </a:lnTo>
                  <a:lnTo>
                    <a:pt x="1900" y="823"/>
                  </a:lnTo>
                  <a:lnTo>
                    <a:pt x="1890" y="781"/>
                  </a:lnTo>
                  <a:lnTo>
                    <a:pt x="1897" y="771"/>
                  </a:lnTo>
                  <a:lnTo>
                    <a:pt x="1892" y="724"/>
                  </a:lnTo>
                  <a:lnTo>
                    <a:pt x="1872" y="699"/>
                  </a:lnTo>
                  <a:lnTo>
                    <a:pt x="1842" y="689"/>
                  </a:lnTo>
                  <a:lnTo>
                    <a:pt x="1835" y="706"/>
                  </a:lnTo>
                  <a:lnTo>
                    <a:pt x="1823" y="706"/>
                  </a:lnTo>
                  <a:lnTo>
                    <a:pt x="1820" y="691"/>
                  </a:lnTo>
                  <a:lnTo>
                    <a:pt x="1790" y="676"/>
                  </a:lnTo>
                  <a:lnTo>
                    <a:pt x="1788" y="661"/>
                  </a:lnTo>
                  <a:lnTo>
                    <a:pt x="1803" y="644"/>
                  </a:lnTo>
                  <a:lnTo>
                    <a:pt x="1823" y="614"/>
                  </a:lnTo>
                  <a:lnTo>
                    <a:pt x="1835" y="589"/>
                  </a:lnTo>
                  <a:lnTo>
                    <a:pt x="1847" y="567"/>
                  </a:lnTo>
                  <a:lnTo>
                    <a:pt x="1890" y="557"/>
                  </a:lnTo>
                  <a:lnTo>
                    <a:pt x="1924" y="557"/>
                  </a:lnTo>
                  <a:lnTo>
                    <a:pt x="1969" y="560"/>
                  </a:lnTo>
                  <a:lnTo>
                    <a:pt x="1979" y="542"/>
                  </a:lnTo>
                  <a:lnTo>
                    <a:pt x="2014" y="550"/>
                  </a:lnTo>
                  <a:lnTo>
                    <a:pt x="2014" y="562"/>
                  </a:lnTo>
                  <a:lnTo>
                    <a:pt x="2059" y="555"/>
                  </a:lnTo>
                  <a:lnTo>
                    <a:pt x="2061" y="532"/>
                  </a:lnTo>
                  <a:lnTo>
                    <a:pt x="2069" y="505"/>
                  </a:lnTo>
                  <a:lnTo>
                    <a:pt x="2079" y="487"/>
                  </a:lnTo>
                  <a:lnTo>
                    <a:pt x="2126" y="487"/>
                  </a:lnTo>
                  <a:lnTo>
                    <a:pt x="2141" y="505"/>
                  </a:lnTo>
                  <a:lnTo>
                    <a:pt x="2151" y="510"/>
                  </a:lnTo>
                  <a:lnTo>
                    <a:pt x="2166" y="483"/>
                  </a:lnTo>
                  <a:lnTo>
                    <a:pt x="2178" y="478"/>
                  </a:lnTo>
                  <a:lnTo>
                    <a:pt x="2190" y="500"/>
                  </a:lnTo>
                  <a:lnTo>
                    <a:pt x="2180" y="520"/>
                  </a:lnTo>
                  <a:lnTo>
                    <a:pt x="2156" y="540"/>
                  </a:lnTo>
                  <a:lnTo>
                    <a:pt x="2133" y="572"/>
                  </a:lnTo>
                  <a:lnTo>
                    <a:pt x="2116" y="597"/>
                  </a:lnTo>
                  <a:lnTo>
                    <a:pt x="2113" y="632"/>
                  </a:lnTo>
                  <a:lnTo>
                    <a:pt x="2118" y="669"/>
                  </a:lnTo>
                  <a:lnTo>
                    <a:pt x="2133" y="696"/>
                  </a:lnTo>
                  <a:lnTo>
                    <a:pt x="2141" y="726"/>
                  </a:lnTo>
                  <a:lnTo>
                    <a:pt x="2153" y="746"/>
                  </a:lnTo>
                  <a:lnTo>
                    <a:pt x="2168" y="753"/>
                  </a:lnTo>
                  <a:lnTo>
                    <a:pt x="2185" y="726"/>
                  </a:lnTo>
                  <a:lnTo>
                    <a:pt x="2203" y="694"/>
                  </a:lnTo>
                  <a:lnTo>
                    <a:pt x="2203" y="674"/>
                  </a:lnTo>
                  <a:lnTo>
                    <a:pt x="2220" y="674"/>
                  </a:lnTo>
                  <a:lnTo>
                    <a:pt x="2218" y="649"/>
                  </a:lnTo>
                  <a:lnTo>
                    <a:pt x="2220" y="629"/>
                  </a:lnTo>
                  <a:lnTo>
                    <a:pt x="2230" y="629"/>
                  </a:lnTo>
                  <a:lnTo>
                    <a:pt x="2223" y="614"/>
                  </a:lnTo>
                  <a:lnTo>
                    <a:pt x="2203" y="592"/>
                  </a:lnTo>
                  <a:lnTo>
                    <a:pt x="2198" y="592"/>
                  </a:lnTo>
                  <a:lnTo>
                    <a:pt x="2195" y="587"/>
                  </a:lnTo>
                  <a:lnTo>
                    <a:pt x="2193" y="584"/>
                  </a:lnTo>
                  <a:lnTo>
                    <a:pt x="2195" y="567"/>
                  </a:lnTo>
                  <a:lnTo>
                    <a:pt x="2198" y="557"/>
                  </a:lnTo>
                  <a:lnTo>
                    <a:pt x="2210" y="542"/>
                  </a:lnTo>
                  <a:lnTo>
                    <a:pt x="2238" y="527"/>
                  </a:lnTo>
                  <a:lnTo>
                    <a:pt x="2253" y="517"/>
                  </a:lnTo>
                  <a:lnTo>
                    <a:pt x="2275" y="512"/>
                  </a:lnTo>
                  <a:lnTo>
                    <a:pt x="2290" y="517"/>
                  </a:lnTo>
                  <a:lnTo>
                    <a:pt x="2302" y="532"/>
                  </a:lnTo>
                  <a:lnTo>
                    <a:pt x="2312" y="542"/>
                  </a:lnTo>
                  <a:lnTo>
                    <a:pt x="2322" y="510"/>
                  </a:lnTo>
                  <a:lnTo>
                    <a:pt x="2330" y="500"/>
                  </a:lnTo>
                  <a:lnTo>
                    <a:pt x="2335" y="483"/>
                  </a:lnTo>
                  <a:lnTo>
                    <a:pt x="2359" y="483"/>
                  </a:lnTo>
                  <a:lnTo>
                    <a:pt x="2382" y="468"/>
                  </a:lnTo>
                  <a:lnTo>
                    <a:pt x="2394" y="465"/>
                  </a:lnTo>
                  <a:lnTo>
                    <a:pt x="2422" y="475"/>
                  </a:lnTo>
                  <a:lnTo>
                    <a:pt x="2427" y="460"/>
                  </a:lnTo>
                  <a:lnTo>
                    <a:pt x="2404" y="433"/>
                  </a:lnTo>
                  <a:lnTo>
                    <a:pt x="2372" y="410"/>
                  </a:lnTo>
                  <a:lnTo>
                    <a:pt x="2384" y="400"/>
                  </a:lnTo>
                  <a:lnTo>
                    <a:pt x="2407" y="386"/>
                  </a:lnTo>
                  <a:lnTo>
                    <a:pt x="2399" y="373"/>
                  </a:lnTo>
                  <a:lnTo>
                    <a:pt x="2399" y="353"/>
                  </a:lnTo>
                  <a:lnTo>
                    <a:pt x="2419" y="348"/>
                  </a:lnTo>
                  <a:lnTo>
                    <a:pt x="2427" y="368"/>
                  </a:lnTo>
                  <a:lnTo>
                    <a:pt x="2432" y="386"/>
                  </a:lnTo>
                  <a:lnTo>
                    <a:pt x="2466" y="388"/>
                  </a:lnTo>
                  <a:lnTo>
                    <a:pt x="2479" y="400"/>
                  </a:lnTo>
                  <a:lnTo>
                    <a:pt x="2504" y="403"/>
                  </a:lnTo>
                  <a:lnTo>
                    <a:pt x="2516" y="420"/>
                  </a:lnTo>
                  <a:lnTo>
                    <a:pt x="2526" y="425"/>
                  </a:lnTo>
                  <a:lnTo>
                    <a:pt x="2543" y="410"/>
                  </a:lnTo>
                  <a:lnTo>
                    <a:pt x="2526" y="393"/>
                  </a:lnTo>
                  <a:lnTo>
                    <a:pt x="2534" y="378"/>
                  </a:lnTo>
                  <a:lnTo>
                    <a:pt x="2546" y="378"/>
                  </a:lnTo>
                  <a:lnTo>
                    <a:pt x="2558" y="371"/>
                  </a:lnTo>
                  <a:lnTo>
                    <a:pt x="2563" y="348"/>
                  </a:lnTo>
                  <a:lnTo>
                    <a:pt x="2529" y="348"/>
                  </a:lnTo>
                  <a:lnTo>
                    <a:pt x="2509" y="336"/>
                  </a:lnTo>
                  <a:lnTo>
                    <a:pt x="2481" y="338"/>
                  </a:lnTo>
                  <a:lnTo>
                    <a:pt x="2474" y="351"/>
                  </a:lnTo>
                  <a:lnTo>
                    <a:pt x="2464" y="331"/>
                  </a:lnTo>
                  <a:lnTo>
                    <a:pt x="2456" y="321"/>
                  </a:lnTo>
                  <a:lnTo>
                    <a:pt x="2429" y="316"/>
                  </a:lnTo>
                  <a:lnTo>
                    <a:pt x="2427" y="299"/>
                  </a:lnTo>
                  <a:lnTo>
                    <a:pt x="2392" y="299"/>
                  </a:lnTo>
                  <a:lnTo>
                    <a:pt x="2374" y="281"/>
                  </a:lnTo>
                  <a:lnTo>
                    <a:pt x="2352" y="269"/>
                  </a:lnTo>
                  <a:lnTo>
                    <a:pt x="2330" y="266"/>
                  </a:lnTo>
                  <a:lnTo>
                    <a:pt x="2305" y="256"/>
                  </a:lnTo>
                  <a:lnTo>
                    <a:pt x="2295" y="249"/>
                  </a:lnTo>
                  <a:lnTo>
                    <a:pt x="2270" y="241"/>
                  </a:lnTo>
                  <a:lnTo>
                    <a:pt x="2238" y="241"/>
                  </a:lnTo>
                  <a:lnTo>
                    <a:pt x="2198" y="236"/>
                  </a:lnTo>
                  <a:lnTo>
                    <a:pt x="2193" y="261"/>
                  </a:lnTo>
                  <a:lnTo>
                    <a:pt x="2173" y="264"/>
                  </a:lnTo>
                  <a:lnTo>
                    <a:pt x="2163" y="251"/>
                  </a:lnTo>
                  <a:lnTo>
                    <a:pt x="2143" y="256"/>
                  </a:lnTo>
                  <a:lnTo>
                    <a:pt x="2118" y="246"/>
                  </a:lnTo>
                  <a:lnTo>
                    <a:pt x="2074" y="251"/>
                  </a:lnTo>
                  <a:lnTo>
                    <a:pt x="2064" y="266"/>
                  </a:lnTo>
                  <a:lnTo>
                    <a:pt x="2049" y="261"/>
                  </a:lnTo>
                  <a:lnTo>
                    <a:pt x="2029" y="246"/>
                  </a:lnTo>
                  <a:lnTo>
                    <a:pt x="2009" y="224"/>
                  </a:lnTo>
                  <a:lnTo>
                    <a:pt x="1962" y="214"/>
                  </a:lnTo>
                  <a:lnTo>
                    <a:pt x="1944" y="219"/>
                  </a:lnTo>
                  <a:lnTo>
                    <a:pt x="1932" y="222"/>
                  </a:lnTo>
                  <a:lnTo>
                    <a:pt x="1905" y="219"/>
                  </a:lnTo>
                  <a:lnTo>
                    <a:pt x="1872" y="202"/>
                  </a:lnTo>
                  <a:lnTo>
                    <a:pt x="1850" y="189"/>
                  </a:lnTo>
                  <a:lnTo>
                    <a:pt x="1845" y="182"/>
                  </a:lnTo>
                  <a:lnTo>
                    <a:pt x="1793" y="182"/>
                  </a:lnTo>
                  <a:lnTo>
                    <a:pt x="1778" y="187"/>
                  </a:lnTo>
                  <a:lnTo>
                    <a:pt x="1763" y="169"/>
                  </a:lnTo>
                  <a:lnTo>
                    <a:pt x="1733" y="169"/>
                  </a:lnTo>
                  <a:lnTo>
                    <a:pt x="1721" y="152"/>
                  </a:lnTo>
                  <a:lnTo>
                    <a:pt x="1703" y="162"/>
                  </a:lnTo>
                  <a:lnTo>
                    <a:pt x="1688" y="174"/>
                  </a:lnTo>
                  <a:lnTo>
                    <a:pt x="1698" y="199"/>
                  </a:lnTo>
                  <a:lnTo>
                    <a:pt x="1676" y="202"/>
                  </a:lnTo>
                  <a:lnTo>
                    <a:pt x="1648" y="199"/>
                  </a:lnTo>
                  <a:lnTo>
                    <a:pt x="1626" y="197"/>
                  </a:lnTo>
                  <a:lnTo>
                    <a:pt x="1614" y="204"/>
                  </a:lnTo>
                  <a:lnTo>
                    <a:pt x="1594" y="194"/>
                  </a:lnTo>
                  <a:lnTo>
                    <a:pt x="1581" y="182"/>
                  </a:lnTo>
                  <a:lnTo>
                    <a:pt x="1579" y="202"/>
                  </a:lnTo>
                  <a:lnTo>
                    <a:pt x="1552" y="207"/>
                  </a:lnTo>
                  <a:lnTo>
                    <a:pt x="1517" y="194"/>
                  </a:lnTo>
                  <a:lnTo>
                    <a:pt x="1494" y="184"/>
                  </a:lnTo>
                  <a:lnTo>
                    <a:pt x="1502" y="174"/>
                  </a:lnTo>
                  <a:lnTo>
                    <a:pt x="1517" y="169"/>
                  </a:lnTo>
                  <a:lnTo>
                    <a:pt x="1504" y="144"/>
                  </a:lnTo>
                  <a:lnTo>
                    <a:pt x="1474" y="135"/>
                  </a:lnTo>
                  <a:lnTo>
                    <a:pt x="1437" y="137"/>
                  </a:lnTo>
                  <a:lnTo>
                    <a:pt x="1425" y="167"/>
                  </a:lnTo>
                  <a:lnTo>
                    <a:pt x="1395" y="154"/>
                  </a:lnTo>
                  <a:lnTo>
                    <a:pt x="1368" y="142"/>
                  </a:lnTo>
                  <a:lnTo>
                    <a:pt x="1328" y="135"/>
                  </a:lnTo>
                  <a:lnTo>
                    <a:pt x="1256" y="135"/>
                  </a:lnTo>
                  <a:lnTo>
                    <a:pt x="1228" y="135"/>
                  </a:lnTo>
                  <a:lnTo>
                    <a:pt x="1204" y="144"/>
                  </a:lnTo>
                  <a:lnTo>
                    <a:pt x="1166" y="157"/>
                  </a:lnTo>
                  <a:lnTo>
                    <a:pt x="1184" y="135"/>
                  </a:lnTo>
                  <a:lnTo>
                    <a:pt x="1221" y="117"/>
                  </a:lnTo>
                  <a:lnTo>
                    <a:pt x="1236" y="110"/>
                  </a:lnTo>
                  <a:lnTo>
                    <a:pt x="1256" y="90"/>
                  </a:lnTo>
                  <a:lnTo>
                    <a:pt x="1258" y="65"/>
                  </a:lnTo>
                  <a:lnTo>
                    <a:pt x="1233" y="52"/>
                  </a:lnTo>
                  <a:lnTo>
                    <a:pt x="1223" y="38"/>
                  </a:lnTo>
                  <a:lnTo>
                    <a:pt x="1164" y="33"/>
                  </a:lnTo>
                  <a:lnTo>
                    <a:pt x="1154" y="45"/>
                  </a:lnTo>
                  <a:lnTo>
                    <a:pt x="1134" y="35"/>
                  </a:lnTo>
                  <a:lnTo>
                    <a:pt x="1126" y="20"/>
                  </a:lnTo>
                  <a:lnTo>
                    <a:pt x="1109" y="10"/>
                  </a:lnTo>
                  <a:lnTo>
                    <a:pt x="1097" y="0"/>
                  </a:lnTo>
                  <a:lnTo>
                    <a:pt x="1067" y="13"/>
                  </a:lnTo>
                  <a:lnTo>
                    <a:pt x="1062" y="38"/>
                  </a:lnTo>
                  <a:lnTo>
                    <a:pt x="1054" y="45"/>
                  </a:lnTo>
                  <a:lnTo>
                    <a:pt x="1069" y="50"/>
                  </a:lnTo>
                  <a:lnTo>
                    <a:pt x="1049" y="62"/>
                  </a:lnTo>
                  <a:lnTo>
                    <a:pt x="1020" y="55"/>
                  </a:lnTo>
                  <a:lnTo>
                    <a:pt x="1000" y="57"/>
                  </a:lnTo>
                  <a:lnTo>
                    <a:pt x="990" y="67"/>
                  </a:lnTo>
                  <a:lnTo>
                    <a:pt x="977" y="52"/>
                  </a:lnTo>
                  <a:lnTo>
                    <a:pt x="960" y="60"/>
                  </a:lnTo>
                  <a:lnTo>
                    <a:pt x="945" y="55"/>
                  </a:lnTo>
                  <a:lnTo>
                    <a:pt x="945" y="70"/>
                  </a:lnTo>
                  <a:lnTo>
                    <a:pt x="913" y="72"/>
                  </a:lnTo>
                  <a:lnTo>
                    <a:pt x="885" y="75"/>
                  </a:lnTo>
                  <a:lnTo>
                    <a:pt x="868" y="87"/>
                  </a:lnTo>
                  <a:lnTo>
                    <a:pt x="848" y="95"/>
                  </a:lnTo>
                  <a:lnTo>
                    <a:pt x="848" y="110"/>
                  </a:lnTo>
                  <a:lnTo>
                    <a:pt x="863" y="112"/>
                  </a:lnTo>
                  <a:lnTo>
                    <a:pt x="868" y="135"/>
                  </a:lnTo>
                  <a:lnTo>
                    <a:pt x="841" y="130"/>
                  </a:lnTo>
                  <a:lnTo>
                    <a:pt x="803" y="132"/>
                  </a:lnTo>
                  <a:lnTo>
                    <a:pt x="786" y="139"/>
                  </a:lnTo>
                  <a:lnTo>
                    <a:pt x="781" y="159"/>
                  </a:lnTo>
                  <a:lnTo>
                    <a:pt x="788" y="177"/>
                  </a:lnTo>
                  <a:lnTo>
                    <a:pt x="803" y="177"/>
                  </a:lnTo>
                  <a:lnTo>
                    <a:pt x="818" y="194"/>
                  </a:lnTo>
                  <a:lnTo>
                    <a:pt x="828" y="214"/>
                  </a:lnTo>
                  <a:lnTo>
                    <a:pt x="826" y="229"/>
                  </a:lnTo>
                  <a:lnTo>
                    <a:pt x="801" y="202"/>
                  </a:lnTo>
                  <a:lnTo>
                    <a:pt x="773" y="194"/>
                  </a:lnTo>
                  <a:lnTo>
                    <a:pt x="761" y="177"/>
                  </a:lnTo>
                  <a:lnTo>
                    <a:pt x="746" y="179"/>
                  </a:lnTo>
                  <a:lnTo>
                    <a:pt x="739" y="199"/>
                  </a:lnTo>
                  <a:lnTo>
                    <a:pt x="746" y="212"/>
                  </a:lnTo>
                  <a:lnTo>
                    <a:pt x="749" y="222"/>
                  </a:lnTo>
                  <a:lnTo>
                    <a:pt x="726" y="214"/>
                  </a:lnTo>
                  <a:lnTo>
                    <a:pt x="704" y="194"/>
                  </a:lnTo>
                  <a:lnTo>
                    <a:pt x="701" y="172"/>
                  </a:lnTo>
                  <a:lnTo>
                    <a:pt x="691" y="159"/>
                  </a:lnTo>
                  <a:lnTo>
                    <a:pt x="681" y="169"/>
                  </a:lnTo>
                  <a:lnTo>
                    <a:pt x="684" y="189"/>
                  </a:lnTo>
                  <a:lnTo>
                    <a:pt x="681" y="202"/>
                  </a:lnTo>
                  <a:lnTo>
                    <a:pt x="684" y="214"/>
                  </a:lnTo>
                  <a:lnTo>
                    <a:pt x="694" y="217"/>
                  </a:lnTo>
                  <a:lnTo>
                    <a:pt x="696" y="251"/>
                  </a:lnTo>
                  <a:lnTo>
                    <a:pt x="701" y="266"/>
                  </a:lnTo>
                  <a:lnTo>
                    <a:pt x="724" y="271"/>
                  </a:lnTo>
                  <a:lnTo>
                    <a:pt x="726" y="261"/>
                  </a:lnTo>
                  <a:lnTo>
                    <a:pt x="744" y="266"/>
                  </a:lnTo>
                  <a:lnTo>
                    <a:pt x="754" y="271"/>
                  </a:lnTo>
                  <a:lnTo>
                    <a:pt x="761" y="284"/>
                  </a:lnTo>
                  <a:lnTo>
                    <a:pt x="766" y="299"/>
                  </a:lnTo>
                  <a:lnTo>
                    <a:pt x="776" y="309"/>
                  </a:lnTo>
                  <a:lnTo>
                    <a:pt x="786" y="313"/>
                  </a:lnTo>
                  <a:lnTo>
                    <a:pt x="786" y="326"/>
                  </a:lnTo>
                  <a:lnTo>
                    <a:pt x="771" y="316"/>
                  </a:lnTo>
                  <a:lnTo>
                    <a:pt x="759" y="301"/>
                  </a:lnTo>
                  <a:lnTo>
                    <a:pt x="741" y="289"/>
                  </a:lnTo>
                  <a:lnTo>
                    <a:pt x="721" y="289"/>
                  </a:lnTo>
                  <a:lnTo>
                    <a:pt x="719" y="294"/>
                  </a:lnTo>
                  <a:lnTo>
                    <a:pt x="716" y="309"/>
                  </a:lnTo>
                  <a:lnTo>
                    <a:pt x="706" y="328"/>
                  </a:lnTo>
                  <a:lnTo>
                    <a:pt x="694" y="351"/>
                  </a:lnTo>
                  <a:lnTo>
                    <a:pt x="674" y="361"/>
                  </a:lnTo>
                  <a:lnTo>
                    <a:pt x="644" y="351"/>
                  </a:lnTo>
                  <a:lnTo>
                    <a:pt x="649" y="338"/>
                  </a:lnTo>
                  <a:lnTo>
                    <a:pt x="669" y="333"/>
                  </a:lnTo>
                  <a:lnTo>
                    <a:pt x="684" y="323"/>
                  </a:lnTo>
                  <a:lnTo>
                    <a:pt x="689" y="316"/>
                  </a:lnTo>
                  <a:lnTo>
                    <a:pt x="691" y="304"/>
                  </a:lnTo>
                  <a:lnTo>
                    <a:pt x="686" y="289"/>
                  </a:lnTo>
                  <a:lnTo>
                    <a:pt x="681" y="276"/>
                  </a:lnTo>
                  <a:lnTo>
                    <a:pt x="676" y="259"/>
                  </a:lnTo>
                  <a:lnTo>
                    <a:pt x="676" y="246"/>
                  </a:lnTo>
                  <a:lnTo>
                    <a:pt x="669" y="229"/>
                  </a:lnTo>
                  <a:lnTo>
                    <a:pt x="664" y="207"/>
                  </a:lnTo>
                  <a:lnTo>
                    <a:pt x="657" y="177"/>
                  </a:lnTo>
                  <a:lnTo>
                    <a:pt x="652" y="152"/>
                  </a:lnTo>
                  <a:lnTo>
                    <a:pt x="637" y="135"/>
                  </a:lnTo>
                  <a:lnTo>
                    <a:pt x="612" y="137"/>
                  </a:lnTo>
                  <a:lnTo>
                    <a:pt x="599" y="167"/>
                  </a:lnTo>
                  <a:lnTo>
                    <a:pt x="597" y="199"/>
                  </a:lnTo>
                  <a:lnTo>
                    <a:pt x="575" y="212"/>
                  </a:lnTo>
                  <a:lnTo>
                    <a:pt x="577" y="229"/>
                  </a:lnTo>
                  <a:lnTo>
                    <a:pt x="589" y="249"/>
                  </a:lnTo>
                  <a:lnTo>
                    <a:pt x="604" y="269"/>
                  </a:lnTo>
                  <a:lnTo>
                    <a:pt x="614" y="284"/>
                  </a:lnTo>
                  <a:lnTo>
                    <a:pt x="619" y="296"/>
                  </a:lnTo>
                  <a:lnTo>
                    <a:pt x="602" y="301"/>
                  </a:lnTo>
                  <a:lnTo>
                    <a:pt x="585" y="279"/>
                  </a:lnTo>
                  <a:lnTo>
                    <a:pt x="555" y="261"/>
                  </a:lnTo>
                  <a:lnTo>
                    <a:pt x="520" y="254"/>
                  </a:lnTo>
                  <a:lnTo>
                    <a:pt x="490" y="251"/>
                  </a:lnTo>
                  <a:lnTo>
                    <a:pt x="483" y="264"/>
                  </a:lnTo>
                  <a:lnTo>
                    <a:pt x="493" y="271"/>
                  </a:lnTo>
                  <a:lnTo>
                    <a:pt x="490" y="294"/>
                  </a:lnTo>
                  <a:lnTo>
                    <a:pt x="475" y="299"/>
                  </a:lnTo>
                  <a:lnTo>
                    <a:pt x="473" y="279"/>
                  </a:lnTo>
                  <a:lnTo>
                    <a:pt x="458" y="276"/>
                  </a:lnTo>
                  <a:lnTo>
                    <a:pt x="448" y="291"/>
                  </a:lnTo>
                  <a:lnTo>
                    <a:pt x="410" y="291"/>
                  </a:lnTo>
                  <a:lnTo>
                    <a:pt x="396" y="309"/>
                  </a:lnTo>
                  <a:lnTo>
                    <a:pt x="386" y="289"/>
                  </a:lnTo>
                  <a:lnTo>
                    <a:pt x="373" y="291"/>
                  </a:lnTo>
                  <a:lnTo>
                    <a:pt x="353" y="301"/>
                  </a:lnTo>
                  <a:lnTo>
                    <a:pt x="333" y="309"/>
                  </a:lnTo>
                  <a:lnTo>
                    <a:pt x="309" y="331"/>
                  </a:lnTo>
                  <a:lnTo>
                    <a:pt x="284" y="343"/>
                  </a:lnTo>
                  <a:lnTo>
                    <a:pt x="274" y="326"/>
                  </a:lnTo>
                  <a:lnTo>
                    <a:pt x="274" y="311"/>
                  </a:lnTo>
                  <a:lnTo>
                    <a:pt x="256" y="294"/>
                  </a:lnTo>
                  <a:lnTo>
                    <a:pt x="229" y="296"/>
                  </a:lnTo>
                  <a:lnTo>
                    <a:pt x="236" y="311"/>
                  </a:lnTo>
                  <a:lnTo>
                    <a:pt x="241" y="331"/>
                  </a:lnTo>
                  <a:lnTo>
                    <a:pt x="249" y="348"/>
                  </a:lnTo>
                  <a:lnTo>
                    <a:pt x="251" y="368"/>
                  </a:lnTo>
                  <a:lnTo>
                    <a:pt x="231" y="361"/>
                  </a:lnTo>
                  <a:lnTo>
                    <a:pt x="214" y="356"/>
                  </a:lnTo>
                  <a:lnTo>
                    <a:pt x="204" y="368"/>
                  </a:lnTo>
                  <a:lnTo>
                    <a:pt x="182" y="376"/>
                  </a:lnTo>
                  <a:lnTo>
                    <a:pt x="179" y="391"/>
                  </a:lnTo>
                  <a:lnTo>
                    <a:pt x="192" y="398"/>
                  </a:lnTo>
                  <a:lnTo>
                    <a:pt x="187" y="418"/>
                  </a:lnTo>
                  <a:lnTo>
                    <a:pt x="169" y="418"/>
                  </a:lnTo>
                  <a:lnTo>
                    <a:pt x="169" y="398"/>
                  </a:lnTo>
                  <a:lnTo>
                    <a:pt x="152" y="391"/>
                  </a:lnTo>
                  <a:lnTo>
                    <a:pt x="135" y="398"/>
                  </a:lnTo>
                  <a:lnTo>
                    <a:pt x="137" y="413"/>
                  </a:lnTo>
                  <a:lnTo>
                    <a:pt x="149" y="418"/>
                  </a:lnTo>
                  <a:lnTo>
                    <a:pt x="152" y="425"/>
                  </a:lnTo>
                  <a:lnTo>
                    <a:pt x="144" y="435"/>
                  </a:lnTo>
                  <a:lnTo>
                    <a:pt x="125" y="420"/>
                  </a:lnTo>
                  <a:lnTo>
                    <a:pt x="112" y="403"/>
                  </a:lnTo>
                  <a:lnTo>
                    <a:pt x="102" y="386"/>
                  </a:lnTo>
                  <a:lnTo>
                    <a:pt x="97" y="358"/>
                  </a:lnTo>
                  <a:lnTo>
                    <a:pt x="90" y="348"/>
                  </a:lnTo>
                  <a:lnTo>
                    <a:pt x="110" y="353"/>
                  </a:lnTo>
                  <a:lnTo>
                    <a:pt x="142" y="363"/>
                  </a:lnTo>
                  <a:lnTo>
                    <a:pt x="169" y="356"/>
                  </a:lnTo>
                  <a:lnTo>
                    <a:pt x="182" y="343"/>
                  </a:lnTo>
                  <a:lnTo>
                    <a:pt x="189" y="328"/>
                  </a:lnTo>
                  <a:lnTo>
                    <a:pt x="159" y="306"/>
                  </a:lnTo>
                  <a:lnTo>
                    <a:pt x="122" y="289"/>
                  </a:lnTo>
                  <a:lnTo>
                    <a:pt x="82" y="266"/>
                  </a:lnTo>
                  <a:lnTo>
                    <a:pt x="65" y="259"/>
                  </a:lnTo>
                  <a:lnTo>
                    <a:pt x="45" y="271"/>
                  </a:lnTo>
                  <a:lnTo>
                    <a:pt x="25" y="294"/>
                  </a:lnTo>
                  <a:lnTo>
                    <a:pt x="18" y="311"/>
                  </a:lnTo>
                  <a:lnTo>
                    <a:pt x="18" y="331"/>
                  </a:lnTo>
                  <a:lnTo>
                    <a:pt x="23" y="356"/>
                  </a:lnTo>
                  <a:lnTo>
                    <a:pt x="25" y="386"/>
                  </a:lnTo>
                  <a:lnTo>
                    <a:pt x="33" y="410"/>
                  </a:lnTo>
                  <a:lnTo>
                    <a:pt x="40" y="438"/>
                  </a:lnTo>
                  <a:lnTo>
                    <a:pt x="50" y="448"/>
                  </a:lnTo>
                  <a:lnTo>
                    <a:pt x="62" y="458"/>
                  </a:lnTo>
                  <a:lnTo>
                    <a:pt x="50" y="470"/>
                  </a:lnTo>
                  <a:lnTo>
                    <a:pt x="30" y="490"/>
                  </a:lnTo>
                  <a:lnTo>
                    <a:pt x="15" y="510"/>
                  </a:lnTo>
                  <a:lnTo>
                    <a:pt x="8" y="527"/>
                  </a:lnTo>
                  <a:lnTo>
                    <a:pt x="10" y="547"/>
                  </a:lnTo>
                  <a:lnTo>
                    <a:pt x="0" y="552"/>
                  </a:lnTo>
                  <a:lnTo>
                    <a:pt x="20" y="579"/>
                  </a:lnTo>
                  <a:lnTo>
                    <a:pt x="48" y="604"/>
                  </a:lnTo>
                  <a:lnTo>
                    <a:pt x="95" y="624"/>
                  </a:lnTo>
                  <a:lnTo>
                    <a:pt x="100" y="686"/>
                  </a:lnTo>
                  <a:lnTo>
                    <a:pt x="92" y="696"/>
                  </a:lnTo>
                  <a:lnTo>
                    <a:pt x="82" y="721"/>
                  </a:lnTo>
                  <a:lnTo>
                    <a:pt x="130" y="719"/>
                  </a:lnTo>
                  <a:lnTo>
                    <a:pt x="140" y="744"/>
                  </a:lnTo>
                  <a:lnTo>
                    <a:pt x="212" y="803"/>
                  </a:lnTo>
                  <a:lnTo>
                    <a:pt x="199" y="858"/>
                  </a:lnTo>
                  <a:lnTo>
                    <a:pt x="209" y="865"/>
                  </a:lnTo>
                  <a:lnTo>
                    <a:pt x="189" y="883"/>
                  </a:lnTo>
                  <a:lnTo>
                    <a:pt x="174" y="898"/>
                  </a:lnTo>
                  <a:lnTo>
                    <a:pt x="169" y="910"/>
                  </a:lnTo>
                  <a:lnTo>
                    <a:pt x="192" y="922"/>
                  </a:lnTo>
                  <a:lnTo>
                    <a:pt x="207" y="937"/>
                  </a:lnTo>
                  <a:lnTo>
                    <a:pt x="244" y="915"/>
                  </a:lnTo>
                  <a:lnTo>
                    <a:pt x="266" y="927"/>
                  </a:lnTo>
                  <a:lnTo>
                    <a:pt x="281" y="927"/>
                  </a:lnTo>
                  <a:lnTo>
                    <a:pt x="296" y="942"/>
                  </a:lnTo>
                  <a:lnTo>
                    <a:pt x="314" y="962"/>
                  </a:lnTo>
                  <a:lnTo>
                    <a:pt x="348" y="952"/>
                  </a:lnTo>
                  <a:lnTo>
                    <a:pt x="341" y="927"/>
                  </a:lnTo>
                  <a:lnTo>
                    <a:pt x="348" y="910"/>
                  </a:lnTo>
                  <a:lnTo>
                    <a:pt x="373" y="888"/>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81" name="Freeform 301"/>
            <p:cNvSpPr>
              <a:spLocks/>
            </p:cNvSpPr>
            <p:nvPr/>
          </p:nvSpPr>
          <p:spPr bwMode="auto">
            <a:xfrm>
              <a:off x="5215014" y="2516654"/>
              <a:ext cx="35088" cy="44500"/>
            </a:xfrm>
            <a:custGeom>
              <a:avLst/>
              <a:gdLst>
                <a:gd name="T0" fmla="*/ 0 w 25"/>
                <a:gd name="T1" fmla="*/ 47625 h 32"/>
                <a:gd name="T2" fmla="*/ 3175 w 25"/>
                <a:gd name="T3" fmla="*/ 4763 h 32"/>
                <a:gd name="T4" fmla="*/ 19050 w 25"/>
                <a:gd name="T5" fmla="*/ 0 h 32"/>
                <a:gd name="T6" fmla="*/ 39688 w 25"/>
                <a:gd name="T7" fmla="*/ 50800 h 32"/>
                <a:gd name="T8" fmla="*/ 0 w 25"/>
                <a:gd name="T9" fmla="*/ 47625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32">
                  <a:moveTo>
                    <a:pt x="0" y="30"/>
                  </a:moveTo>
                  <a:lnTo>
                    <a:pt x="2" y="3"/>
                  </a:lnTo>
                  <a:lnTo>
                    <a:pt x="12" y="0"/>
                  </a:lnTo>
                  <a:lnTo>
                    <a:pt x="25" y="32"/>
                  </a:lnTo>
                  <a:lnTo>
                    <a:pt x="0" y="3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82" name="Freeform 302"/>
            <p:cNvSpPr>
              <a:spLocks/>
            </p:cNvSpPr>
            <p:nvPr/>
          </p:nvSpPr>
          <p:spPr bwMode="auto">
            <a:xfrm>
              <a:off x="4705555" y="1956224"/>
              <a:ext cx="82803" cy="100127"/>
            </a:xfrm>
            <a:custGeom>
              <a:avLst/>
              <a:gdLst>
                <a:gd name="T0" fmla="*/ 0 w 59"/>
                <a:gd name="T1" fmla="*/ 4763 h 72"/>
                <a:gd name="T2" fmla="*/ 34925 w 59"/>
                <a:gd name="T3" fmla="*/ 0 h 72"/>
                <a:gd name="T4" fmla="*/ 58737 w 59"/>
                <a:gd name="T5" fmla="*/ 15875 h 72"/>
                <a:gd name="T6" fmla="*/ 93662 w 59"/>
                <a:gd name="T7" fmla="*/ 68263 h 72"/>
                <a:gd name="T8" fmla="*/ 90487 w 59"/>
                <a:gd name="T9" fmla="*/ 92075 h 72"/>
                <a:gd name="T10" fmla="*/ 79375 w 59"/>
                <a:gd name="T11" fmla="*/ 114300 h 72"/>
                <a:gd name="T12" fmla="*/ 66675 w 59"/>
                <a:gd name="T13" fmla="*/ 95250 h 72"/>
                <a:gd name="T14" fmla="*/ 58737 w 59"/>
                <a:gd name="T15" fmla="*/ 111125 h 72"/>
                <a:gd name="T16" fmla="*/ 42862 w 59"/>
                <a:gd name="T17" fmla="*/ 76200 h 72"/>
                <a:gd name="T18" fmla="*/ 39687 w 59"/>
                <a:gd name="T19" fmla="*/ 39688 h 72"/>
                <a:gd name="T20" fmla="*/ 0 w 59"/>
                <a:gd name="T21" fmla="*/ 4763 h 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72">
                  <a:moveTo>
                    <a:pt x="0" y="3"/>
                  </a:moveTo>
                  <a:lnTo>
                    <a:pt x="22" y="0"/>
                  </a:lnTo>
                  <a:lnTo>
                    <a:pt x="37" y="10"/>
                  </a:lnTo>
                  <a:lnTo>
                    <a:pt x="59" y="43"/>
                  </a:lnTo>
                  <a:lnTo>
                    <a:pt x="57" y="58"/>
                  </a:lnTo>
                  <a:lnTo>
                    <a:pt x="50" y="72"/>
                  </a:lnTo>
                  <a:lnTo>
                    <a:pt x="42" y="60"/>
                  </a:lnTo>
                  <a:lnTo>
                    <a:pt x="37" y="70"/>
                  </a:lnTo>
                  <a:lnTo>
                    <a:pt x="27" y="48"/>
                  </a:lnTo>
                  <a:lnTo>
                    <a:pt x="25" y="25"/>
                  </a:lnTo>
                  <a:lnTo>
                    <a:pt x="0" y="3"/>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83" name="Freeform 303"/>
            <p:cNvSpPr>
              <a:spLocks/>
            </p:cNvSpPr>
            <p:nvPr/>
          </p:nvSpPr>
          <p:spPr bwMode="auto">
            <a:xfrm>
              <a:off x="4356092" y="1835233"/>
              <a:ext cx="178242" cy="100127"/>
            </a:xfrm>
            <a:custGeom>
              <a:avLst/>
              <a:gdLst>
                <a:gd name="T0" fmla="*/ 0 w 127"/>
                <a:gd name="T1" fmla="*/ 31750 h 72"/>
                <a:gd name="T2" fmla="*/ 74613 w 127"/>
                <a:gd name="T3" fmla="*/ 0 h 72"/>
                <a:gd name="T4" fmla="*/ 103188 w 127"/>
                <a:gd name="T5" fmla="*/ 20638 h 72"/>
                <a:gd name="T6" fmla="*/ 169863 w 127"/>
                <a:gd name="T7" fmla="*/ 39688 h 72"/>
                <a:gd name="T8" fmla="*/ 201613 w 127"/>
                <a:gd name="T9" fmla="*/ 60325 h 72"/>
                <a:gd name="T10" fmla="*/ 146050 w 127"/>
                <a:gd name="T11" fmla="*/ 95250 h 72"/>
                <a:gd name="T12" fmla="*/ 130175 w 127"/>
                <a:gd name="T13" fmla="*/ 114300 h 72"/>
                <a:gd name="T14" fmla="*/ 111125 w 127"/>
                <a:gd name="T15" fmla="*/ 103188 h 72"/>
                <a:gd name="T16" fmla="*/ 114300 w 127"/>
                <a:gd name="T17" fmla="*/ 87313 h 72"/>
                <a:gd name="T18" fmla="*/ 90488 w 127"/>
                <a:gd name="T19" fmla="*/ 84138 h 72"/>
                <a:gd name="T20" fmla="*/ 82550 w 127"/>
                <a:gd name="T21" fmla="*/ 100013 h 72"/>
                <a:gd name="T22" fmla="*/ 63500 w 127"/>
                <a:gd name="T23" fmla="*/ 103188 h 72"/>
                <a:gd name="T24" fmla="*/ 44450 w 127"/>
                <a:gd name="T25" fmla="*/ 84138 h 72"/>
                <a:gd name="T26" fmla="*/ 0 w 127"/>
                <a:gd name="T27" fmla="*/ 31750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7" h="72">
                  <a:moveTo>
                    <a:pt x="0" y="20"/>
                  </a:moveTo>
                  <a:lnTo>
                    <a:pt x="47" y="0"/>
                  </a:lnTo>
                  <a:lnTo>
                    <a:pt x="65" y="13"/>
                  </a:lnTo>
                  <a:lnTo>
                    <a:pt x="107" y="25"/>
                  </a:lnTo>
                  <a:lnTo>
                    <a:pt x="127" y="38"/>
                  </a:lnTo>
                  <a:lnTo>
                    <a:pt x="92" y="60"/>
                  </a:lnTo>
                  <a:lnTo>
                    <a:pt x="82" y="72"/>
                  </a:lnTo>
                  <a:lnTo>
                    <a:pt x="70" y="65"/>
                  </a:lnTo>
                  <a:lnTo>
                    <a:pt x="72" y="55"/>
                  </a:lnTo>
                  <a:lnTo>
                    <a:pt x="57" y="53"/>
                  </a:lnTo>
                  <a:lnTo>
                    <a:pt x="52" y="63"/>
                  </a:lnTo>
                  <a:lnTo>
                    <a:pt x="40" y="65"/>
                  </a:lnTo>
                  <a:lnTo>
                    <a:pt x="28" y="53"/>
                  </a:lnTo>
                  <a:lnTo>
                    <a:pt x="0" y="20"/>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84" name="Freeform 304"/>
            <p:cNvSpPr>
              <a:spLocks/>
            </p:cNvSpPr>
            <p:nvPr/>
          </p:nvSpPr>
          <p:spPr bwMode="auto">
            <a:xfrm>
              <a:off x="4471178" y="1881127"/>
              <a:ext cx="143156" cy="72314"/>
            </a:xfrm>
            <a:custGeom>
              <a:avLst/>
              <a:gdLst>
                <a:gd name="T0" fmla="*/ 71438 w 102"/>
                <a:gd name="T1" fmla="*/ 7938 h 52"/>
                <a:gd name="T2" fmla="*/ 161925 w 102"/>
                <a:gd name="T3" fmla="*/ 0 h 52"/>
                <a:gd name="T4" fmla="*/ 153988 w 102"/>
                <a:gd name="T5" fmla="*/ 82550 h 52"/>
                <a:gd name="T6" fmla="*/ 130175 w 102"/>
                <a:gd name="T7" fmla="*/ 61913 h 52"/>
                <a:gd name="T8" fmla="*/ 119063 w 102"/>
                <a:gd name="T9" fmla="*/ 58738 h 52"/>
                <a:gd name="T10" fmla="*/ 71438 w 102"/>
                <a:gd name="T11" fmla="*/ 66675 h 52"/>
                <a:gd name="T12" fmla="*/ 39688 w 102"/>
                <a:gd name="T13" fmla="*/ 66675 h 52"/>
                <a:gd name="T14" fmla="*/ 0 w 102"/>
                <a:gd name="T15" fmla="*/ 61913 h 52"/>
                <a:gd name="T16" fmla="*/ 15875 w 102"/>
                <a:gd name="T17" fmla="*/ 42863 h 52"/>
                <a:gd name="T18" fmla="*/ 71438 w 102"/>
                <a:gd name="T19" fmla="*/ 7938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52">
                  <a:moveTo>
                    <a:pt x="45" y="5"/>
                  </a:moveTo>
                  <a:lnTo>
                    <a:pt x="102" y="0"/>
                  </a:lnTo>
                  <a:lnTo>
                    <a:pt x="97" y="52"/>
                  </a:lnTo>
                  <a:lnTo>
                    <a:pt x="82" y="39"/>
                  </a:lnTo>
                  <a:lnTo>
                    <a:pt x="75" y="37"/>
                  </a:lnTo>
                  <a:lnTo>
                    <a:pt x="45" y="42"/>
                  </a:lnTo>
                  <a:lnTo>
                    <a:pt x="25" y="42"/>
                  </a:lnTo>
                  <a:lnTo>
                    <a:pt x="0" y="39"/>
                  </a:lnTo>
                  <a:lnTo>
                    <a:pt x="10" y="27"/>
                  </a:lnTo>
                  <a:lnTo>
                    <a:pt x="45" y="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85" name="Freeform 305"/>
            <p:cNvSpPr>
              <a:spLocks/>
            </p:cNvSpPr>
            <p:nvPr/>
          </p:nvSpPr>
          <p:spPr bwMode="auto">
            <a:xfrm>
              <a:off x="4921692" y="2447119"/>
              <a:ext cx="523492" cy="495071"/>
            </a:xfrm>
            <a:custGeom>
              <a:avLst/>
              <a:gdLst>
                <a:gd name="T0" fmla="*/ 311150 w 373"/>
                <a:gd name="T1" fmla="*/ 142875 h 356"/>
                <a:gd name="T2" fmla="*/ 331787 w 373"/>
                <a:gd name="T3" fmla="*/ 127000 h 356"/>
                <a:gd name="T4" fmla="*/ 371475 w 373"/>
                <a:gd name="T5" fmla="*/ 130175 h 356"/>
                <a:gd name="T6" fmla="*/ 403225 w 373"/>
                <a:gd name="T7" fmla="*/ 161925 h 356"/>
                <a:gd name="T8" fmla="*/ 441325 w 373"/>
                <a:gd name="T9" fmla="*/ 201613 h 356"/>
                <a:gd name="T10" fmla="*/ 446087 w 373"/>
                <a:gd name="T11" fmla="*/ 238125 h 356"/>
                <a:gd name="T12" fmla="*/ 461962 w 373"/>
                <a:gd name="T13" fmla="*/ 252413 h 356"/>
                <a:gd name="T14" fmla="*/ 481012 w 373"/>
                <a:gd name="T15" fmla="*/ 315913 h 356"/>
                <a:gd name="T16" fmla="*/ 568325 w 373"/>
                <a:gd name="T17" fmla="*/ 320675 h 356"/>
                <a:gd name="T18" fmla="*/ 592137 w 373"/>
                <a:gd name="T19" fmla="*/ 355600 h 356"/>
                <a:gd name="T20" fmla="*/ 571500 w 373"/>
                <a:gd name="T21" fmla="*/ 434975 h 356"/>
                <a:gd name="T22" fmla="*/ 493712 w 373"/>
                <a:gd name="T23" fmla="*/ 450850 h 356"/>
                <a:gd name="T24" fmla="*/ 409575 w 373"/>
                <a:gd name="T25" fmla="*/ 466725 h 356"/>
                <a:gd name="T26" fmla="*/ 387350 w 373"/>
                <a:gd name="T27" fmla="*/ 493713 h 356"/>
                <a:gd name="T28" fmla="*/ 374650 w 373"/>
                <a:gd name="T29" fmla="*/ 536575 h 356"/>
                <a:gd name="T30" fmla="*/ 339725 w 373"/>
                <a:gd name="T31" fmla="*/ 565150 h 356"/>
                <a:gd name="T32" fmla="*/ 339725 w 373"/>
                <a:gd name="T33" fmla="*/ 541338 h 356"/>
                <a:gd name="T34" fmla="*/ 339725 w 373"/>
                <a:gd name="T35" fmla="*/ 522288 h 356"/>
                <a:gd name="T36" fmla="*/ 327025 w 373"/>
                <a:gd name="T37" fmla="*/ 517525 h 356"/>
                <a:gd name="T38" fmla="*/ 292100 w 373"/>
                <a:gd name="T39" fmla="*/ 514350 h 356"/>
                <a:gd name="T40" fmla="*/ 260350 w 373"/>
                <a:gd name="T41" fmla="*/ 517525 h 356"/>
                <a:gd name="T42" fmla="*/ 236537 w 373"/>
                <a:gd name="T43" fmla="*/ 528638 h 356"/>
                <a:gd name="T44" fmla="*/ 209550 w 373"/>
                <a:gd name="T45" fmla="*/ 493713 h 356"/>
                <a:gd name="T46" fmla="*/ 196850 w 373"/>
                <a:gd name="T47" fmla="*/ 458788 h 356"/>
                <a:gd name="T48" fmla="*/ 177800 w 373"/>
                <a:gd name="T49" fmla="*/ 430213 h 356"/>
                <a:gd name="T50" fmla="*/ 141287 w 373"/>
                <a:gd name="T51" fmla="*/ 384175 h 356"/>
                <a:gd name="T52" fmla="*/ 125412 w 373"/>
                <a:gd name="T53" fmla="*/ 355600 h 356"/>
                <a:gd name="T54" fmla="*/ 106362 w 373"/>
                <a:gd name="T55" fmla="*/ 292100 h 356"/>
                <a:gd name="T56" fmla="*/ 74612 w 373"/>
                <a:gd name="T57" fmla="*/ 241300 h 356"/>
                <a:gd name="T58" fmla="*/ 34925 w 373"/>
                <a:gd name="T59" fmla="*/ 206375 h 356"/>
                <a:gd name="T60" fmla="*/ 31750 w 373"/>
                <a:gd name="T61" fmla="*/ 161925 h 356"/>
                <a:gd name="T62" fmla="*/ 7937 w 373"/>
                <a:gd name="T63" fmla="*/ 146050 h 356"/>
                <a:gd name="T64" fmla="*/ 0 w 373"/>
                <a:gd name="T65" fmla="*/ 114300 h 356"/>
                <a:gd name="T66" fmla="*/ 34925 w 373"/>
                <a:gd name="T67" fmla="*/ 114300 h 356"/>
                <a:gd name="T68" fmla="*/ 58737 w 373"/>
                <a:gd name="T69" fmla="*/ 92075 h 356"/>
                <a:gd name="T70" fmla="*/ 87312 w 373"/>
                <a:gd name="T71" fmla="*/ 71438 h 356"/>
                <a:gd name="T72" fmla="*/ 87312 w 373"/>
                <a:gd name="T73" fmla="*/ 31750 h 356"/>
                <a:gd name="T74" fmla="*/ 114300 w 373"/>
                <a:gd name="T75" fmla="*/ 4763 h 356"/>
                <a:gd name="T76" fmla="*/ 125412 w 373"/>
                <a:gd name="T77" fmla="*/ 0 h 356"/>
                <a:gd name="T78" fmla="*/ 146050 w 373"/>
                <a:gd name="T79" fmla="*/ 15875 h 356"/>
                <a:gd name="T80" fmla="*/ 165100 w 373"/>
                <a:gd name="T81" fmla="*/ 31750 h 356"/>
                <a:gd name="T82" fmla="*/ 196850 w 373"/>
                <a:gd name="T83" fmla="*/ 28575 h 356"/>
                <a:gd name="T84" fmla="*/ 217487 w 373"/>
                <a:gd name="T85" fmla="*/ 60325 h 356"/>
                <a:gd name="T86" fmla="*/ 236537 w 373"/>
                <a:gd name="T87" fmla="*/ 68263 h 356"/>
                <a:gd name="T88" fmla="*/ 265112 w 373"/>
                <a:gd name="T89" fmla="*/ 111125 h 356"/>
                <a:gd name="T90" fmla="*/ 311150 w 373"/>
                <a:gd name="T91" fmla="*/ 142875 h 35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73" h="356">
                  <a:moveTo>
                    <a:pt x="196" y="90"/>
                  </a:moveTo>
                  <a:lnTo>
                    <a:pt x="209" y="80"/>
                  </a:lnTo>
                  <a:lnTo>
                    <a:pt x="234" y="82"/>
                  </a:lnTo>
                  <a:lnTo>
                    <a:pt x="254" y="102"/>
                  </a:lnTo>
                  <a:lnTo>
                    <a:pt x="278" y="127"/>
                  </a:lnTo>
                  <a:lnTo>
                    <a:pt x="281" y="150"/>
                  </a:lnTo>
                  <a:lnTo>
                    <a:pt x="291" y="159"/>
                  </a:lnTo>
                  <a:lnTo>
                    <a:pt x="303" y="199"/>
                  </a:lnTo>
                  <a:lnTo>
                    <a:pt x="358" y="202"/>
                  </a:lnTo>
                  <a:lnTo>
                    <a:pt x="373" y="224"/>
                  </a:lnTo>
                  <a:lnTo>
                    <a:pt x="360" y="274"/>
                  </a:lnTo>
                  <a:lnTo>
                    <a:pt x="311" y="284"/>
                  </a:lnTo>
                  <a:lnTo>
                    <a:pt x="258" y="294"/>
                  </a:lnTo>
                  <a:lnTo>
                    <a:pt x="244" y="311"/>
                  </a:lnTo>
                  <a:lnTo>
                    <a:pt x="236" y="338"/>
                  </a:lnTo>
                  <a:lnTo>
                    <a:pt x="214" y="356"/>
                  </a:lnTo>
                  <a:lnTo>
                    <a:pt x="214" y="341"/>
                  </a:lnTo>
                  <a:lnTo>
                    <a:pt x="214" y="329"/>
                  </a:lnTo>
                  <a:lnTo>
                    <a:pt x="206" y="326"/>
                  </a:lnTo>
                  <a:lnTo>
                    <a:pt x="184" y="324"/>
                  </a:lnTo>
                  <a:lnTo>
                    <a:pt x="164" y="326"/>
                  </a:lnTo>
                  <a:lnTo>
                    <a:pt x="149" y="333"/>
                  </a:lnTo>
                  <a:lnTo>
                    <a:pt x="132" y="311"/>
                  </a:lnTo>
                  <a:lnTo>
                    <a:pt x="124" y="289"/>
                  </a:lnTo>
                  <a:lnTo>
                    <a:pt x="112" y="271"/>
                  </a:lnTo>
                  <a:lnTo>
                    <a:pt x="89" y="242"/>
                  </a:lnTo>
                  <a:lnTo>
                    <a:pt x="79" y="224"/>
                  </a:lnTo>
                  <a:lnTo>
                    <a:pt x="67" y="184"/>
                  </a:lnTo>
                  <a:lnTo>
                    <a:pt x="47" y="152"/>
                  </a:lnTo>
                  <a:lnTo>
                    <a:pt x="22" y="130"/>
                  </a:lnTo>
                  <a:lnTo>
                    <a:pt x="20" y="102"/>
                  </a:lnTo>
                  <a:lnTo>
                    <a:pt x="5" y="92"/>
                  </a:lnTo>
                  <a:lnTo>
                    <a:pt x="0" y="72"/>
                  </a:lnTo>
                  <a:lnTo>
                    <a:pt x="22" y="72"/>
                  </a:lnTo>
                  <a:lnTo>
                    <a:pt x="37" y="58"/>
                  </a:lnTo>
                  <a:lnTo>
                    <a:pt x="55" y="45"/>
                  </a:lnTo>
                  <a:lnTo>
                    <a:pt x="55" y="20"/>
                  </a:lnTo>
                  <a:lnTo>
                    <a:pt x="72" y="3"/>
                  </a:lnTo>
                  <a:lnTo>
                    <a:pt x="79" y="0"/>
                  </a:lnTo>
                  <a:lnTo>
                    <a:pt x="92" y="10"/>
                  </a:lnTo>
                  <a:lnTo>
                    <a:pt x="104" y="20"/>
                  </a:lnTo>
                  <a:lnTo>
                    <a:pt x="124" y="18"/>
                  </a:lnTo>
                  <a:lnTo>
                    <a:pt x="137" y="38"/>
                  </a:lnTo>
                  <a:lnTo>
                    <a:pt x="149" y="43"/>
                  </a:lnTo>
                  <a:lnTo>
                    <a:pt x="167" y="70"/>
                  </a:lnTo>
                  <a:lnTo>
                    <a:pt x="196" y="90"/>
                  </a:lnTo>
                  <a:close/>
                </a:path>
              </a:pathLst>
            </a:custGeom>
            <a:solidFill>
              <a:schemeClr val="accent5"/>
            </a:solid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86" name="Freeform 306"/>
            <p:cNvSpPr>
              <a:spLocks/>
            </p:cNvSpPr>
            <p:nvPr/>
          </p:nvSpPr>
          <p:spPr bwMode="auto">
            <a:xfrm>
              <a:off x="4705555" y="1956224"/>
              <a:ext cx="82803" cy="100127"/>
            </a:xfrm>
            <a:custGeom>
              <a:avLst/>
              <a:gdLst>
                <a:gd name="T0" fmla="*/ 58737 w 59"/>
                <a:gd name="T1" fmla="*/ 15875 h 72"/>
                <a:gd name="T2" fmla="*/ 34925 w 59"/>
                <a:gd name="T3" fmla="*/ 0 h 72"/>
                <a:gd name="T4" fmla="*/ 0 w 59"/>
                <a:gd name="T5" fmla="*/ 4763 h 72"/>
                <a:gd name="T6" fmla="*/ 39687 w 59"/>
                <a:gd name="T7" fmla="*/ 39688 h 72"/>
                <a:gd name="T8" fmla="*/ 42862 w 59"/>
                <a:gd name="T9" fmla="*/ 76200 h 72"/>
                <a:gd name="T10" fmla="*/ 58737 w 59"/>
                <a:gd name="T11" fmla="*/ 111125 h 72"/>
                <a:gd name="T12" fmla="*/ 66675 w 59"/>
                <a:gd name="T13" fmla="*/ 95250 h 72"/>
                <a:gd name="T14" fmla="*/ 79375 w 59"/>
                <a:gd name="T15" fmla="*/ 114300 h 72"/>
                <a:gd name="T16" fmla="*/ 90487 w 59"/>
                <a:gd name="T17" fmla="*/ 92075 h 72"/>
                <a:gd name="T18" fmla="*/ 93662 w 59"/>
                <a:gd name="T19" fmla="*/ 68263 h 72"/>
                <a:gd name="T20" fmla="*/ 58737 w 59"/>
                <a:gd name="T21" fmla="*/ 15875 h 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72">
                  <a:moveTo>
                    <a:pt x="37" y="10"/>
                  </a:moveTo>
                  <a:lnTo>
                    <a:pt x="22" y="0"/>
                  </a:lnTo>
                  <a:lnTo>
                    <a:pt x="0" y="3"/>
                  </a:lnTo>
                  <a:lnTo>
                    <a:pt x="25" y="25"/>
                  </a:lnTo>
                  <a:lnTo>
                    <a:pt x="27" y="48"/>
                  </a:lnTo>
                  <a:lnTo>
                    <a:pt x="37" y="70"/>
                  </a:lnTo>
                  <a:lnTo>
                    <a:pt x="42" y="60"/>
                  </a:lnTo>
                  <a:lnTo>
                    <a:pt x="50" y="72"/>
                  </a:lnTo>
                  <a:lnTo>
                    <a:pt x="57" y="58"/>
                  </a:lnTo>
                  <a:lnTo>
                    <a:pt x="59" y="43"/>
                  </a:lnTo>
                  <a:lnTo>
                    <a:pt x="37" y="1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87" name="Freeform 307"/>
            <p:cNvSpPr>
              <a:spLocks/>
            </p:cNvSpPr>
            <p:nvPr/>
          </p:nvSpPr>
          <p:spPr bwMode="auto">
            <a:xfrm>
              <a:off x="4551174" y="1614117"/>
              <a:ext cx="168416" cy="146018"/>
            </a:xfrm>
            <a:custGeom>
              <a:avLst/>
              <a:gdLst>
                <a:gd name="T0" fmla="*/ 0 w 120"/>
                <a:gd name="T1" fmla="*/ 98425 h 105"/>
                <a:gd name="T2" fmla="*/ 20638 w 120"/>
                <a:gd name="T3" fmla="*/ 114300 h 105"/>
                <a:gd name="T4" fmla="*/ 20638 w 120"/>
                <a:gd name="T5" fmla="*/ 127000 h 105"/>
                <a:gd name="T6" fmla="*/ 36513 w 120"/>
                <a:gd name="T7" fmla="*/ 134937 h 105"/>
                <a:gd name="T8" fmla="*/ 71438 w 120"/>
                <a:gd name="T9" fmla="*/ 166687 h 105"/>
                <a:gd name="T10" fmla="*/ 71438 w 120"/>
                <a:gd name="T11" fmla="*/ 142875 h 105"/>
                <a:gd name="T12" fmla="*/ 100013 w 120"/>
                <a:gd name="T13" fmla="*/ 130175 h 105"/>
                <a:gd name="T14" fmla="*/ 134938 w 120"/>
                <a:gd name="T15" fmla="*/ 134937 h 105"/>
                <a:gd name="T16" fmla="*/ 142875 w 120"/>
                <a:gd name="T17" fmla="*/ 111125 h 105"/>
                <a:gd name="T18" fmla="*/ 177800 w 120"/>
                <a:gd name="T19" fmla="*/ 98425 h 105"/>
                <a:gd name="T20" fmla="*/ 166688 w 120"/>
                <a:gd name="T21" fmla="*/ 76200 h 105"/>
                <a:gd name="T22" fmla="*/ 185738 w 120"/>
                <a:gd name="T23" fmla="*/ 39687 h 105"/>
                <a:gd name="T24" fmla="*/ 190500 w 120"/>
                <a:gd name="T25" fmla="*/ 44450 h 105"/>
                <a:gd name="T26" fmla="*/ 190500 w 120"/>
                <a:gd name="T27" fmla="*/ 23812 h 105"/>
                <a:gd name="T28" fmla="*/ 130175 w 120"/>
                <a:gd name="T29" fmla="*/ 0 h 105"/>
                <a:gd name="T30" fmla="*/ 76200 w 120"/>
                <a:gd name="T31" fmla="*/ 36512 h 105"/>
                <a:gd name="T32" fmla="*/ 28575 w 120"/>
                <a:gd name="T33" fmla="*/ 39687 h 105"/>
                <a:gd name="T34" fmla="*/ 12700 w 120"/>
                <a:gd name="T35" fmla="*/ 71437 h 105"/>
                <a:gd name="T36" fmla="*/ 0 w 120"/>
                <a:gd name="T37" fmla="*/ 98425 h 1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0" h="105">
                  <a:moveTo>
                    <a:pt x="0" y="62"/>
                  </a:moveTo>
                  <a:lnTo>
                    <a:pt x="13" y="72"/>
                  </a:lnTo>
                  <a:lnTo>
                    <a:pt x="13" y="80"/>
                  </a:lnTo>
                  <a:lnTo>
                    <a:pt x="23" y="85"/>
                  </a:lnTo>
                  <a:lnTo>
                    <a:pt x="45" y="105"/>
                  </a:lnTo>
                  <a:lnTo>
                    <a:pt x="45" y="90"/>
                  </a:lnTo>
                  <a:lnTo>
                    <a:pt x="63" y="82"/>
                  </a:lnTo>
                  <a:lnTo>
                    <a:pt x="85" y="85"/>
                  </a:lnTo>
                  <a:lnTo>
                    <a:pt x="90" y="70"/>
                  </a:lnTo>
                  <a:lnTo>
                    <a:pt x="112" y="62"/>
                  </a:lnTo>
                  <a:lnTo>
                    <a:pt x="105" y="48"/>
                  </a:lnTo>
                  <a:lnTo>
                    <a:pt x="117" y="25"/>
                  </a:lnTo>
                  <a:lnTo>
                    <a:pt x="120" y="28"/>
                  </a:lnTo>
                  <a:lnTo>
                    <a:pt x="120" y="15"/>
                  </a:lnTo>
                  <a:lnTo>
                    <a:pt x="82" y="0"/>
                  </a:lnTo>
                  <a:lnTo>
                    <a:pt x="48" y="23"/>
                  </a:lnTo>
                  <a:lnTo>
                    <a:pt x="18" y="25"/>
                  </a:lnTo>
                  <a:lnTo>
                    <a:pt x="8" y="45"/>
                  </a:lnTo>
                  <a:lnTo>
                    <a:pt x="0" y="62"/>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88" name="Freeform 308"/>
            <p:cNvSpPr>
              <a:spLocks/>
            </p:cNvSpPr>
            <p:nvPr/>
          </p:nvSpPr>
          <p:spPr bwMode="auto">
            <a:xfrm>
              <a:off x="4572226" y="1559886"/>
              <a:ext cx="203504" cy="93176"/>
            </a:xfrm>
            <a:custGeom>
              <a:avLst/>
              <a:gdLst>
                <a:gd name="T0" fmla="*/ 166688 w 145"/>
                <a:gd name="T1" fmla="*/ 106363 h 67"/>
                <a:gd name="T2" fmla="*/ 166688 w 145"/>
                <a:gd name="T3" fmla="*/ 85725 h 67"/>
                <a:gd name="T4" fmla="*/ 106363 w 145"/>
                <a:gd name="T5" fmla="*/ 61913 h 67"/>
                <a:gd name="T6" fmla="*/ 52388 w 145"/>
                <a:gd name="T7" fmla="*/ 98425 h 67"/>
                <a:gd name="T8" fmla="*/ 4763 w 145"/>
                <a:gd name="T9" fmla="*/ 101600 h 67"/>
                <a:gd name="T10" fmla="*/ 0 w 145"/>
                <a:gd name="T11" fmla="*/ 50800 h 67"/>
                <a:gd name="T12" fmla="*/ 20638 w 145"/>
                <a:gd name="T13" fmla="*/ 30163 h 67"/>
                <a:gd name="T14" fmla="*/ 44450 w 145"/>
                <a:gd name="T15" fmla="*/ 61913 h 67"/>
                <a:gd name="T16" fmla="*/ 71438 w 145"/>
                <a:gd name="T17" fmla="*/ 61913 h 67"/>
                <a:gd name="T18" fmla="*/ 79375 w 145"/>
                <a:gd name="T19" fmla="*/ 34925 h 67"/>
                <a:gd name="T20" fmla="*/ 60325 w 145"/>
                <a:gd name="T21" fmla="*/ 26988 h 67"/>
                <a:gd name="T22" fmla="*/ 47625 w 145"/>
                <a:gd name="T23" fmla="*/ 3175 h 67"/>
                <a:gd name="T24" fmla="*/ 103188 w 145"/>
                <a:gd name="T25" fmla="*/ 0 h 67"/>
                <a:gd name="T26" fmla="*/ 130175 w 145"/>
                <a:gd name="T27" fmla="*/ 22225 h 67"/>
                <a:gd name="T28" fmla="*/ 185738 w 145"/>
                <a:gd name="T29" fmla="*/ 22225 h 67"/>
                <a:gd name="T30" fmla="*/ 230188 w 145"/>
                <a:gd name="T31" fmla="*/ 61913 h 67"/>
                <a:gd name="T32" fmla="*/ 206375 w 145"/>
                <a:gd name="T33" fmla="*/ 77788 h 67"/>
                <a:gd name="T34" fmla="*/ 182563 w 145"/>
                <a:gd name="T35" fmla="*/ 66675 h 67"/>
                <a:gd name="T36" fmla="*/ 166688 w 145"/>
                <a:gd name="T37" fmla="*/ 106363 h 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5" h="67">
                  <a:moveTo>
                    <a:pt x="105" y="67"/>
                  </a:moveTo>
                  <a:lnTo>
                    <a:pt x="105" y="54"/>
                  </a:lnTo>
                  <a:lnTo>
                    <a:pt x="67" y="39"/>
                  </a:lnTo>
                  <a:lnTo>
                    <a:pt x="33" y="62"/>
                  </a:lnTo>
                  <a:lnTo>
                    <a:pt x="3" y="64"/>
                  </a:lnTo>
                  <a:lnTo>
                    <a:pt x="0" y="32"/>
                  </a:lnTo>
                  <a:lnTo>
                    <a:pt x="13" y="19"/>
                  </a:lnTo>
                  <a:lnTo>
                    <a:pt x="28" y="39"/>
                  </a:lnTo>
                  <a:lnTo>
                    <a:pt x="45" y="39"/>
                  </a:lnTo>
                  <a:lnTo>
                    <a:pt x="50" y="22"/>
                  </a:lnTo>
                  <a:lnTo>
                    <a:pt x="38" y="17"/>
                  </a:lnTo>
                  <a:lnTo>
                    <a:pt x="30" y="2"/>
                  </a:lnTo>
                  <a:lnTo>
                    <a:pt x="65" y="0"/>
                  </a:lnTo>
                  <a:lnTo>
                    <a:pt x="82" y="14"/>
                  </a:lnTo>
                  <a:lnTo>
                    <a:pt x="117" y="14"/>
                  </a:lnTo>
                  <a:lnTo>
                    <a:pt x="145" y="39"/>
                  </a:lnTo>
                  <a:lnTo>
                    <a:pt x="130" y="49"/>
                  </a:lnTo>
                  <a:lnTo>
                    <a:pt x="115" y="42"/>
                  </a:lnTo>
                  <a:lnTo>
                    <a:pt x="105" y="67"/>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89" name="Freeform 309"/>
            <p:cNvSpPr>
              <a:spLocks/>
            </p:cNvSpPr>
            <p:nvPr/>
          </p:nvSpPr>
          <p:spPr bwMode="auto">
            <a:xfrm>
              <a:off x="4614333" y="1527902"/>
              <a:ext cx="122105" cy="51451"/>
            </a:xfrm>
            <a:custGeom>
              <a:avLst/>
              <a:gdLst>
                <a:gd name="T0" fmla="*/ 138113 w 87"/>
                <a:gd name="T1" fmla="*/ 58737 h 37"/>
                <a:gd name="T2" fmla="*/ 82550 w 87"/>
                <a:gd name="T3" fmla="*/ 58737 h 37"/>
                <a:gd name="T4" fmla="*/ 55563 w 87"/>
                <a:gd name="T5" fmla="*/ 36512 h 37"/>
                <a:gd name="T6" fmla="*/ 0 w 87"/>
                <a:gd name="T7" fmla="*/ 39687 h 37"/>
                <a:gd name="T8" fmla="*/ 23813 w 87"/>
                <a:gd name="T9" fmla="*/ 20637 h 37"/>
                <a:gd name="T10" fmla="*/ 58738 w 87"/>
                <a:gd name="T11" fmla="*/ 0 h 37"/>
                <a:gd name="T12" fmla="*/ 106363 w 87"/>
                <a:gd name="T13" fmla="*/ 15875 h 37"/>
                <a:gd name="T14" fmla="*/ 138113 w 87"/>
                <a:gd name="T15" fmla="*/ 58737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7" h="37">
                  <a:moveTo>
                    <a:pt x="87" y="37"/>
                  </a:moveTo>
                  <a:lnTo>
                    <a:pt x="52" y="37"/>
                  </a:lnTo>
                  <a:lnTo>
                    <a:pt x="35" y="23"/>
                  </a:lnTo>
                  <a:lnTo>
                    <a:pt x="0" y="25"/>
                  </a:lnTo>
                  <a:lnTo>
                    <a:pt x="15" y="13"/>
                  </a:lnTo>
                  <a:lnTo>
                    <a:pt x="37" y="0"/>
                  </a:lnTo>
                  <a:lnTo>
                    <a:pt x="67" y="10"/>
                  </a:lnTo>
                  <a:lnTo>
                    <a:pt x="87" y="37"/>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90" name="Freeform 310"/>
            <p:cNvSpPr>
              <a:spLocks/>
            </p:cNvSpPr>
            <p:nvPr/>
          </p:nvSpPr>
          <p:spPr bwMode="auto">
            <a:xfrm>
              <a:off x="4607316" y="1774048"/>
              <a:ext cx="398585" cy="282306"/>
            </a:xfrm>
            <a:custGeom>
              <a:avLst/>
              <a:gdLst>
                <a:gd name="T0" fmla="*/ 111125 w 284"/>
                <a:gd name="T1" fmla="*/ 212725 h 203"/>
                <a:gd name="T2" fmla="*/ 146050 w 284"/>
                <a:gd name="T3" fmla="*/ 207963 h 203"/>
                <a:gd name="T4" fmla="*/ 169863 w 284"/>
                <a:gd name="T5" fmla="*/ 223838 h 203"/>
                <a:gd name="T6" fmla="*/ 204788 w 284"/>
                <a:gd name="T7" fmla="*/ 276225 h 203"/>
                <a:gd name="T8" fmla="*/ 201613 w 284"/>
                <a:gd name="T9" fmla="*/ 300038 h 203"/>
                <a:gd name="T10" fmla="*/ 190500 w 284"/>
                <a:gd name="T11" fmla="*/ 322263 h 203"/>
                <a:gd name="T12" fmla="*/ 212725 w 284"/>
                <a:gd name="T13" fmla="*/ 300038 h 203"/>
                <a:gd name="T14" fmla="*/ 228600 w 284"/>
                <a:gd name="T15" fmla="*/ 236538 h 203"/>
                <a:gd name="T16" fmla="*/ 257175 w 284"/>
                <a:gd name="T17" fmla="*/ 231775 h 203"/>
                <a:gd name="T18" fmla="*/ 268288 w 284"/>
                <a:gd name="T19" fmla="*/ 268288 h 203"/>
                <a:gd name="T20" fmla="*/ 339725 w 284"/>
                <a:gd name="T21" fmla="*/ 263525 h 203"/>
                <a:gd name="T22" fmla="*/ 355600 w 284"/>
                <a:gd name="T23" fmla="*/ 239713 h 203"/>
                <a:gd name="T24" fmla="*/ 379413 w 284"/>
                <a:gd name="T25" fmla="*/ 244475 h 203"/>
                <a:gd name="T26" fmla="*/ 430213 w 284"/>
                <a:gd name="T27" fmla="*/ 220663 h 203"/>
                <a:gd name="T28" fmla="*/ 450850 w 284"/>
                <a:gd name="T29" fmla="*/ 133350 h 203"/>
                <a:gd name="T30" fmla="*/ 336550 w 284"/>
                <a:gd name="T31" fmla="*/ 39688 h 203"/>
                <a:gd name="T32" fmla="*/ 320675 w 284"/>
                <a:gd name="T33" fmla="*/ 0 h 203"/>
                <a:gd name="T34" fmla="*/ 244475 w 284"/>
                <a:gd name="T35" fmla="*/ 3175 h 203"/>
                <a:gd name="T36" fmla="*/ 228600 w 284"/>
                <a:gd name="T37" fmla="*/ 34925 h 203"/>
                <a:gd name="T38" fmla="*/ 28575 w 284"/>
                <a:gd name="T39" fmla="*/ 53975 h 203"/>
                <a:gd name="T40" fmla="*/ 31750 w 284"/>
                <a:gd name="T41" fmla="*/ 106363 h 203"/>
                <a:gd name="T42" fmla="*/ 7938 w 284"/>
                <a:gd name="T43" fmla="*/ 122238 h 203"/>
                <a:gd name="T44" fmla="*/ 0 w 284"/>
                <a:gd name="T45" fmla="*/ 204788 h 203"/>
                <a:gd name="T46" fmla="*/ 39688 w 284"/>
                <a:gd name="T47" fmla="*/ 204788 h 203"/>
                <a:gd name="T48" fmla="*/ 55563 w 284"/>
                <a:gd name="T49" fmla="*/ 215900 h 203"/>
                <a:gd name="T50" fmla="*/ 95250 w 284"/>
                <a:gd name="T51" fmla="*/ 215900 h 203"/>
                <a:gd name="T52" fmla="*/ 106363 w 284"/>
                <a:gd name="T53" fmla="*/ 212725 h 203"/>
                <a:gd name="T54" fmla="*/ 111125 w 284"/>
                <a:gd name="T55" fmla="*/ 212725 h 2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84" h="203">
                  <a:moveTo>
                    <a:pt x="70" y="134"/>
                  </a:moveTo>
                  <a:lnTo>
                    <a:pt x="92" y="131"/>
                  </a:lnTo>
                  <a:lnTo>
                    <a:pt x="107" y="141"/>
                  </a:lnTo>
                  <a:lnTo>
                    <a:pt x="129" y="174"/>
                  </a:lnTo>
                  <a:lnTo>
                    <a:pt x="127" y="189"/>
                  </a:lnTo>
                  <a:lnTo>
                    <a:pt x="120" y="203"/>
                  </a:lnTo>
                  <a:lnTo>
                    <a:pt x="134" y="189"/>
                  </a:lnTo>
                  <a:lnTo>
                    <a:pt x="144" y="149"/>
                  </a:lnTo>
                  <a:lnTo>
                    <a:pt x="162" y="146"/>
                  </a:lnTo>
                  <a:lnTo>
                    <a:pt x="169" y="169"/>
                  </a:lnTo>
                  <a:lnTo>
                    <a:pt x="214" y="166"/>
                  </a:lnTo>
                  <a:lnTo>
                    <a:pt x="224" y="151"/>
                  </a:lnTo>
                  <a:lnTo>
                    <a:pt x="239" y="154"/>
                  </a:lnTo>
                  <a:lnTo>
                    <a:pt x="271" y="139"/>
                  </a:lnTo>
                  <a:lnTo>
                    <a:pt x="284" y="84"/>
                  </a:lnTo>
                  <a:lnTo>
                    <a:pt x="212" y="25"/>
                  </a:lnTo>
                  <a:lnTo>
                    <a:pt x="202" y="0"/>
                  </a:lnTo>
                  <a:lnTo>
                    <a:pt x="154" y="2"/>
                  </a:lnTo>
                  <a:lnTo>
                    <a:pt x="144" y="22"/>
                  </a:lnTo>
                  <a:lnTo>
                    <a:pt x="18" y="34"/>
                  </a:lnTo>
                  <a:lnTo>
                    <a:pt x="20" y="67"/>
                  </a:lnTo>
                  <a:lnTo>
                    <a:pt x="5" y="77"/>
                  </a:lnTo>
                  <a:lnTo>
                    <a:pt x="0" y="129"/>
                  </a:lnTo>
                  <a:lnTo>
                    <a:pt x="25" y="129"/>
                  </a:lnTo>
                  <a:lnTo>
                    <a:pt x="35" y="136"/>
                  </a:lnTo>
                  <a:lnTo>
                    <a:pt x="60" y="136"/>
                  </a:lnTo>
                  <a:lnTo>
                    <a:pt x="67" y="134"/>
                  </a:lnTo>
                  <a:lnTo>
                    <a:pt x="70" y="134"/>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91" name="Freeform 311"/>
            <p:cNvSpPr>
              <a:spLocks/>
            </p:cNvSpPr>
            <p:nvPr/>
          </p:nvSpPr>
          <p:spPr bwMode="auto">
            <a:xfrm>
              <a:off x="4607316" y="1774048"/>
              <a:ext cx="398585" cy="282306"/>
            </a:xfrm>
            <a:custGeom>
              <a:avLst/>
              <a:gdLst>
                <a:gd name="T0" fmla="*/ 111125 w 284"/>
                <a:gd name="T1" fmla="*/ 212725 h 203"/>
                <a:gd name="T2" fmla="*/ 146050 w 284"/>
                <a:gd name="T3" fmla="*/ 207963 h 203"/>
                <a:gd name="T4" fmla="*/ 169863 w 284"/>
                <a:gd name="T5" fmla="*/ 223838 h 203"/>
                <a:gd name="T6" fmla="*/ 204788 w 284"/>
                <a:gd name="T7" fmla="*/ 276225 h 203"/>
                <a:gd name="T8" fmla="*/ 201613 w 284"/>
                <a:gd name="T9" fmla="*/ 300038 h 203"/>
                <a:gd name="T10" fmla="*/ 190500 w 284"/>
                <a:gd name="T11" fmla="*/ 322263 h 203"/>
                <a:gd name="T12" fmla="*/ 212725 w 284"/>
                <a:gd name="T13" fmla="*/ 300038 h 203"/>
                <a:gd name="T14" fmla="*/ 228600 w 284"/>
                <a:gd name="T15" fmla="*/ 236538 h 203"/>
                <a:gd name="T16" fmla="*/ 257175 w 284"/>
                <a:gd name="T17" fmla="*/ 231775 h 203"/>
                <a:gd name="T18" fmla="*/ 268288 w 284"/>
                <a:gd name="T19" fmla="*/ 268288 h 203"/>
                <a:gd name="T20" fmla="*/ 339725 w 284"/>
                <a:gd name="T21" fmla="*/ 263525 h 203"/>
                <a:gd name="T22" fmla="*/ 355600 w 284"/>
                <a:gd name="T23" fmla="*/ 239713 h 203"/>
                <a:gd name="T24" fmla="*/ 379413 w 284"/>
                <a:gd name="T25" fmla="*/ 244475 h 203"/>
                <a:gd name="T26" fmla="*/ 430213 w 284"/>
                <a:gd name="T27" fmla="*/ 220663 h 203"/>
                <a:gd name="T28" fmla="*/ 450850 w 284"/>
                <a:gd name="T29" fmla="*/ 133350 h 203"/>
                <a:gd name="T30" fmla="*/ 336550 w 284"/>
                <a:gd name="T31" fmla="*/ 39688 h 203"/>
                <a:gd name="T32" fmla="*/ 320675 w 284"/>
                <a:gd name="T33" fmla="*/ 0 h 203"/>
                <a:gd name="T34" fmla="*/ 244475 w 284"/>
                <a:gd name="T35" fmla="*/ 3175 h 203"/>
                <a:gd name="T36" fmla="*/ 228600 w 284"/>
                <a:gd name="T37" fmla="*/ 34925 h 203"/>
                <a:gd name="T38" fmla="*/ 28575 w 284"/>
                <a:gd name="T39" fmla="*/ 53975 h 203"/>
                <a:gd name="T40" fmla="*/ 31750 w 284"/>
                <a:gd name="T41" fmla="*/ 106363 h 203"/>
                <a:gd name="T42" fmla="*/ 7938 w 284"/>
                <a:gd name="T43" fmla="*/ 122238 h 203"/>
                <a:gd name="T44" fmla="*/ 0 w 284"/>
                <a:gd name="T45" fmla="*/ 204788 h 203"/>
                <a:gd name="T46" fmla="*/ 39688 w 284"/>
                <a:gd name="T47" fmla="*/ 204788 h 203"/>
                <a:gd name="T48" fmla="*/ 55563 w 284"/>
                <a:gd name="T49" fmla="*/ 215900 h 203"/>
                <a:gd name="T50" fmla="*/ 95250 w 284"/>
                <a:gd name="T51" fmla="*/ 215900 h 203"/>
                <a:gd name="T52" fmla="*/ 111125 w 284"/>
                <a:gd name="T53" fmla="*/ 212725 h 20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4" h="203">
                  <a:moveTo>
                    <a:pt x="70" y="134"/>
                  </a:moveTo>
                  <a:lnTo>
                    <a:pt x="92" y="131"/>
                  </a:lnTo>
                  <a:lnTo>
                    <a:pt x="107" y="141"/>
                  </a:lnTo>
                  <a:lnTo>
                    <a:pt x="129" y="174"/>
                  </a:lnTo>
                  <a:lnTo>
                    <a:pt x="127" y="189"/>
                  </a:lnTo>
                  <a:lnTo>
                    <a:pt x="120" y="203"/>
                  </a:lnTo>
                  <a:lnTo>
                    <a:pt x="134" y="189"/>
                  </a:lnTo>
                  <a:lnTo>
                    <a:pt x="144" y="149"/>
                  </a:lnTo>
                  <a:lnTo>
                    <a:pt x="162" y="146"/>
                  </a:lnTo>
                  <a:lnTo>
                    <a:pt x="169" y="169"/>
                  </a:lnTo>
                  <a:lnTo>
                    <a:pt x="214" y="166"/>
                  </a:lnTo>
                  <a:lnTo>
                    <a:pt x="224" y="151"/>
                  </a:lnTo>
                  <a:lnTo>
                    <a:pt x="239" y="154"/>
                  </a:lnTo>
                  <a:lnTo>
                    <a:pt x="271" y="139"/>
                  </a:lnTo>
                  <a:lnTo>
                    <a:pt x="284" y="84"/>
                  </a:lnTo>
                  <a:lnTo>
                    <a:pt x="212" y="25"/>
                  </a:lnTo>
                  <a:lnTo>
                    <a:pt x="202" y="0"/>
                  </a:lnTo>
                  <a:lnTo>
                    <a:pt x="154" y="2"/>
                  </a:lnTo>
                  <a:lnTo>
                    <a:pt x="144" y="22"/>
                  </a:lnTo>
                  <a:lnTo>
                    <a:pt x="18" y="34"/>
                  </a:lnTo>
                  <a:lnTo>
                    <a:pt x="20" y="67"/>
                  </a:lnTo>
                  <a:lnTo>
                    <a:pt x="5" y="77"/>
                  </a:lnTo>
                  <a:lnTo>
                    <a:pt x="0" y="129"/>
                  </a:lnTo>
                  <a:lnTo>
                    <a:pt x="25" y="129"/>
                  </a:lnTo>
                  <a:lnTo>
                    <a:pt x="35" y="136"/>
                  </a:lnTo>
                  <a:lnTo>
                    <a:pt x="60" y="136"/>
                  </a:lnTo>
                  <a:lnTo>
                    <a:pt x="70" y="134"/>
                  </a:lnTo>
                  <a:close/>
                </a:path>
              </a:pathLst>
            </a:custGeom>
            <a:solidFill>
              <a:schemeClr val="accent5"/>
            </a:solid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92" name="Freeform 312"/>
            <p:cNvSpPr>
              <a:spLocks/>
            </p:cNvSpPr>
            <p:nvPr/>
          </p:nvSpPr>
          <p:spPr bwMode="auto">
            <a:xfrm>
              <a:off x="4614332" y="1614117"/>
              <a:ext cx="234380" cy="207206"/>
            </a:xfrm>
            <a:custGeom>
              <a:avLst/>
              <a:gdLst>
                <a:gd name="T0" fmla="*/ 20638 w 167"/>
                <a:gd name="T1" fmla="*/ 236537 h 149"/>
                <a:gd name="T2" fmla="*/ 220663 w 167"/>
                <a:gd name="T3" fmla="*/ 217487 h 149"/>
                <a:gd name="T4" fmla="*/ 236538 w 167"/>
                <a:gd name="T5" fmla="*/ 185737 h 149"/>
                <a:gd name="T6" fmla="*/ 252413 w 167"/>
                <a:gd name="T7" fmla="*/ 146050 h 149"/>
                <a:gd name="T8" fmla="*/ 265113 w 167"/>
                <a:gd name="T9" fmla="*/ 130175 h 149"/>
                <a:gd name="T10" fmla="*/ 257175 w 167"/>
                <a:gd name="T11" fmla="*/ 31750 h 149"/>
                <a:gd name="T12" fmla="*/ 182563 w 167"/>
                <a:gd name="T13" fmla="*/ 0 h 149"/>
                <a:gd name="T14" fmla="*/ 158750 w 167"/>
                <a:gd name="T15" fmla="*/ 15875 h 149"/>
                <a:gd name="T16" fmla="*/ 134938 w 167"/>
                <a:gd name="T17" fmla="*/ 4762 h 149"/>
                <a:gd name="T18" fmla="*/ 119063 w 167"/>
                <a:gd name="T19" fmla="*/ 44450 h 149"/>
                <a:gd name="T20" fmla="*/ 114300 w 167"/>
                <a:gd name="T21" fmla="*/ 39687 h 149"/>
                <a:gd name="T22" fmla="*/ 95250 w 167"/>
                <a:gd name="T23" fmla="*/ 76200 h 149"/>
                <a:gd name="T24" fmla="*/ 106363 w 167"/>
                <a:gd name="T25" fmla="*/ 98425 h 149"/>
                <a:gd name="T26" fmla="*/ 71438 w 167"/>
                <a:gd name="T27" fmla="*/ 111125 h 149"/>
                <a:gd name="T28" fmla="*/ 63500 w 167"/>
                <a:gd name="T29" fmla="*/ 134937 h 149"/>
                <a:gd name="T30" fmla="*/ 28575 w 167"/>
                <a:gd name="T31" fmla="*/ 130175 h 149"/>
                <a:gd name="T32" fmla="*/ 0 w 167"/>
                <a:gd name="T33" fmla="*/ 142875 h 149"/>
                <a:gd name="T34" fmla="*/ 0 w 167"/>
                <a:gd name="T35" fmla="*/ 166687 h 149"/>
                <a:gd name="T36" fmla="*/ 0 w 167"/>
                <a:gd name="T37" fmla="*/ 206375 h 149"/>
                <a:gd name="T38" fmla="*/ 20638 w 167"/>
                <a:gd name="T39" fmla="*/ 206375 h 149"/>
                <a:gd name="T40" fmla="*/ 20638 w 167"/>
                <a:gd name="T41" fmla="*/ 236537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7" h="149">
                  <a:moveTo>
                    <a:pt x="13" y="149"/>
                  </a:moveTo>
                  <a:lnTo>
                    <a:pt x="139" y="137"/>
                  </a:lnTo>
                  <a:lnTo>
                    <a:pt x="149" y="117"/>
                  </a:lnTo>
                  <a:lnTo>
                    <a:pt x="159" y="92"/>
                  </a:lnTo>
                  <a:lnTo>
                    <a:pt x="167" y="82"/>
                  </a:lnTo>
                  <a:lnTo>
                    <a:pt x="162" y="20"/>
                  </a:lnTo>
                  <a:lnTo>
                    <a:pt x="115" y="0"/>
                  </a:lnTo>
                  <a:lnTo>
                    <a:pt x="100" y="10"/>
                  </a:lnTo>
                  <a:lnTo>
                    <a:pt x="85" y="3"/>
                  </a:lnTo>
                  <a:lnTo>
                    <a:pt x="75" y="28"/>
                  </a:lnTo>
                  <a:lnTo>
                    <a:pt x="72" y="25"/>
                  </a:lnTo>
                  <a:lnTo>
                    <a:pt x="60" y="48"/>
                  </a:lnTo>
                  <a:lnTo>
                    <a:pt x="67" y="62"/>
                  </a:lnTo>
                  <a:lnTo>
                    <a:pt x="45" y="70"/>
                  </a:lnTo>
                  <a:lnTo>
                    <a:pt x="40" y="85"/>
                  </a:lnTo>
                  <a:lnTo>
                    <a:pt x="18" y="82"/>
                  </a:lnTo>
                  <a:lnTo>
                    <a:pt x="0" y="90"/>
                  </a:lnTo>
                  <a:lnTo>
                    <a:pt x="0" y="105"/>
                  </a:lnTo>
                  <a:lnTo>
                    <a:pt x="0" y="130"/>
                  </a:lnTo>
                  <a:lnTo>
                    <a:pt x="13" y="130"/>
                  </a:lnTo>
                  <a:lnTo>
                    <a:pt x="13" y="149"/>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93" name="Freeform 313"/>
            <p:cNvSpPr>
              <a:spLocks/>
            </p:cNvSpPr>
            <p:nvPr/>
          </p:nvSpPr>
          <p:spPr bwMode="auto">
            <a:xfrm>
              <a:off x="4541349" y="1700345"/>
              <a:ext cx="28068" cy="25033"/>
            </a:xfrm>
            <a:custGeom>
              <a:avLst/>
              <a:gdLst>
                <a:gd name="T0" fmla="*/ 0 w 20"/>
                <a:gd name="T1" fmla="*/ 15875 h 18"/>
                <a:gd name="T2" fmla="*/ 31750 w 20"/>
                <a:gd name="T3" fmla="*/ 28575 h 18"/>
                <a:gd name="T4" fmla="*/ 31750 w 20"/>
                <a:gd name="T5" fmla="*/ 15875 h 18"/>
                <a:gd name="T6" fmla="*/ 11113 w 20"/>
                <a:gd name="T7" fmla="*/ 0 h 18"/>
                <a:gd name="T8" fmla="*/ 0 w 20"/>
                <a:gd name="T9" fmla="*/ 15875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8">
                  <a:moveTo>
                    <a:pt x="0" y="10"/>
                  </a:moveTo>
                  <a:lnTo>
                    <a:pt x="20" y="18"/>
                  </a:lnTo>
                  <a:lnTo>
                    <a:pt x="20" y="10"/>
                  </a:lnTo>
                  <a:lnTo>
                    <a:pt x="7" y="0"/>
                  </a:lnTo>
                  <a:lnTo>
                    <a:pt x="0" y="1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94" name="Freeform 314"/>
            <p:cNvSpPr>
              <a:spLocks/>
            </p:cNvSpPr>
            <p:nvPr/>
          </p:nvSpPr>
          <p:spPr bwMode="auto">
            <a:xfrm>
              <a:off x="4569422" y="2118924"/>
              <a:ext cx="81356" cy="81356"/>
            </a:xfrm>
            <a:custGeom>
              <a:avLst/>
              <a:gdLst>
                <a:gd name="T0" fmla="*/ 3175 w 37"/>
                <a:gd name="T1" fmla="*/ 31750 h 42"/>
                <a:gd name="T2" fmla="*/ 11113 w 37"/>
                <a:gd name="T3" fmla="*/ 63500 h 42"/>
                <a:gd name="T4" fmla="*/ 31750 w 37"/>
                <a:gd name="T5" fmla="*/ 66675 h 42"/>
                <a:gd name="T6" fmla="*/ 58738 w 37"/>
                <a:gd name="T7" fmla="*/ 47625 h 42"/>
                <a:gd name="T8" fmla="*/ 55563 w 37"/>
                <a:gd name="T9" fmla="*/ 7938 h 42"/>
                <a:gd name="T10" fmla="*/ 50800 w 37"/>
                <a:gd name="T11" fmla="*/ 4763 h 42"/>
                <a:gd name="T12" fmla="*/ 39688 w 37"/>
                <a:gd name="T13" fmla="*/ 0 h 42"/>
                <a:gd name="T14" fmla="*/ 26988 w 37"/>
                <a:gd name="T15" fmla="*/ 0 h 42"/>
                <a:gd name="T16" fmla="*/ 15875 w 37"/>
                <a:gd name="T17" fmla="*/ 4763 h 42"/>
                <a:gd name="T18" fmla="*/ 3175 w 37"/>
                <a:gd name="T19" fmla="*/ 12700 h 42"/>
                <a:gd name="T20" fmla="*/ 0 w 37"/>
                <a:gd name="T21" fmla="*/ 20638 h 42"/>
                <a:gd name="T22" fmla="*/ 0 w 37"/>
                <a:gd name="T23" fmla="*/ 23813 h 42"/>
                <a:gd name="T24" fmla="*/ 3175 w 37"/>
                <a:gd name="T25" fmla="*/ 31750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7" h="42">
                  <a:moveTo>
                    <a:pt x="2" y="20"/>
                  </a:moveTo>
                  <a:lnTo>
                    <a:pt x="7" y="40"/>
                  </a:lnTo>
                  <a:lnTo>
                    <a:pt x="20" y="42"/>
                  </a:lnTo>
                  <a:lnTo>
                    <a:pt x="37" y="30"/>
                  </a:lnTo>
                  <a:lnTo>
                    <a:pt x="35" y="5"/>
                  </a:lnTo>
                  <a:lnTo>
                    <a:pt x="32" y="3"/>
                  </a:lnTo>
                  <a:lnTo>
                    <a:pt x="25" y="0"/>
                  </a:lnTo>
                  <a:lnTo>
                    <a:pt x="17" y="0"/>
                  </a:lnTo>
                  <a:lnTo>
                    <a:pt x="10" y="3"/>
                  </a:lnTo>
                  <a:lnTo>
                    <a:pt x="2" y="8"/>
                  </a:lnTo>
                  <a:lnTo>
                    <a:pt x="0" y="13"/>
                  </a:lnTo>
                  <a:lnTo>
                    <a:pt x="0" y="15"/>
                  </a:lnTo>
                  <a:lnTo>
                    <a:pt x="2" y="2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95" name="Freeform 315"/>
            <p:cNvSpPr>
              <a:spLocks/>
            </p:cNvSpPr>
            <p:nvPr/>
          </p:nvSpPr>
          <p:spPr bwMode="auto">
            <a:xfrm>
              <a:off x="4555384" y="2102237"/>
              <a:ext cx="42104" cy="37547"/>
            </a:xfrm>
            <a:custGeom>
              <a:avLst/>
              <a:gdLst>
                <a:gd name="T0" fmla="*/ 15875 w 30"/>
                <a:gd name="T1" fmla="*/ 39688 h 27"/>
                <a:gd name="T2" fmla="*/ 19050 w 30"/>
                <a:gd name="T3" fmla="*/ 31750 h 27"/>
                <a:gd name="T4" fmla="*/ 31750 w 30"/>
                <a:gd name="T5" fmla="*/ 23813 h 27"/>
                <a:gd name="T6" fmla="*/ 39688 w 30"/>
                <a:gd name="T7" fmla="*/ 19050 h 27"/>
                <a:gd name="T8" fmla="*/ 47625 w 30"/>
                <a:gd name="T9" fmla="*/ 19050 h 27"/>
                <a:gd name="T10" fmla="*/ 39688 w 30"/>
                <a:gd name="T11" fmla="*/ 11113 h 27"/>
                <a:gd name="T12" fmla="*/ 31750 w 30"/>
                <a:gd name="T13" fmla="*/ 3175 h 27"/>
                <a:gd name="T14" fmla="*/ 26988 w 30"/>
                <a:gd name="T15" fmla="*/ 0 h 27"/>
                <a:gd name="T16" fmla="*/ 23813 w 30"/>
                <a:gd name="T17" fmla="*/ 0 h 27"/>
                <a:gd name="T18" fmla="*/ 7938 w 30"/>
                <a:gd name="T19" fmla="*/ 7938 h 27"/>
                <a:gd name="T20" fmla="*/ 3175 w 30"/>
                <a:gd name="T21" fmla="*/ 11113 h 27"/>
                <a:gd name="T22" fmla="*/ 0 w 30"/>
                <a:gd name="T23" fmla="*/ 19050 h 27"/>
                <a:gd name="T24" fmla="*/ 7938 w 30"/>
                <a:gd name="T25" fmla="*/ 31750 h 27"/>
                <a:gd name="T26" fmla="*/ 15875 w 30"/>
                <a:gd name="T27" fmla="*/ 42863 h 27"/>
                <a:gd name="T28" fmla="*/ 15875 w 30"/>
                <a:gd name="T29" fmla="*/ 39688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0" h="27">
                  <a:moveTo>
                    <a:pt x="10" y="25"/>
                  </a:moveTo>
                  <a:lnTo>
                    <a:pt x="12" y="20"/>
                  </a:lnTo>
                  <a:lnTo>
                    <a:pt x="20" y="15"/>
                  </a:lnTo>
                  <a:lnTo>
                    <a:pt x="25" y="12"/>
                  </a:lnTo>
                  <a:lnTo>
                    <a:pt x="30" y="12"/>
                  </a:lnTo>
                  <a:lnTo>
                    <a:pt x="25" y="7"/>
                  </a:lnTo>
                  <a:lnTo>
                    <a:pt x="20" y="2"/>
                  </a:lnTo>
                  <a:lnTo>
                    <a:pt x="17" y="0"/>
                  </a:lnTo>
                  <a:lnTo>
                    <a:pt x="15" y="0"/>
                  </a:lnTo>
                  <a:lnTo>
                    <a:pt x="5" y="5"/>
                  </a:lnTo>
                  <a:lnTo>
                    <a:pt x="2" y="7"/>
                  </a:lnTo>
                  <a:lnTo>
                    <a:pt x="0" y="12"/>
                  </a:lnTo>
                  <a:lnTo>
                    <a:pt x="5" y="20"/>
                  </a:lnTo>
                  <a:lnTo>
                    <a:pt x="10" y="27"/>
                  </a:lnTo>
                  <a:lnTo>
                    <a:pt x="10" y="25"/>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96" name="Freeform 316"/>
            <p:cNvSpPr>
              <a:spLocks/>
            </p:cNvSpPr>
            <p:nvPr/>
          </p:nvSpPr>
          <p:spPr bwMode="auto">
            <a:xfrm>
              <a:off x="4534337" y="2125881"/>
              <a:ext cx="44910" cy="69536"/>
            </a:xfrm>
            <a:custGeom>
              <a:avLst/>
              <a:gdLst>
                <a:gd name="T0" fmla="*/ 39688 w 32"/>
                <a:gd name="T1" fmla="*/ 15875 h 50"/>
                <a:gd name="T2" fmla="*/ 26988 w 32"/>
                <a:gd name="T3" fmla="*/ 0 h 50"/>
                <a:gd name="T4" fmla="*/ 11113 w 32"/>
                <a:gd name="T5" fmla="*/ 4763 h 50"/>
                <a:gd name="T6" fmla="*/ 15875 w 32"/>
                <a:gd name="T7" fmla="*/ 28575 h 50"/>
                <a:gd name="T8" fmla="*/ 0 w 32"/>
                <a:gd name="T9" fmla="*/ 58738 h 50"/>
                <a:gd name="T10" fmla="*/ 11113 w 32"/>
                <a:gd name="T11" fmla="*/ 66675 h 50"/>
                <a:gd name="T12" fmla="*/ 23813 w 32"/>
                <a:gd name="T13" fmla="*/ 79375 h 50"/>
                <a:gd name="T14" fmla="*/ 50800 w 32"/>
                <a:gd name="T15" fmla="*/ 55563 h 50"/>
                <a:gd name="T16" fmla="*/ 42863 w 32"/>
                <a:gd name="T17" fmla="*/ 23813 h 50"/>
                <a:gd name="T18" fmla="*/ 39688 w 32"/>
                <a:gd name="T19" fmla="*/ 15875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50">
                  <a:moveTo>
                    <a:pt x="25" y="10"/>
                  </a:moveTo>
                  <a:lnTo>
                    <a:pt x="17" y="0"/>
                  </a:lnTo>
                  <a:lnTo>
                    <a:pt x="7" y="3"/>
                  </a:lnTo>
                  <a:lnTo>
                    <a:pt x="10" y="18"/>
                  </a:lnTo>
                  <a:lnTo>
                    <a:pt x="0" y="37"/>
                  </a:lnTo>
                  <a:lnTo>
                    <a:pt x="7" y="42"/>
                  </a:lnTo>
                  <a:lnTo>
                    <a:pt x="15" y="50"/>
                  </a:lnTo>
                  <a:lnTo>
                    <a:pt x="32" y="35"/>
                  </a:lnTo>
                  <a:lnTo>
                    <a:pt x="27" y="15"/>
                  </a:lnTo>
                  <a:lnTo>
                    <a:pt x="25" y="1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97" name="Freeform 317"/>
            <p:cNvSpPr>
              <a:spLocks/>
            </p:cNvSpPr>
            <p:nvPr/>
          </p:nvSpPr>
          <p:spPr bwMode="auto">
            <a:xfrm>
              <a:off x="4534337" y="2111977"/>
              <a:ext cx="23858" cy="34767"/>
            </a:xfrm>
            <a:custGeom>
              <a:avLst/>
              <a:gdLst>
                <a:gd name="T0" fmla="*/ 15875 w 17"/>
                <a:gd name="T1" fmla="*/ 39687 h 25"/>
                <a:gd name="T2" fmla="*/ 11112 w 17"/>
                <a:gd name="T3" fmla="*/ 20637 h 25"/>
                <a:gd name="T4" fmla="*/ 26987 w 17"/>
                <a:gd name="T5" fmla="*/ 15875 h 25"/>
                <a:gd name="T6" fmla="*/ 23812 w 17"/>
                <a:gd name="T7" fmla="*/ 7937 h 25"/>
                <a:gd name="T8" fmla="*/ 19050 w 17"/>
                <a:gd name="T9" fmla="*/ 4762 h 25"/>
                <a:gd name="T10" fmla="*/ 11112 w 17"/>
                <a:gd name="T11" fmla="*/ 4762 h 25"/>
                <a:gd name="T12" fmla="*/ 3175 w 17"/>
                <a:gd name="T13" fmla="*/ 0 h 25"/>
                <a:gd name="T14" fmla="*/ 0 w 17"/>
                <a:gd name="T15" fmla="*/ 15875 h 25"/>
                <a:gd name="T16" fmla="*/ 0 w 17"/>
                <a:gd name="T17" fmla="*/ 39687 h 25"/>
                <a:gd name="T18" fmla="*/ 7937 w 17"/>
                <a:gd name="T19" fmla="*/ 39687 h 25"/>
                <a:gd name="T20" fmla="*/ 11112 w 17"/>
                <a:gd name="T21" fmla="*/ 39687 h 25"/>
                <a:gd name="T22" fmla="*/ 15875 w 17"/>
                <a:gd name="T23" fmla="*/ 39687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 h="25">
                  <a:moveTo>
                    <a:pt x="10" y="25"/>
                  </a:moveTo>
                  <a:lnTo>
                    <a:pt x="7" y="13"/>
                  </a:lnTo>
                  <a:lnTo>
                    <a:pt x="17" y="10"/>
                  </a:lnTo>
                  <a:lnTo>
                    <a:pt x="15" y="5"/>
                  </a:lnTo>
                  <a:lnTo>
                    <a:pt x="12" y="3"/>
                  </a:lnTo>
                  <a:lnTo>
                    <a:pt x="7" y="3"/>
                  </a:lnTo>
                  <a:lnTo>
                    <a:pt x="2" y="0"/>
                  </a:lnTo>
                  <a:lnTo>
                    <a:pt x="0" y="10"/>
                  </a:lnTo>
                  <a:lnTo>
                    <a:pt x="0" y="25"/>
                  </a:lnTo>
                  <a:lnTo>
                    <a:pt x="5" y="25"/>
                  </a:lnTo>
                  <a:lnTo>
                    <a:pt x="7" y="25"/>
                  </a:lnTo>
                  <a:lnTo>
                    <a:pt x="10" y="25"/>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98" name="Freeform 318"/>
            <p:cNvSpPr>
              <a:spLocks/>
            </p:cNvSpPr>
            <p:nvPr/>
          </p:nvSpPr>
          <p:spPr bwMode="auto">
            <a:xfrm>
              <a:off x="4534337" y="2111977"/>
              <a:ext cx="23858" cy="34767"/>
            </a:xfrm>
            <a:custGeom>
              <a:avLst/>
              <a:gdLst>
                <a:gd name="T0" fmla="*/ 15875 w 17"/>
                <a:gd name="T1" fmla="*/ 39687 h 25"/>
                <a:gd name="T2" fmla="*/ 11112 w 17"/>
                <a:gd name="T3" fmla="*/ 20637 h 25"/>
                <a:gd name="T4" fmla="*/ 26987 w 17"/>
                <a:gd name="T5" fmla="*/ 15875 h 25"/>
                <a:gd name="T6" fmla="*/ 23812 w 17"/>
                <a:gd name="T7" fmla="*/ 7937 h 25"/>
                <a:gd name="T8" fmla="*/ 19050 w 17"/>
                <a:gd name="T9" fmla="*/ 4762 h 25"/>
                <a:gd name="T10" fmla="*/ 11112 w 17"/>
                <a:gd name="T11" fmla="*/ 4762 h 25"/>
                <a:gd name="T12" fmla="*/ 3175 w 17"/>
                <a:gd name="T13" fmla="*/ 0 h 25"/>
                <a:gd name="T14" fmla="*/ 0 w 17"/>
                <a:gd name="T15" fmla="*/ 15875 h 25"/>
                <a:gd name="T16" fmla="*/ 0 w 17"/>
                <a:gd name="T17" fmla="*/ 39687 h 25"/>
                <a:gd name="T18" fmla="*/ 7937 w 17"/>
                <a:gd name="T19" fmla="*/ 39687 h 25"/>
                <a:gd name="T20" fmla="*/ 15875 w 17"/>
                <a:gd name="T21" fmla="*/ 39687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 h="25">
                  <a:moveTo>
                    <a:pt x="10" y="25"/>
                  </a:moveTo>
                  <a:lnTo>
                    <a:pt x="7" y="13"/>
                  </a:lnTo>
                  <a:lnTo>
                    <a:pt x="17" y="10"/>
                  </a:lnTo>
                  <a:lnTo>
                    <a:pt x="15" y="5"/>
                  </a:lnTo>
                  <a:lnTo>
                    <a:pt x="12" y="3"/>
                  </a:lnTo>
                  <a:lnTo>
                    <a:pt x="7" y="3"/>
                  </a:lnTo>
                  <a:lnTo>
                    <a:pt x="2" y="0"/>
                  </a:lnTo>
                  <a:lnTo>
                    <a:pt x="0" y="10"/>
                  </a:lnTo>
                  <a:lnTo>
                    <a:pt x="0" y="25"/>
                  </a:lnTo>
                  <a:lnTo>
                    <a:pt x="5" y="25"/>
                  </a:lnTo>
                  <a:lnTo>
                    <a:pt x="10" y="25"/>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399" name="Freeform 319"/>
            <p:cNvSpPr>
              <a:spLocks/>
            </p:cNvSpPr>
            <p:nvPr/>
          </p:nvSpPr>
          <p:spPr bwMode="auto">
            <a:xfrm>
              <a:off x="4443109" y="2029931"/>
              <a:ext cx="91223" cy="86224"/>
            </a:xfrm>
            <a:custGeom>
              <a:avLst/>
              <a:gdLst>
                <a:gd name="T0" fmla="*/ 79375 w 65"/>
                <a:gd name="T1" fmla="*/ 69850 h 62"/>
                <a:gd name="T2" fmla="*/ 92075 w 65"/>
                <a:gd name="T3" fmla="*/ 61913 h 62"/>
                <a:gd name="T4" fmla="*/ 103188 w 65"/>
                <a:gd name="T5" fmla="*/ 61913 h 62"/>
                <a:gd name="T6" fmla="*/ 103188 w 65"/>
                <a:gd name="T7" fmla="*/ 58738 h 62"/>
                <a:gd name="T8" fmla="*/ 100013 w 65"/>
                <a:gd name="T9" fmla="*/ 46038 h 62"/>
                <a:gd name="T10" fmla="*/ 100013 w 65"/>
                <a:gd name="T11" fmla="*/ 30163 h 62"/>
                <a:gd name="T12" fmla="*/ 100013 w 65"/>
                <a:gd name="T13" fmla="*/ 26988 h 62"/>
                <a:gd name="T14" fmla="*/ 95250 w 65"/>
                <a:gd name="T15" fmla="*/ 19050 h 62"/>
                <a:gd name="T16" fmla="*/ 95250 w 65"/>
                <a:gd name="T17" fmla="*/ 15875 h 62"/>
                <a:gd name="T18" fmla="*/ 87313 w 65"/>
                <a:gd name="T19" fmla="*/ 11113 h 62"/>
                <a:gd name="T20" fmla="*/ 79375 w 65"/>
                <a:gd name="T21" fmla="*/ 11113 h 62"/>
                <a:gd name="T22" fmla="*/ 71438 w 65"/>
                <a:gd name="T23" fmla="*/ 3175 h 62"/>
                <a:gd name="T24" fmla="*/ 60325 w 65"/>
                <a:gd name="T25" fmla="*/ 3175 h 62"/>
                <a:gd name="T26" fmla="*/ 47625 w 65"/>
                <a:gd name="T27" fmla="*/ 0 h 62"/>
                <a:gd name="T28" fmla="*/ 31750 w 65"/>
                <a:gd name="T29" fmla="*/ 0 h 62"/>
                <a:gd name="T30" fmla="*/ 28575 w 65"/>
                <a:gd name="T31" fmla="*/ 3175 h 62"/>
                <a:gd name="T32" fmla="*/ 15875 w 65"/>
                <a:gd name="T33" fmla="*/ 11113 h 62"/>
                <a:gd name="T34" fmla="*/ 12700 w 65"/>
                <a:gd name="T35" fmla="*/ 11113 h 62"/>
                <a:gd name="T36" fmla="*/ 7938 w 65"/>
                <a:gd name="T37" fmla="*/ 7938 h 62"/>
                <a:gd name="T38" fmla="*/ 7938 w 65"/>
                <a:gd name="T39" fmla="*/ 3175 h 62"/>
                <a:gd name="T40" fmla="*/ 4763 w 65"/>
                <a:gd name="T41" fmla="*/ 3175 h 62"/>
                <a:gd name="T42" fmla="*/ 0 w 65"/>
                <a:gd name="T43" fmla="*/ 7938 h 62"/>
                <a:gd name="T44" fmla="*/ 7938 w 65"/>
                <a:gd name="T45" fmla="*/ 23813 h 62"/>
                <a:gd name="T46" fmla="*/ 15875 w 65"/>
                <a:gd name="T47" fmla="*/ 26988 h 62"/>
                <a:gd name="T48" fmla="*/ 15875 w 65"/>
                <a:gd name="T49" fmla="*/ 34925 h 62"/>
                <a:gd name="T50" fmla="*/ 15875 w 65"/>
                <a:gd name="T51" fmla="*/ 38100 h 62"/>
                <a:gd name="T52" fmla="*/ 23813 w 65"/>
                <a:gd name="T53" fmla="*/ 42863 h 62"/>
                <a:gd name="T54" fmla="*/ 36513 w 65"/>
                <a:gd name="T55" fmla="*/ 53975 h 62"/>
                <a:gd name="T56" fmla="*/ 44450 w 65"/>
                <a:gd name="T57" fmla="*/ 58738 h 62"/>
                <a:gd name="T58" fmla="*/ 47625 w 65"/>
                <a:gd name="T59" fmla="*/ 61913 h 62"/>
                <a:gd name="T60" fmla="*/ 47625 w 65"/>
                <a:gd name="T61" fmla="*/ 69850 h 62"/>
                <a:gd name="T62" fmla="*/ 52388 w 65"/>
                <a:gd name="T63" fmla="*/ 74613 h 62"/>
                <a:gd name="T64" fmla="*/ 55563 w 65"/>
                <a:gd name="T65" fmla="*/ 77788 h 62"/>
                <a:gd name="T66" fmla="*/ 60325 w 65"/>
                <a:gd name="T67" fmla="*/ 85725 h 62"/>
                <a:gd name="T68" fmla="*/ 60325 w 65"/>
                <a:gd name="T69" fmla="*/ 90488 h 62"/>
                <a:gd name="T70" fmla="*/ 63500 w 65"/>
                <a:gd name="T71" fmla="*/ 90488 h 62"/>
                <a:gd name="T72" fmla="*/ 68263 w 65"/>
                <a:gd name="T73" fmla="*/ 90488 h 62"/>
                <a:gd name="T74" fmla="*/ 71438 w 65"/>
                <a:gd name="T75" fmla="*/ 90488 h 62"/>
                <a:gd name="T76" fmla="*/ 76200 w 65"/>
                <a:gd name="T77" fmla="*/ 98425 h 62"/>
                <a:gd name="T78" fmla="*/ 76200 w 65"/>
                <a:gd name="T79" fmla="*/ 85725 h 62"/>
                <a:gd name="T80" fmla="*/ 76200 w 65"/>
                <a:gd name="T81" fmla="*/ 77788 h 62"/>
                <a:gd name="T82" fmla="*/ 76200 w 65"/>
                <a:gd name="T83" fmla="*/ 69850 h 62"/>
                <a:gd name="T84" fmla="*/ 79375 w 65"/>
                <a:gd name="T85" fmla="*/ 69850 h 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5" h="62">
                  <a:moveTo>
                    <a:pt x="50" y="44"/>
                  </a:moveTo>
                  <a:lnTo>
                    <a:pt x="58" y="39"/>
                  </a:lnTo>
                  <a:lnTo>
                    <a:pt x="65" y="39"/>
                  </a:lnTo>
                  <a:lnTo>
                    <a:pt x="65" y="37"/>
                  </a:lnTo>
                  <a:lnTo>
                    <a:pt x="63" y="29"/>
                  </a:lnTo>
                  <a:lnTo>
                    <a:pt x="63" y="19"/>
                  </a:lnTo>
                  <a:lnTo>
                    <a:pt x="63" y="17"/>
                  </a:lnTo>
                  <a:lnTo>
                    <a:pt x="60" y="12"/>
                  </a:lnTo>
                  <a:lnTo>
                    <a:pt x="60" y="10"/>
                  </a:lnTo>
                  <a:lnTo>
                    <a:pt x="55" y="7"/>
                  </a:lnTo>
                  <a:lnTo>
                    <a:pt x="50" y="7"/>
                  </a:lnTo>
                  <a:lnTo>
                    <a:pt x="45" y="2"/>
                  </a:lnTo>
                  <a:lnTo>
                    <a:pt x="38" y="2"/>
                  </a:lnTo>
                  <a:lnTo>
                    <a:pt x="30" y="0"/>
                  </a:lnTo>
                  <a:lnTo>
                    <a:pt x="20" y="0"/>
                  </a:lnTo>
                  <a:lnTo>
                    <a:pt x="18" y="2"/>
                  </a:lnTo>
                  <a:lnTo>
                    <a:pt x="10" y="7"/>
                  </a:lnTo>
                  <a:lnTo>
                    <a:pt x="8" y="7"/>
                  </a:lnTo>
                  <a:lnTo>
                    <a:pt x="5" y="5"/>
                  </a:lnTo>
                  <a:lnTo>
                    <a:pt x="5" y="2"/>
                  </a:lnTo>
                  <a:lnTo>
                    <a:pt x="3" y="2"/>
                  </a:lnTo>
                  <a:lnTo>
                    <a:pt x="0" y="5"/>
                  </a:lnTo>
                  <a:lnTo>
                    <a:pt x="5" y="15"/>
                  </a:lnTo>
                  <a:lnTo>
                    <a:pt x="10" y="17"/>
                  </a:lnTo>
                  <a:lnTo>
                    <a:pt x="10" y="22"/>
                  </a:lnTo>
                  <a:lnTo>
                    <a:pt x="10" y="24"/>
                  </a:lnTo>
                  <a:lnTo>
                    <a:pt x="15" y="27"/>
                  </a:lnTo>
                  <a:lnTo>
                    <a:pt x="23" y="34"/>
                  </a:lnTo>
                  <a:lnTo>
                    <a:pt x="28" y="37"/>
                  </a:lnTo>
                  <a:lnTo>
                    <a:pt x="30" y="39"/>
                  </a:lnTo>
                  <a:lnTo>
                    <a:pt x="30" y="44"/>
                  </a:lnTo>
                  <a:lnTo>
                    <a:pt x="33" y="47"/>
                  </a:lnTo>
                  <a:lnTo>
                    <a:pt x="35" y="49"/>
                  </a:lnTo>
                  <a:lnTo>
                    <a:pt x="38" y="54"/>
                  </a:lnTo>
                  <a:lnTo>
                    <a:pt x="38" y="57"/>
                  </a:lnTo>
                  <a:lnTo>
                    <a:pt x="40" y="57"/>
                  </a:lnTo>
                  <a:lnTo>
                    <a:pt x="43" y="57"/>
                  </a:lnTo>
                  <a:lnTo>
                    <a:pt x="45" y="57"/>
                  </a:lnTo>
                  <a:lnTo>
                    <a:pt x="48" y="62"/>
                  </a:lnTo>
                  <a:lnTo>
                    <a:pt x="48" y="54"/>
                  </a:lnTo>
                  <a:lnTo>
                    <a:pt x="48" y="49"/>
                  </a:lnTo>
                  <a:lnTo>
                    <a:pt x="48" y="44"/>
                  </a:lnTo>
                  <a:lnTo>
                    <a:pt x="50" y="44"/>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400" name="Freeform 320"/>
            <p:cNvSpPr>
              <a:spLocks/>
            </p:cNvSpPr>
            <p:nvPr/>
          </p:nvSpPr>
          <p:spPr bwMode="auto">
            <a:xfrm>
              <a:off x="4443109" y="2029931"/>
              <a:ext cx="91223" cy="86224"/>
            </a:xfrm>
            <a:custGeom>
              <a:avLst/>
              <a:gdLst>
                <a:gd name="T0" fmla="*/ 79375 w 65"/>
                <a:gd name="T1" fmla="*/ 69850 h 62"/>
                <a:gd name="T2" fmla="*/ 92075 w 65"/>
                <a:gd name="T3" fmla="*/ 61913 h 62"/>
                <a:gd name="T4" fmla="*/ 103188 w 65"/>
                <a:gd name="T5" fmla="*/ 61913 h 62"/>
                <a:gd name="T6" fmla="*/ 103188 w 65"/>
                <a:gd name="T7" fmla="*/ 58738 h 62"/>
                <a:gd name="T8" fmla="*/ 100013 w 65"/>
                <a:gd name="T9" fmla="*/ 46038 h 62"/>
                <a:gd name="T10" fmla="*/ 100013 w 65"/>
                <a:gd name="T11" fmla="*/ 30163 h 62"/>
                <a:gd name="T12" fmla="*/ 100013 w 65"/>
                <a:gd name="T13" fmla="*/ 26988 h 62"/>
                <a:gd name="T14" fmla="*/ 95250 w 65"/>
                <a:gd name="T15" fmla="*/ 19050 h 62"/>
                <a:gd name="T16" fmla="*/ 95250 w 65"/>
                <a:gd name="T17" fmla="*/ 15875 h 62"/>
                <a:gd name="T18" fmla="*/ 87313 w 65"/>
                <a:gd name="T19" fmla="*/ 11113 h 62"/>
                <a:gd name="T20" fmla="*/ 79375 w 65"/>
                <a:gd name="T21" fmla="*/ 11113 h 62"/>
                <a:gd name="T22" fmla="*/ 71438 w 65"/>
                <a:gd name="T23" fmla="*/ 3175 h 62"/>
                <a:gd name="T24" fmla="*/ 60325 w 65"/>
                <a:gd name="T25" fmla="*/ 3175 h 62"/>
                <a:gd name="T26" fmla="*/ 47625 w 65"/>
                <a:gd name="T27" fmla="*/ 0 h 62"/>
                <a:gd name="T28" fmla="*/ 31750 w 65"/>
                <a:gd name="T29" fmla="*/ 0 h 62"/>
                <a:gd name="T30" fmla="*/ 28575 w 65"/>
                <a:gd name="T31" fmla="*/ 3175 h 62"/>
                <a:gd name="T32" fmla="*/ 15875 w 65"/>
                <a:gd name="T33" fmla="*/ 11113 h 62"/>
                <a:gd name="T34" fmla="*/ 12700 w 65"/>
                <a:gd name="T35" fmla="*/ 11113 h 62"/>
                <a:gd name="T36" fmla="*/ 7938 w 65"/>
                <a:gd name="T37" fmla="*/ 7938 h 62"/>
                <a:gd name="T38" fmla="*/ 7938 w 65"/>
                <a:gd name="T39" fmla="*/ 3175 h 62"/>
                <a:gd name="T40" fmla="*/ 4763 w 65"/>
                <a:gd name="T41" fmla="*/ 3175 h 62"/>
                <a:gd name="T42" fmla="*/ 0 w 65"/>
                <a:gd name="T43" fmla="*/ 7938 h 62"/>
                <a:gd name="T44" fmla="*/ 7938 w 65"/>
                <a:gd name="T45" fmla="*/ 23813 h 62"/>
                <a:gd name="T46" fmla="*/ 15875 w 65"/>
                <a:gd name="T47" fmla="*/ 26988 h 62"/>
                <a:gd name="T48" fmla="*/ 15875 w 65"/>
                <a:gd name="T49" fmla="*/ 34925 h 62"/>
                <a:gd name="T50" fmla="*/ 15875 w 65"/>
                <a:gd name="T51" fmla="*/ 38100 h 62"/>
                <a:gd name="T52" fmla="*/ 23813 w 65"/>
                <a:gd name="T53" fmla="*/ 42863 h 62"/>
                <a:gd name="T54" fmla="*/ 36513 w 65"/>
                <a:gd name="T55" fmla="*/ 53975 h 62"/>
                <a:gd name="T56" fmla="*/ 44450 w 65"/>
                <a:gd name="T57" fmla="*/ 58738 h 62"/>
                <a:gd name="T58" fmla="*/ 47625 w 65"/>
                <a:gd name="T59" fmla="*/ 61913 h 62"/>
                <a:gd name="T60" fmla="*/ 47625 w 65"/>
                <a:gd name="T61" fmla="*/ 69850 h 62"/>
                <a:gd name="T62" fmla="*/ 52388 w 65"/>
                <a:gd name="T63" fmla="*/ 74613 h 62"/>
                <a:gd name="T64" fmla="*/ 55563 w 65"/>
                <a:gd name="T65" fmla="*/ 77788 h 62"/>
                <a:gd name="T66" fmla="*/ 60325 w 65"/>
                <a:gd name="T67" fmla="*/ 85725 h 62"/>
                <a:gd name="T68" fmla="*/ 60325 w 65"/>
                <a:gd name="T69" fmla="*/ 90488 h 62"/>
                <a:gd name="T70" fmla="*/ 63500 w 65"/>
                <a:gd name="T71" fmla="*/ 90488 h 62"/>
                <a:gd name="T72" fmla="*/ 68263 w 65"/>
                <a:gd name="T73" fmla="*/ 90488 h 62"/>
                <a:gd name="T74" fmla="*/ 71438 w 65"/>
                <a:gd name="T75" fmla="*/ 90488 h 62"/>
                <a:gd name="T76" fmla="*/ 76200 w 65"/>
                <a:gd name="T77" fmla="*/ 98425 h 62"/>
                <a:gd name="T78" fmla="*/ 76200 w 65"/>
                <a:gd name="T79" fmla="*/ 85725 h 62"/>
                <a:gd name="T80" fmla="*/ 76200 w 65"/>
                <a:gd name="T81" fmla="*/ 77788 h 62"/>
                <a:gd name="T82" fmla="*/ 79375 w 65"/>
                <a:gd name="T83" fmla="*/ 69850 h 6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5" h="62">
                  <a:moveTo>
                    <a:pt x="50" y="44"/>
                  </a:moveTo>
                  <a:lnTo>
                    <a:pt x="58" y="39"/>
                  </a:lnTo>
                  <a:lnTo>
                    <a:pt x="65" y="39"/>
                  </a:lnTo>
                  <a:lnTo>
                    <a:pt x="65" y="37"/>
                  </a:lnTo>
                  <a:lnTo>
                    <a:pt x="63" y="29"/>
                  </a:lnTo>
                  <a:lnTo>
                    <a:pt x="63" y="19"/>
                  </a:lnTo>
                  <a:lnTo>
                    <a:pt x="63" y="17"/>
                  </a:lnTo>
                  <a:lnTo>
                    <a:pt x="60" y="12"/>
                  </a:lnTo>
                  <a:lnTo>
                    <a:pt x="60" y="10"/>
                  </a:lnTo>
                  <a:lnTo>
                    <a:pt x="55" y="7"/>
                  </a:lnTo>
                  <a:lnTo>
                    <a:pt x="50" y="7"/>
                  </a:lnTo>
                  <a:lnTo>
                    <a:pt x="45" y="2"/>
                  </a:lnTo>
                  <a:lnTo>
                    <a:pt x="38" y="2"/>
                  </a:lnTo>
                  <a:lnTo>
                    <a:pt x="30" y="0"/>
                  </a:lnTo>
                  <a:lnTo>
                    <a:pt x="20" y="0"/>
                  </a:lnTo>
                  <a:lnTo>
                    <a:pt x="18" y="2"/>
                  </a:lnTo>
                  <a:lnTo>
                    <a:pt x="10" y="7"/>
                  </a:lnTo>
                  <a:lnTo>
                    <a:pt x="8" y="7"/>
                  </a:lnTo>
                  <a:lnTo>
                    <a:pt x="5" y="5"/>
                  </a:lnTo>
                  <a:lnTo>
                    <a:pt x="5" y="2"/>
                  </a:lnTo>
                  <a:lnTo>
                    <a:pt x="3" y="2"/>
                  </a:lnTo>
                  <a:lnTo>
                    <a:pt x="0" y="5"/>
                  </a:lnTo>
                  <a:lnTo>
                    <a:pt x="5" y="15"/>
                  </a:lnTo>
                  <a:lnTo>
                    <a:pt x="10" y="17"/>
                  </a:lnTo>
                  <a:lnTo>
                    <a:pt x="10" y="22"/>
                  </a:lnTo>
                  <a:lnTo>
                    <a:pt x="10" y="24"/>
                  </a:lnTo>
                  <a:lnTo>
                    <a:pt x="15" y="27"/>
                  </a:lnTo>
                  <a:lnTo>
                    <a:pt x="23" y="34"/>
                  </a:lnTo>
                  <a:lnTo>
                    <a:pt x="28" y="37"/>
                  </a:lnTo>
                  <a:lnTo>
                    <a:pt x="30" y="39"/>
                  </a:lnTo>
                  <a:lnTo>
                    <a:pt x="30" y="44"/>
                  </a:lnTo>
                  <a:lnTo>
                    <a:pt x="33" y="47"/>
                  </a:lnTo>
                  <a:lnTo>
                    <a:pt x="35" y="49"/>
                  </a:lnTo>
                  <a:lnTo>
                    <a:pt x="38" y="54"/>
                  </a:lnTo>
                  <a:lnTo>
                    <a:pt x="38" y="57"/>
                  </a:lnTo>
                  <a:lnTo>
                    <a:pt x="40" y="57"/>
                  </a:lnTo>
                  <a:lnTo>
                    <a:pt x="43" y="57"/>
                  </a:lnTo>
                  <a:lnTo>
                    <a:pt x="45" y="57"/>
                  </a:lnTo>
                  <a:lnTo>
                    <a:pt x="48" y="62"/>
                  </a:lnTo>
                  <a:lnTo>
                    <a:pt x="48" y="54"/>
                  </a:lnTo>
                  <a:lnTo>
                    <a:pt x="48" y="49"/>
                  </a:lnTo>
                  <a:lnTo>
                    <a:pt x="50" y="44"/>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401" name="Freeform 321"/>
            <p:cNvSpPr>
              <a:spLocks/>
            </p:cNvSpPr>
            <p:nvPr/>
          </p:nvSpPr>
          <p:spPr bwMode="auto">
            <a:xfrm>
              <a:off x="4408183" y="1990986"/>
              <a:ext cx="123347" cy="105137"/>
            </a:xfrm>
            <a:custGeom>
              <a:avLst/>
              <a:gdLst>
                <a:gd name="T0" fmla="*/ 134938 w 100"/>
                <a:gd name="T1" fmla="*/ 142875 h 105"/>
                <a:gd name="T2" fmla="*/ 130175 w 100"/>
                <a:gd name="T3" fmla="*/ 134938 h 105"/>
                <a:gd name="T4" fmla="*/ 127000 w 100"/>
                <a:gd name="T5" fmla="*/ 134938 h 105"/>
                <a:gd name="T6" fmla="*/ 122238 w 100"/>
                <a:gd name="T7" fmla="*/ 134938 h 105"/>
                <a:gd name="T8" fmla="*/ 119063 w 100"/>
                <a:gd name="T9" fmla="*/ 134938 h 105"/>
                <a:gd name="T10" fmla="*/ 119063 w 100"/>
                <a:gd name="T11" fmla="*/ 130175 h 105"/>
                <a:gd name="T12" fmla="*/ 114300 w 100"/>
                <a:gd name="T13" fmla="*/ 122238 h 105"/>
                <a:gd name="T14" fmla="*/ 111125 w 100"/>
                <a:gd name="T15" fmla="*/ 119063 h 105"/>
                <a:gd name="T16" fmla="*/ 106363 w 100"/>
                <a:gd name="T17" fmla="*/ 114300 h 105"/>
                <a:gd name="T18" fmla="*/ 106363 w 100"/>
                <a:gd name="T19" fmla="*/ 106363 h 105"/>
                <a:gd name="T20" fmla="*/ 103188 w 100"/>
                <a:gd name="T21" fmla="*/ 103188 h 105"/>
                <a:gd name="T22" fmla="*/ 95250 w 100"/>
                <a:gd name="T23" fmla="*/ 98425 h 105"/>
                <a:gd name="T24" fmla="*/ 82550 w 100"/>
                <a:gd name="T25" fmla="*/ 87313 h 105"/>
                <a:gd name="T26" fmla="*/ 74613 w 100"/>
                <a:gd name="T27" fmla="*/ 82550 h 105"/>
                <a:gd name="T28" fmla="*/ 74613 w 100"/>
                <a:gd name="T29" fmla="*/ 79375 h 105"/>
                <a:gd name="T30" fmla="*/ 74613 w 100"/>
                <a:gd name="T31" fmla="*/ 71438 h 105"/>
                <a:gd name="T32" fmla="*/ 66675 w 100"/>
                <a:gd name="T33" fmla="*/ 68263 h 105"/>
                <a:gd name="T34" fmla="*/ 58738 w 100"/>
                <a:gd name="T35" fmla="*/ 52388 h 105"/>
                <a:gd name="T36" fmla="*/ 63500 w 100"/>
                <a:gd name="T37" fmla="*/ 47625 h 105"/>
                <a:gd name="T38" fmla="*/ 66675 w 100"/>
                <a:gd name="T39" fmla="*/ 47625 h 105"/>
                <a:gd name="T40" fmla="*/ 66675 w 100"/>
                <a:gd name="T41" fmla="*/ 52388 h 105"/>
                <a:gd name="T42" fmla="*/ 71438 w 100"/>
                <a:gd name="T43" fmla="*/ 55563 h 105"/>
                <a:gd name="T44" fmla="*/ 74613 w 100"/>
                <a:gd name="T45" fmla="*/ 55563 h 105"/>
                <a:gd name="T46" fmla="*/ 87313 w 100"/>
                <a:gd name="T47" fmla="*/ 47625 h 105"/>
                <a:gd name="T48" fmla="*/ 90488 w 100"/>
                <a:gd name="T49" fmla="*/ 44450 h 105"/>
                <a:gd name="T50" fmla="*/ 106363 w 100"/>
                <a:gd name="T51" fmla="*/ 44450 h 105"/>
                <a:gd name="T52" fmla="*/ 119063 w 100"/>
                <a:gd name="T53" fmla="*/ 47625 h 105"/>
                <a:gd name="T54" fmla="*/ 130175 w 100"/>
                <a:gd name="T55" fmla="*/ 47625 h 105"/>
                <a:gd name="T56" fmla="*/ 138113 w 100"/>
                <a:gd name="T57" fmla="*/ 55563 h 105"/>
                <a:gd name="T58" fmla="*/ 146050 w 100"/>
                <a:gd name="T59" fmla="*/ 55563 h 105"/>
                <a:gd name="T60" fmla="*/ 150813 w 100"/>
                <a:gd name="T61" fmla="*/ 60325 h 105"/>
                <a:gd name="T62" fmla="*/ 153988 w 100"/>
                <a:gd name="T63" fmla="*/ 63500 h 105"/>
                <a:gd name="T64" fmla="*/ 153988 w 100"/>
                <a:gd name="T65" fmla="*/ 60325 h 105"/>
                <a:gd name="T66" fmla="*/ 153988 w 100"/>
                <a:gd name="T67" fmla="*/ 52388 h 105"/>
                <a:gd name="T68" fmla="*/ 150813 w 100"/>
                <a:gd name="T69" fmla="*/ 47625 h 105"/>
                <a:gd name="T70" fmla="*/ 158750 w 100"/>
                <a:gd name="T71" fmla="*/ 44450 h 105"/>
                <a:gd name="T72" fmla="*/ 158750 w 100"/>
                <a:gd name="T73" fmla="*/ 39688 h 105"/>
                <a:gd name="T74" fmla="*/ 153988 w 100"/>
                <a:gd name="T75" fmla="*/ 39688 h 105"/>
                <a:gd name="T76" fmla="*/ 150813 w 100"/>
                <a:gd name="T77" fmla="*/ 36513 h 105"/>
                <a:gd name="T78" fmla="*/ 150813 w 100"/>
                <a:gd name="T79" fmla="*/ 31750 h 105"/>
                <a:gd name="T80" fmla="*/ 150813 w 100"/>
                <a:gd name="T81" fmla="*/ 23813 h 105"/>
                <a:gd name="T82" fmla="*/ 146050 w 100"/>
                <a:gd name="T83" fmla="*/ 28575 h 105"/>
                <a:gd name="T84" fmla="*/ 114300 w 100"/>
                <a:gd name="T85" fmla="*/ 20638 h 105"/>
                <a:gd name="T86" fmla="*/ 82550 w 100"/>
                <a:gd name="T87" fmla="*/ 4763 h 105"/>
                <a:gd name="T88" fmla="*/ 71438 w 100"/>
                <a:gd name="T89" fmla="*/ 0 h 105"/>
                <a:gd name="T90" fmla="*/ 42863 w 100"/>
                <a:gd name="T91" fmla="*/ 12700 h 105"/>
                <a:gd name="T92" fmla="*/ 0 w 100"/>
                <a:gd name="T93" fmla="*/ 0 h 105"/>
                <a:gd name="T94" fmla="*/ 4763 w 100"/>
                <a:gd name="T95" fmla="*/ 23813 h 105"/>
                <a:gd name="T96" fmla="*/ 23813 w 100"/>
                <a:gd name="T97" fmla="*/ 36513 h 105"/>
                <a:gd name="T98" fmla="*/ 31750 w 100"/>
                <a:gd name="T99" fmla="*/ 44450 h 105"/>
                <a:gd name="T100" fmla="*/ 39688 w 100"/>
                <a:gd name="T101" fmla="*/ 74613 h 105"/>
                <a:gd name="T102" fmla="*/ 63500 w 100"/>
                <a:gd name="T103" fmla="*/ 90488 h 105"/>
                <a:gd name="T104" fmla="*/ 63500 w 100"/>
                <a:gd name="T105" fmla="*/ 111125 h 105"/>
                <a:gd name="T106" fmla="*/ 95250 w 100"/>
                <a:gd name="T107" fmla="*/ 122238 h 105"/>
                <a:gd name="T108" fmla="*/ 114300 w 100"/>
                <a:gd name="T109" fmla="*/ 134938 h 105"/>
                <a:gd name="T110" fmla="*/ 130175 w 100"/>
                <a:gd name="T111" fmla="*/ 158750 h 105"/>
                <a:gd name="T112" fmla="*/ 138113 w 100"/>
                <a:gd name="T113" fmla="*/ 166688 h 105"/>
                <a:gd name="T114" fmla="*/ 142875 w 100"/>
                <a:gd name="T115" fmla="*/ 161925 h 105"/>
                <a:gd name="T116" fmla="*/ 134938 w 100"/>
                <a:gd name="T117" fmla="*/ 142875 h 10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0" h="105">
                  <a:moveTo>
                    <a:pt x="85" y="90"/>
                  </a:moveTo>
                  <a:lnTo>
                    <a:pt x="82" y="85"/>
                  </a:lnTo>
                  <a:lnTo>
                    <a:pt x="80" y="85"/>
                  </a:lnTo>
                  <a:lnTo>
                    <a:pt x="77" y="85"/>
                  </a:lnTo>
                  <a:lnTo>
                    <a:pt x="75" y="85"/>
                  </a:lnTo>
                  <a:lnTo>
                    <a:pt x="75" y="82"/>
                  </a:lnTo>
                  <a:lnTo>
                    <a:pt x="72" y="77"/>
                  </a:lnTo>
                  <a:lnTo>
                    <a:pt x="70" y="75"/>
                  </a:lnTo>
                  <a:lnTo>
                    <a:pt x="67" y="72"/>
                  </a:lnTo>
                  <a:lnTo>
                    <a:pt x="67" y="67"/>
                  </a:lnTo>
                  <a:lnTo>
                    <a:pt x="65" y="65"/>
                  </a:lnTo>
                  <a:lnTo>
                    <a:pt x="60" y="62"/>
                  </a:lnTo>
                  <a:lnTo>
                    <a:pt x="52" y="55"/>
                  </a:lnTo>
                  <a:lnTo>
                    <a:pt x="47" y="52"/>
                  </a:lnTo>
                  <a:lnTo>
                    <a:pt x="47" y="50"/>
                  </a:lnTo>
                  <a:lnTo>
                    <a:pt x="47" y="45"/>
                  </a:lnTo>
                  <a:lnTo>
                    <a:pt x="42" y="43"/>
                  </a:lnTo>
                  <a:lnTo>
                    <a:pt x="37" y="33"/>
                  </a:lnTo>
                  <a:lnTo>
                    <a:pt x="40" y="30"/>
                  </a:lnTo>
                  <a:lnTo>
                    <a:pt x="42" y="30"/>
                  </a:lnTo>
                  <a:lnTo>
                    <a:pt x="42" y="33"/>
                  </a:lnTo>
                  <a:lnTo>
                    <a:pt x="45" y="35"/>
                  </a:lnTo>
                  <a:lnTo>
                    <a:pt x="47" y="35"/>
                  </a:lnTo>
                  <a:lnTo>
                    <a:pt x="55" y="30"/>
                  </a:lnTo>
                  <a:lnTo>
                    <a:pt x="57" y="28"/>
                  </a:lnTo>
                  <a:lnTo>
                    <a:pt x="67" y="28"/>
                  </a:lnTo>
                  <a:lnTo>
                    <a:pt x="75" y="30"/>
                  </a:lnTo>
                  <a:lnTo>
                    <a:pt x="82" y="30"/>
                  </a:lnTo>
                  <a:lnTo>
                    <a:pt x="87" y="35"/>
                  </a:lnTo>
                  <a:lnTo>
                    <a:pt x="92" y="35"/>
                  </a:lnTo>
                  <a:lnTo>
                    <a:pt x="95" y="38"/>
                  </a:lnTo>
                  <a:lnTo>
                    <a:pt x="97" y="40"/>
                  </a:lnTo>
                  <a:lnTo>
                    <a:pt x="97" y="38"/>
                  </a:lnTo>
                  <a:lnTo>
                    <a:pt x="97" y="33"/>
                  </a:lnTo>
                  <a:lnTo>
                    <a:pt x="95" y="30"/>
                  </a:lnTo>
                  <a:lnTo>
                    <a:pt x="100" y="28"/>
                  </a:lnTo>
                  <a:lnTo>
                    <a:pt x="100" y="25"/>
                  </a:lnTo>
                  <a:lnTo>
                    <a:pt x="97" y="25"/>
                  </a:lnTo>
                  <a:lnTo>
                    <a:pt x="95" y="23"/>
                  </a:lnTo>
                  <a:lnTo>
                    <a:pt x="95" y="20"/>
                  </a:lnTo>
                  <a:lnTo>
                    <a:pt x="95" y="15"/>
                  </a:lnTo>
                  <a:lnTo>
                    <a:pt x="92" y="18"/>
                  </a:lnTo>
                  <a:lnTo>
                    <a:pt x="72" y="13"/>
                  </a:lnTo>
                  <a:lnTo>
                    <a:pt x="52" y="3"/>
                  </a:lnTo>
                  <a:lnTo>
                    <a:pt x="45" y="0"/>
                  </a:lnTo>
                  <a:lnTo>
                    <a:pt x="27" y="8"/>
                  </a:lnTo>
                  <a:lnTo>
                    <a:pt x="0" y="0"/>
                  </a:lnTo>
                  <a:lnTo>
                    <a:pt x="3" y="15"/>
                  </a:lnTo>
                  <a:lnTo>
                    <a:pt x="15" y="23"/>
                  </a:lnTo>
                  <a:lnTo>
                    <a:pt x="20" y="28"/>
                  </a:lnTo>
                  <a:lnTo>
                    <a:pt x="25" y="47"/>
                  </a:lnTo>
                  <a:lnTo>
                    <a:pt x="40" y="57"/>
                  </a:lnTo>
                  <a:lnTo>
                    <a:pt x="40" y="70"/>
                  </a:lnTo>
                  <a:lnTo>
                    <a:pt x="60" y="77"/>
                  </a:lnTo>
                  <a:lnTo>
                    <a:pt x="72" y="85"/>
                  </a:lnTo>
                  <a:lnTo>
                    <a:pt x="82" y="100"/>
                  </a:lnTo>
                  <a:lnTo>
                    <a:pt x="87" y="105"/>
                  </a:lnTo>
                  <a:lnTo>
                    <a:pt x="90" y="102"/>
                  </a:lnTo>
                  <a:lnTo>
                    <a:pt x="85" y="90"/>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402" name="Freeform 322"/>
            <p:cNvSpPr>
              <a:spLocks/>
            </p:cNvSpPr>
            <p:nvPr/>
          </p:nvSpPr>
          <p:spPr bwMode="auto">
            <a:xfrm>
              <a:off x="4510476" y="2084163"/>
              <a:ext cx="51930" cy="62579"/>
            </a:xfrm>
            <a:custGeom>
              <a:avLst/>
              <a:gdLst>
                <a:gd name="T0" fmla="*/ 58738 w 37"/>
                <a:gd name="T1" fmla="*/ 28575 h 45"/>
                <a:gd name="T2" fmla="*/ 58738 w 37"/>
                <a:gd name="T3" fmla="*/ 23812 h 45"/>
                <a:gd name="T4" fmla="*/ 46038 w 37"/>
                <a:gd name="T5" fmla="*/ 23812 h 45"/>
                <a:gd name="T6" fmla="*/ 34925 w 37"/>
                <a:gd name="T7" fmla="*/ 15875 h 45"/>
                <a:gd name="T8" fmla="*/ 23813 w 37"/>
                <a:gd name="T9" fmla="*/ 7937 h 45"/>
                <a:gd name="T10" fmla="*/ 15875 w 37"/>
                <a:gd name="T11" fmla="*/ 0 h 45"/>
                <a:gd name="T12" fmla="*/ 3175 w 37"/>
                <a:gd name="T13" fmla="*/ 7937 h 45"/>
                <a:gd name="T14" fmla="*/ 0 w 37"/>
                <a:gd name="T15" fmla="*/ 15875 h 45"/>
                <a:gd name="T16" fmla="*/ 0 w 37"/>
                <a:gd name="T17" fmla="*/ 23812 h 45"/>
                <a:gd name="T18" fmla="*/ 0 w 37"/>
                <a:gd name="T19" fmla="*/ 36512 h 45"/>
                <a:gd name="T20" fmla="*/ 7938 w 37"/>
                <a:gd name="T21" fmla="*/ 55562 h 45"/>
                <a:gd name="T22" fmla="*/ 3175 w 37"/>
                <a:gd name="T23" fmla="*/ 60325 h 45"/>
                <a:gd name="T24" fmla="*/ 19050 w 37"/>
                <a:gd name="T25" fmla="*/ 68262 h 45"/>
                <a:gd name="T26" fmla="*/ 26988 w 37"/>
                <a:gd name="T27" fmla="*/ 71437 h 45"/>
                <a:gd name="T28" fmla="*/ 26988 w 37"/>
                <a:gd name="T29" fmla="*/ 47625 h 45"/>
                <a:gd name="T30" fmla="*/ 30163 w 37"/>
                <a:gd name="T31" fmla="*/ 31750 h 45"/>
                <a:gd name="T32" fmla="*/ 38100 w 37"/>
                <a:gd name="T33" fmla="*/ 36512 h 45"/>
                <a:gd name="T34" fmla="*/ 46038 w 37"/>
                <a:gd name="T35" fmla="*/ 36512 h 45"/>
                <a:gd name="T36" fmla="*/ 50800 w 37"/>
                <a:gd name="T37" fmla="*/ 39687 h 45"/>
                <a:gd name="T38" fmla="*/ 53975 w 37"/>
                <a:gd name="T39" fmla="*/ 31750 h 45"/>
                <a:gd name="T40" fmla="*/ 53975 w 37"/>
                <a:gd name="T41" fmla="*/ 28575 h 45"/>
                <a:gd name="T42" fmla="*/ 58738 w 37"/>
                <a:gd name="T43" fmla="*/ 28575 h 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7" h="45">
                  <a:moveTo>
                    <a:pt x="37" y="18"/>
                  </a:moveTo>
                  <a:lnTo>
                    <a:pt x="37" y="15"/>
                  </a:lnTo>
                  <a:lnTo>
                    <a:pt x="29" y="15"/>
                  </a:lnTo>
                  <a:lnTo>
                    <a:pt x="22" y="10"/>
                  </a:lnTo>
                  <a:lnTo>
                    <a:pt x="15" y="5"/>
                  </a:lnTo>
                  <a:lnTo>
                    <a:pt x="10" y="0"/>
                  </a:lnTo>
                  <a:lnTo>
                    <a:pt x="2" y="5"/>
                  </a:lnTo>
                  <a:lnTo>
                    <a:pt x="0" y="10"/>
                  </a:lnTo>
                  <a:lnTo>
                    <a:pt x="0" y="15"/>
                  </a:lnTo>
                  <a:lnTo>
                    <a:pt x="0" y="23"/>
                  </a:lnTo>
                  <a:lnTo>
                    <a:pt x="5" y="35"/>
                  </a:lnTo>
                  <a:lnTo>
                    <a:pt x="2" y="38"/>
                  </a:lnTo>
                  <a:lnTo>
                    <a:pt x="12" y="43"/>
                  </a:lnTo>
                  <a:lnTo>
                    <a:pt x="17" y="45"/>
                  </a:lnTo>
                  <a:lnTo>
                    <a:pt x="17" y="30"/>
                  </a:lnTo>
                  <a:lnTo>
                    <a:pt x="19" y="20"/>
                  </a:lnTo>
                  <a:lnTo>
                    <a:pt x="24" y="23"/>
                  </a:lnTo>
                  <a:lnTo>
                    <a:pt x="29" y="23"/>
                  </a:lnTo>
                  <a:lnTo>
                    <a:pt x="32" y="25"/>
                  </a:lnTo>
                  <a:lnTo>
                    <a:pt x="34" y="20"/>
                  </a:lnTo>
                  <a:lnTo>
                    <a:pt x="34" y="18"/>
                  </a:lnTo>
                  <a:lnTo>
                    <a:pt x="37" y="18"/>
                  </a:lnTo>
                  <a:close/>
                </a:path>
              </a:pathLst>
            </a:custGeom>
            <a:grpFill/>
            <a:ln w="3175">
              <a:solidFill>
                <a:schemeClr val="bg1"/>
              </a:solidFill>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403" name="Freeform 323"/>
            <p:cNvSpPr>
              <a:spLocks/>
            </p:cNvSpPr>
            <p:nvPr/>
          </p:nvSpPr>
          <p:spPr bwMode="auto">
            <a:xfrm>
              <a:off x="4510476" y="2084163"/>
              <a:ext cx="94023" cy="87608"/>
            </a:xfrm>
            <a:custGeom>
              <a:avLst/>
              <a:gdLst>
                <a:gd name="T0" fmla="*/ 58738 w 37"/>
                <a:gd name="T1" fmla="*/ 28575 h 45"/>
                <a:gd name="T2" fmla="*/ 58738 w 37"/>
                <a:gd name="T3" fmla="*/ 23812 h 45"/>
                <a:gd name="T4" fmla="*/ 46038 w 37"/>
                <a:gd name="T5" fmla="*/ 23812 h 45"/>
                <a:gd name="T6" fmla="*/ 34925 w 37"/>
                <a:gd name="T7" fmla="*/ 15875 h 45"/>
                <a:gd name="T8" fmla="*/ 23813 w 37"/>
                <a:gd name="T9" fmla="*/ 7937 h 45"/>
                <a:gd name="T10" fmla="*/ 15875 w 37"/>
                <a:gd name="T11" fmla="*/ 0 h 45"/>
                <a:gd name="T12" fmla="*/ 3175 w 37"/>
                <a:gd name="T13" fmla="*/ 7937 h 45"/>
                <a:gd name="T14" fmla="*/ 0 w 37"/>
                <a:gd name="T15" fmla="*/ 15875 h 45"/>
                <a:gd name="T16" fmla="*/ 0 w 37"/>
                <a:gd name="T17" fmla="*/ 23812 h 45"/>
                <a:gd name="T18" fmla="*/ 0 w 37"/>
                <a:gd name="T19" fmla="*/ 36512 h 45"/>
                <a:gd name="T20" fmla="*/ 7938 w 37"/>
                <a:gd name="T21" fmla="*/ 55562 h 45"/>
                <a:gd name="T22" fmla="*/ 3175 w 37"/>
                <a:gd name="T23" fmla="*/ 60325 h 45"/>
                <a:gd name="T24" fmla="*/ 19050 w 37"/>
                <a:gd name="T25" fmla="*/ 68262 h 45"/>
                <a:gd name="T26" fmla="*/ 26988 w 37"/>
                <a:gd name="T27" fmla="*/ 71437 h 45"/>
                <a:gd name="T28" fmla="*/ 26988 w 37"/>
                <a:gd name="T29" fmla="*/ 47625 h 45"/>
                <a:gd name="T30" fmla="*/ 30163 w 37"/>
                <a:gd name="T31" fmla="*/ 31750 h 45"/>
                <a:gd name="T32" fmla="*/ 38100 w 37"/>
                <a:gd name="T33" fmla="*/ 36512 h 45"/>
                <a:gd name="T34" fmla="*/ 46038 w 37"/>
                <a:gd name="T35" fmla="*/ 36512 h 45"/>
                <a:gd name="T36" fmla="*/ 50800 w 37"/>
                <a:gd name="T37" fmla="*/ 39687 h 45"/>
                <a:gd name="T38" fmla="*/ 53975 w 37"/>
                <a:gd name="T39" fmla="*/ 31750 h 45"/>
                <a:gd name="T40" fmla="*/ 58738 w 37"/>
                <a:gd name="T41" fmla="*/ 28575 h 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7" h="45">
                  <a:moveTo>
                    <a:pt x="37" y="18"/>
                  </a:moveTo>
                  <a:lnTo>
                    <a:pt x="37" y="15"/>
                  </a:lnTo>
                  <a:lnTo>
                    <a:pt x="29" y="15"/>
                  </a:lnTo>
                  <a:lnTo>
                    <a:pt x="22" y="10"/>
                  </a:lnTo>
                  <a:lnTo>
                    <a:pt x="15" y="5"/>
                  </a:lnTo>
                  <a:lnTo>
                    <a:pt x="10" y="0"/>
                  </a:lnTo>
                  <a:lnTo>
                    <a:pt x="2" y="5"/>
                  </a:lnTo>
                  <a:lnTo>
                    <a:pt x="0" y="10"/>
                  </a:lnTo>
                  <a:lnTo>
                    <a:pt x="0" y="15"/>
                  </a:lnTo>
                  <a:lnTo>
                    <a:pt x="0" y="23"/>
                  </a:lnTo>
                  <a:lnTo>
                    <a:pt x="5" y="35"/>
                  </a:lnTo>
                  <a:lnTo>
                    <a:pt x="2" y="38"/>
                  </a:lnTo>
                  <a:lnTo>
                    <a:pt x="12" y="43"/>
                  </a:lnTo>
                  <a:lnTo>
                    <a:pt x="17" y="45"/>
                  </a:lnTo>
                  <a:lnTo>
                    <a:pt x="17" y="30"/>
                  </a:lnTo>
                  <a:lnTo>
                    <a:pt x="19" y="20"/>
                  </a:lnTo>
                  <a:lnTo>
                    <a:pt x="24" y="23"/>
                  </a:lnTo>
                  <a:lnTo>
                    <a:pt x="29" y="23"/>
                  </a:lnTo>
                  <a:lnTo>
                    <a:pt x="32" y="25"/>
                  </a:lnTo>
                  <a:lnTo>
                    <a:pt x="34" y="20"/>
                  </a:lnTo>
                  <a:lnTo>
                    <a:pt x="37" y="18"/>
                  </a:lnTo>
                  <a:close/>
                </a:path>
              </a:pathLst>
            </a:custGeom>
            <a:grpFill/>
            <a:ln w="3175">
              <a:solidFill>
                <a:schemeClr val="bg1"/>
              </a:solidFill>
              <a:prstDash val="solid"/>
              <a:round/>
              <a:headEnd/>
              <a:tailEnd/>
            </a:ln>
            <a:extLst/>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sp>
          <p:nvSpPr>
            <p:cNvPr id="1404" name="Freeform 324"/>
            <p:cNvSpPr>
              <a:spLocks/>
            </p:cNvSpPr>
            <p:nvPr/>
          </p:nvSpPr>
          <p:spPr bwMode="auto">
            <a:xfrm>
              <a:off x="4524505" y="2002111"/>
              <a:ext cx="101051" cy="123768"/>
            </a:xfrm>
            <a:custGeom>
              <a:avLst/>
              <a:gdLst>
                <a:gd name="T0" fmla="*/ 82550 w 72"/>
                <a:gd name="T1" fmla="*/ 133350 h 89"/>
                <a:gd name="T2" fmla="*/ 90488 w 72"/>
                <a:gd name="T3" fmla="*/ 133350 h 89"/>
                <a:gd name="T4" fmla="*/ 101600 w 72"/>
                <a:gd name="T5" fmla="*/ 138113 h 89"/>
                <a:gd name="T6" fmla="*/ 106363 w 72"/>
                <a:gd name="T7" fmla="*/ 141288 h 89"/>
                <a:gd name="T8" fmla="*/ 106363 w 72"/>
                <a:gd name="T9" fmla="*/ 138113 h 89"/>
                <a:gd name="T10" fmla="*/ 90488 w 72"/>
                <a:gd name="T11" fmla="*/ 109538 h 89"/>
                <a:gd name="T12" fmla="*/ 90488 w 72"/>
                <a:gd name="T13" fmla="*/ 93663 h 89"/>
                <a:gd name="T14" fmla="*/ 114300 w 72"/>
                <a:gd name="T15" fmla="*/ 74613 h 89"/>
                <a:gd name="T16" fmla="*/ 98425 w 72"/>
                <a:gd name="T17" fmla="*/ 61913 h 89"/>
                <a:gd name="T18" fmla="*/ 69850 w 72"/>
                <a:gd name="T19" fmla="*/ 47625 h 89"/>
                <a:gd name="T20" fmla="*/ 42863 w 72"/>
                <a:gd name="T21" fmla="*/ 26988 h 89"/>
                <a:gd name="T22" fmla="*/ 34925 w 72"/>
                <a:gd name="T23" fmla="*/ 3175 h 89"/>
                <a:gd name="T24" fmla="*/ 11113 w 72"/>
                <a:gd name="T25" fmla="*/ 0 h 89"/>
                <a:gd name="T26" fmla="*/ 0 w 72"/>
                <a:gd name="T27" fmla="*/ 11113 h 89"/>
                <a:gd name="T28" fmla="*/ 0 w 72"/>
                <a:gd name="T29" fmla="*/ 19050 h 89"/>
                <a:gd name="T30" fmla="*/ 0 w 72"/>
                <a:gd name="T31" fmla="*/ 23813 h 89"/>
                <a:gd name="T32" fmla="*/ 3175 w 72"/>
                <a:gd name="T33" fmla="*/ 26988 h 89"/>
                <a:gd name="T34" fmla="*/ 7938 w 72"/>
                <a:gd name="T35" fmla="*/ 26988 h 89"/>
                <a:gd name="T36" fmla="*/ 7938 w 72"/>
                <a:gd name="T37" fmla="*/ 31750 h 89"/>
                <a:gd name="T38" fmla="*/ 0 w 72"/>
                <a:gd name="T39" fmla="*/ 34925 h 89"/>
                <a:gd name="T40" fmla="*/ 3175 w 72"/>
                <a:gd name="T41" fmla="*/ 39688 h 89"/>
                <a:gd name="T42" fmla="*/ 3175 w 72"/>
                <a:gd name="T43" fmla="*/ 47625 h 89"/>
                <a:gd name="T44" fmla="*/ 3175 w 72"/>
                <a:gd name="T45" fmla="*/ 50800 h 89"/>
                <a:gd name="T46" fmla="*/ 7938 w 72"/>
                <a:gd name="T47" fmla="*/ 58738 h 89"/>
                <a:gd name="T48" fmla="*/ 7938 w 72"/>
                <a:gd name="T49" fmla="*/ 61913 h 89"/>
                <a:gd name="T50" fmla="*/ 7938 w 72"/>
                <a:gd name="T51" fmla="*/ 77788 h 89"/>
                <a:gd name="T52" fmla="*/ 11113 w 72"/>
                <a:gd name="T53" fmla="*/ 90488 h 89"/>
                <a:gd name="T54" fmla="*/ 11113 w 72"/>
                <a:gd name="T55" fmla="*/ 93663 h 89"/>
                <a:gd name="T56" fmla="*/ 0 w 72"/>
                <a:gd name="T57" fmla="*/ 93663 h 89"/>
                <a:gd name="T58" fmla="*/ 7938 w 72"/>
                <a:gd name="T59" fmla="*/ 101600 h 89"/>
                <a:gd name="T60" fmla="*/ 19050 w 72"/>
                <a:gd name="T61" fmla="*/ 109538 h 89"/>
                <a:gd name="T62" fmla="*/ 30163 w 72"/>
                <a:gd name="T63" fmla="*/ 117475 h 89"/>
                <a:gd name="T64" fmla="*/ 42863 w 72"/>
                <a:gd name="T65" fmla="*/ 117475 h 89"/>
                <a:gd name="T66" fmla="*/ 42863 w 72"/>
                <a:gd name="T67" fmla="*/ 122238 h 89"/>
                <a:gd name="T68" fmla="*/ 58738 w 72"/>
                <a:gd name="T69" fmla="*/ 114300 h 89"/>
                <a:gd name="T70" fmla="*/ 61913 w 72"/>
                <a:gd name="T71" fmla="*/ 114300 h 89"/>
                <a:gd name="T72" fmla="*/ 66675 w 72"/>
                <a:gd name="T73" fmla="*/ 117475 h 89"/>
                <a:gd name="T74" fmla="*/ 74613 w 72"/>
                <a:gd name="T75" fmla="*/ 125413 h 89"/>
                <a:gd name="T76" fmla="*/ 82550 w 72"/>
                <a:gd name="T77" fmla="*/ 133350 h 8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 h="89">
                  <a:moveTo>
                    <a:pt x="52" y="84"/>
                  </a:moveTo>
                  <a:lnTo>
                    <a:pt x="57" y="84"/>
                  </a:lnTo>
                  <a:lnTo>
                    <a:pt x="64" y="87"/>
                  </a:lnTo>
                  <a:lnTo>
                    <a:pt x="67" y="89"/>
                  </a:lnTo>
                  <a:lnTo>
                    <a:pt x="67" y="87"/>
                  </a:lnTo>
                  <a:lnTo>
                    <a:pt x="57" y="69"/>
                  </a:lnTo>
                  <a:lnTo>
                    <a:pt x="57" y="59"/>
                  </a:lnTo>
                  <a:lnTo>
                    <a:pt x="72" y="47"/>
                  </a:lnTo>
                  <a:lnTo>
                    <a:pt x="62" y="39"/>
                  </a:lnTo>
                  <a:lnTo>
                    <a:pt x="44" y="30"/>
                  </a:lnTo>
                  <a:lnTo>
                    <a:pt x="27" y="17"/>
                  </a:lnTo>
                  <a:lnTo>
                    <a:pt x="22" y="2"/>
                  </a:lnTo>
                  <a:lnTo>
                    <a:pt x="7" y="0"/>
                  </a:lnTo>
                  <a:lnTo>
                    <a:pt x="0" y="7"/>
                  </a:lnTo>
                  <a:lnTo>
                    <a:pt x="0" y="12"/>
                  </a:lnTo>
                  <a:lnTo>
                    <a:pt x="0" y="15"/>
                  </a:lnTo>
                  <a:lnTo>
                    <a:pt x="2" y="17"/>
                  </a:lnTo>
                  <a:lnTo>
                    <a:pt x="5" y="17"/>
                  </a:lnTo>
                  <a:lnTo>
                    <a:pt x="5" y="20"/>
                  </a:lnTo>
                  <a:lnTo>
                    <a:pt x="0" y="22"/>
                  </a:lnTo>
                  <a:lnTo>
                    <a:pt x="2" y="25"/>
                  </a:lnTo>
                  <a:lnTo>
                    <a:pt x="2" y="30"/>
                  </a:lnTo>
                  <a:lnTo>
                    <a:pt x="2" y="32"/>
                  </a:lnTo>
                  <a:lnTo>
                    <a:pt x="5" y="37"/>
                  </a:lnTo>
                  <a:lnTo>
                    <a:pt x="5" y="39"/>
                  </a:lnTo>
                  <a:lnTo>
                    <a:pt x="5" y="49"/>
                  </a:lnTo>
                  <a:lnTo>
                    <a:pt x="7" y="57"/>
                  </a:lnTo>
                  <a:lnTo>
                    <a:pt x="7" y="59"/>
                  </a:lnTo>
                  <a:lnTo>
                    <a:pt x="0" y="59"/>
                  </a:lnTo>
                  <a:lnTo>
                    <a:pt x="5" y="64"/>
                  </a:lnTo>
                  <a:lnTo>
                    <a:pt x="12" y="69"/>
                  </a:lnTo>
                  <a:lnTo>
                    <a:pt x="19" y="74"/>
                  </a:lnTo>
                  <a:lnTo>
                    <a:pt x="27" y="74"/>
                  </a:lnTo>
                  <a:lnTo>
                    <a:pt x="27" y="77"/>
                  </a:lnTo>
                  <a:lnTo>
                    <a:pt x="37" y="72"/>
                  </a:lnTo>
                  <a:lnTo>
                    <a:pt x="39" y="72"/>
                  </a:lnTo>
                  <a:lnTo>
                    <a:pt x="42" y="74"/>
                  </a:lnTo>
                  <a:lnTo>
                    <a:pt x="47" y="79"/>
                  </a:lnTo>
                  <a:lnTo>
                    <a:pt x="52" y="84"/>
                  </a:lnTo>
                  <a:close/>
                </a:path>
              </a:pathLst>
            </a:custGeom>
            <a:grpFill/>
            <a:ln w="3175">
              <a:solidFill>
                <a:schemeClr val="bg1"/>
              </a:solidFill>
              <a:prstDash val="solid"/>
              <a:round/>
              <a:headEnd/>
              <a:tailEnd/>
            </a:ln>
          </p:spPr>
          <p:txBody>
            <a:bodyPr/>
            <a:lstStyle/>
            <a:p>
              <a:pPr defTabSz="685783" fontAlgn="base">
                <a:spcBef>
                  <a:spcPct val="0"/>
                </a:spcBef>
                <a:spcAft>
                  <a:spcPct val="0"/>
                </a:spcAft>
                <a:defRPr/>
              </a:pPr>
              <a:endParaRPr lang="fr-FR" sz="1351" kern="0">
                <a:solidFill>
                  <a:prstClr val="black"/>
                </a:solidFill>
                <a:latin typeface="Arial"/>
                <a:ea typeface="MS PGothic" panose="020B0600070205080204" pitchFamily="34" charset="-128"/>
                <a:cs typeface="Arial" charset="0"/>
              </a:endParaRPr>
            </a:p>
          </p:txBody>
        </p:sp>
      </p:grpSp>
      <p:sp>
        <p:nvSpPr>
          <p:cNvPr id="4" name="Rectangle à coins arrondis 3"/>
          <p:cNvSpPr/>
          <p:nvPr/>
        </p:nvSpPr>
        <p:spPr>
          <a:xfrm>
            <a:off x="3287191" y="2651268"/>
            <a:ext cx="1446876" cy="54317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1219170"/>
            <a:r>
              <a:rPr lang="fr-FR" sz="1467" b="1" dirty="0">
                <a:solidFill>
                  <a:srgbClr val="00B4B9"/>
                </a:solidFill>
                <a:latin typeface="Arial"/>
              </a:rPr>
              <a:t>France</a:t>
            </a:r>
          </a:p>
          <a:p>
            <a:pPr algn="ctr" defTabSz="1219170"/>
            <a:r>
              <a:rPr lang="fr-FR" sz="1467" dirty="0">
                <a:solidFill>
                  <a:srgbClr val="00B4B9"/>
                </a:solidFill>
                <a:latin typeface="Arial"/>
              </a:rPr>
              <a:t>11,000</a:t>
            </a:r>
            <a:endParaRPr lang="en-US" sz="1467" dirty="0">
              <a:solidFill>
                <a:srgbClr val="00B4B9"/>
              </a:solidFill>
              <a:latin typeface="Arial"/>
            </a:endParaRPr>
          </a:p>
        </p:txBody>
      </p:sp>
      <p:sp>
        <p:nvSpPr>
          <p:cNvPr id="430" name="Rectangle à coins arrondis 429"/>
          <p:cNvSpPr/>
          <p:nvPr/>
        </p:nvSpPr>
        <p:spPr>
          <a:xfrm>
            <a:off x="5413169" y="2257708"/>
            <a:ext cx="1446876" cy="54317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1219170"/>
            <a:r>
              <a:rPr lang="fr-FR" sz="1467" b="1" dirty="0">
                <a:solidFill>
                  <a:srgbClr val="00B4B9"/>
                </a:solidFill>
                <a:latin typeface="Arial"/>
              </a:rPr>
              <a:t>Europe</a:t>
            </a:r>
          </a:p>
          <a:p>
            <a:pPr algn="ctr" defTabSz="1219170"/>
            <a:r>
              <a:rPr lang="fr-FR" sz="1467" dirty="0">
                <a:solidFill>
                  <a:srgbClr val="00B4B9"/>
                </a:solidFill>
                <a:latin typeface="Arial"/>
              </a:rPr>
              <a:t>17,000</a:t>
            </a:r>
            <a:endParaRPr lang="en-US" sz="1467" dirty="0">
              <a:solidFill>
                <a:srgbClr val="00B4B9"/>
              </a:solidFill>
              <a:latin typeface="Arial"/>
            </a:endParaRPr>
          </a:p>
        </p:txBody>
      </p:sp>
      <p:sp>
        <p:nvSpPr>
          <p:cNvPr id="431" name="Rectangle à coins arrondis 430"/>
          <p:cNvSpPr/>
          <p:nvPr/>
        </p:nvSpPr>
        <p:spPr>
          <a:xfrm>
            <a:off x="7440150" y="2821003"/>
            <a:ext cx="1446876" cy="54317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1219170"/>
            <a:r>
              <a:rPr lang="fr-FR" sz="1467" b="1" dirty="0">
                <a:solidFill>
                  <a:srgbClr val="00B4B9"/>
                </a:solidFill>
                <a:latin typeface="Arial"/>
              </a:rPr>
              <a:t>Asia</a:t>
            </a:r>
          </a:p>
          <a:p>
            <a:pPr algn="ctr" defTabSz="1219170"/>
            <a:r>
              <a:rPr lang="fr-FR" sz="1467" dirty="0">
                <a:solidFill>
                  <a:srgbClr val="00B4B9"/>
                </a:solidFill>
                <a:latin typeface="Arial"/>
              </a:rPr>
              <a:t>14,000</a:t>
            </a:r>
            <a:endParaRPr lang="en-US" sz="1467" dirty="0">
              <a:solidFill>
                <a:srgbClr val="00B4B9"/>
              </a:solidFill>
              <a:latin typeface="Arial"/>
            </a:endParaRPr>
          </a:p>
        </p:txBody>
      </p:sp>
      <p:sp>
        <p:nvSpPr>
          <p:cNvPr id="432" name="Rectangle à coins arrondis 431"/>
          <p:cNvSpPr/>
          <p:nvPr/>
        </p:nvSpPr>
        <p:spPr>
          <a:xfrm>
            <a:off x="4519966" y="3784277"/>
            <a:ext cx="1446876" cy="54317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1219170"/>
            <a:r>
              <a:rPr lang="fr-FR" sz="1467" b="1" dirty="0">
                <a:solidFill>
                  <a:srgbClr val="00B4B9"/>
                </a:solidFill>
                <a:latin typeface="Arial"/>
              </a:rPr>
              <a:t>MEA</a:t>
            </a:r>
          </a:p>
          <a:p>
            <a:pPr algn="ctr" defTabSz="1219170"/>
            <a:r>
              <a:rPr lang="fr-FR" sz="1467" dirty="0">
                <a:solidFill>
                  <a:srgbClr val="00B4B9"/>
                </a:solidFill>
                <a:latin typeface="Arial"/>
              </a:rPr>
              <a:t>1,500</a:t>
            </a:r>
            <a:endParaRPr lang="en-US" sz="1467" dirty="0">
              <a:solidFill>
                <a:srgbClr val="00B4B9"/>
              </a:solidFill>
              <a:latin typeface="Arial"/>
            </a:endParaRPr>
          </a:p>
        </p:txBody>
      </p:sp>
      <p:sp>
        <p:nvSpPr>
          <p:cNvPr id="433" name="Rectangle à coins arrondis 432"/>
          <p:cNvSpPr/>
          <p:nvPr/>
        </p:nvSpPr>
        <p:spPr>
          <a:xfrm>
            <a:off x="1174179" y="2899020"/>
            <a:ext cx="1446876" cy="543179"/>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defTabSz="1219170"/>
            <a:r>
              <a:rPr lang="fr-FR" sz="1467" b="1" dirty="0" err="1">
                <a:solidFill>
                  <a:srgbClr val="00B4B9"/>
                </a:solidFill>
                <a:latin typeface="Arial"/>
              </a:rPr>
              <a:t>North</a:t>
            </a:r>
            <a:r>
              <a:rPr lang="fr-FR" sz="1467" b="1" dirty="0">
                <a:solidFill>
                  <a:srgbClr val="00B4B9"/>
                </a:solidFill>
                <a:latin typeface="Arial"/>
              </a:rPr>
              <a:t> </a:t>
            </a:r>
            <a:r>
              <a:rPr lang="fr-FR" sz="1467" b="1" dirty="0" err="1">
                <a:solidFill>
                  <a:srgbClr val="00B4B9"/>
                </a:solidFill>
                <a:latin typeface="Arial"/>
              </a:rPr>
              <a:t>America</a:t>
            </a:r>
            <a:endParaRPr lang="fr-FR" sz="1467" b="1" dirty="0">
              <a:solidFill>
                <a:srgbClr val="00B4B9"/>
              </a:solidFill>
              <a:latin typeface="Arial"/>
            </a:endParaRPr>
          </a:p>
          <a:p>
            <a:pPr algn="ctr" defTabSz="1219170"/>
            <a:r>
              <a:rPr lang="fr-FR" sz="1467" dirty="0">
                <a:solidFill>
                  <a:srgbClr val="00B4B9"/>
                </a:solidFill>
                <a:latin typeface="Arial"/>
              </a:rPr>
              <a:t>1,600</a:t>
            </a:r>
            <a:endParaRPr lang="en-US" sz="1467" dirty="0">
              <a:solidFill>
                <a:srgbClr val="00B4B9"/>
              </a:solidFill>
              <a:latin typeface="Arial"/>
            </a:endParaRPr>
          </a:p>
        </p:txBody>
      </p:sp>
    </p:spTree>
    <p:extLst>
      <p:ext uri="{BB962C8B-B14F-4D97-AF65-F5344CB8AC3E}">
        <p14:creationId xmlns:p14="http://schemas.microsoft.com/office/powerpoint/2010/main" val="1526680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40"/>
          <p:cNvSpPr txBox="1">
            <a:spLocks noChangeArrowheads="1"/>
          </p:cNvSpPr>
          <p:nvPr/>
        </p:nvSpPr>
        <p:spPr bwMode="auto">
          <a:xfrm>
            <a:off x="6105523" y="4398058"/>
            <a:ext cx="6086477" cy="584775"/>
          </a:xfrm>
          <a:prstGeom prst="rect">
            <a:avLst/>
          </a:prstGeom>
          <a:noFill/>
          <a:ln w="9525">
            <a:noFill/>
            <a:miter lim="800000"/>
            <a:headEnd/>
            <a:tailEnd/>
          </a:ln>
        </p:spPr>
        <p:txBody>
          <a:bodyPr wrap="square" lIns="0">
            <a:spAutoFit/>
          </a:bodyPr>
          <a:lstStyle/>
          <a:p>
            <a:pPr algn="ctr" defTabSz="1219170"/>
            <a:r>
              <a:rPr lang="en-US" sz="3200" b="1" dirty="0">
                <a:solidFill>
                  <a:srgbClr val="00B4B9"/>
                </a:solidFill>
                <a:latin typeface="Arial"/>
                <a:ea typeface="Arial" charset="0"/>
                <a:cs typeface="Arial" charset="0"/>
              </a:rPr>
              <a:t>RECRUITMENTS</a:t>
            </a:r>
          </a:p>
        </p:txBody>
      </p:sp>
      <p:sp>
        <p:nvSpPr>
          <p:cNvPr id="13" name="ZoneTexte 41"/>
          <p:cNvSpPr txBox="1">
            <a:spLocks noChangeArrowheads="1"/>
          </p:cNvSpPr>
          <p:nvPr/>
        </p:nvSpPr>
        <p:spPr bwMode="auto">
          <a:xfrm>
            <a:off x="606269" y="4348721"/>
            <a:ext cx="2348888" cy="954107"/>
          </a:xfrm>
          <a:prstGeom prst="rect">
            <a:avLst/>
          </a:prstGeom>
          <a:noFill/>
          <a:ln w="9525">
            <a:noFill/>
            <a:miter lim="800000"/>
            <a:headEnd/>
            <a:tailEnd/>
          </a:ln>
        </p:spPr>
        <p:txBody>
          <a:bodyPr lIns="0" tIns="0" rIns="0" bIns="0">
            <a:spAutoFit/>
          </a:bodyPr>
          <a:lstStyle/>
          <a:p>
            <a:pPr algn="ctr" defTabSz="1219170"/>
            <a:r>
              <a:rPr lang="en-US" sz="4800" b="1" dirty="0">
                <a:solidFill>
                  <a:srgbClr val="00B4B9"/>
                </a:solidFill>
                <a:latin typeface="Arial"/>
                <a:ea typeface="Arial" charset="0"/>
                <a:cs typeface="Arial" charset="0"/>
              </a:rPr>
              <a:t>45 000</a:t>
            </a:r>
          </a:p>
          <a:p>
            <a:pPr algn="ctr" defTabSz="1219170"/>
            <a:r>
              <a:rPr lang="en-US" sz="1400" dirty="0">
                <a:solidFill>
                  <a:srgbClr val="464B69"/>
                </a:solidFill>
                <a:latin typeface="Arial"/>
                <a:cs typeface="Lucida Sans Unicode" panose="020B0602030504020204" pitchFamily="34" charset="0"/>
              </a:rPr>
              <a:t>EMPLOYEES AS OF TODAY</a:t>
            </a:r>
          </a:p>
        </p:txBody>
      </p:sp>
      <p:sp>
        <p:nvSpPr>
          <p:cNvPr id="14" name="ZoneTexte 42"/>
          <p:cNvSpPr txBox="1">
            <a:spLocks noChangeArrowheads="1"/>
          </p:cNvSpPr>
          <p:nvPr/>
        </p:nvSpPr>
        <p:spPr bwMode="auto">
          <a:xfrm>
            <a:off x="968126" y="5552063"/>
            <a:ext cx="1625177" cy="954107"/>
          </a:xfrm>
          <a:prstGeom prst="rect">
            <a:avLst/>
          </a:prstGeom>
          <a:noFill/>
          <a:ln w="9525">
            <a:noFill/>
            <a:miter lim="800000"/>
            <a:headEnd/>
            <a:tailEnd/>
          </a:ln>
        </p:spPr>
        <p:txBody>
          <a:bodyPr lIns="0" tIns="0" rIns="0" bIns="0">
            <a:spAutoFit/>
          </a:bodyPr>
          <a:lstStyle/>
          <a:p>
            <a:pPr algn="ctr" defTabSz="1219170"/>
            <a:r>
              <a:rPr lang="en-US" sz="4800" b="1" dirty="0">
                <a:solidFill>
                  <a:srgbClr val="00B4B9"/>
                </a:solidFill>
                <a:latin typeface="Arial"/>
                <a:ea typeface="Arial" charset="0"/>
                <a:cs typeface="Arial" charset="0"/>
              </a:rPr>
              <a:t>90%</a:t>
            </a:r>
          </a:p>
          <a:p>
            <a:pPr algn="ctr" defTabSz="1219170"/>
            <a:r>
              <a:rPr lang="en-US" sz="1400" dirty="0">
                <a:solidFill>
                  <a:srgbClr val="464B69"/>
                </a:solidFill>
                <a:latin typeface="Arial"/>
                <a:cs typeface="Lucida Sans Unicode" panose="020B0602030504020204" pitchFamily="34" charset="0"/>
              </a:rPr>
              <a:t>ENGINEERS</a:t>
            </a:r>
          </a:p>
        </p:txBody>
      </p:sp>
      <p:sp>
        <p:nvSpPr>
          <p:cNvPr id="15" name="ZoneTexte 43"/>
          <p:cNvSpPr txBox="1">
            <a:spLocks noChangeArrowheads="1"/>
          </p:cNvSpPr>
          <p:nvPr/>
        </p:nvSpPr>
        <p:spPr bwMode="auto">
          <a:xfrm>
            <a:off x="3311160" y="4348721"/>
            <a:ext cx="2367933" cy="954107"/>
          </a:xfrm>
          <a:prstGeom prst="rect">
            <a:avLst/>
          </a:prstGeom>
          <a:noFill/>
          <a:ln w="9525">
            <a:noFill/>
            <a:miter lim="800000"/>
            <a:headEnd/>
            <a:tailEnd/>
          </a:ln>
        </p:spPr>
        <p:txBody>
          <a:bodyPr lIns="0" tIns="0" rIns="0" bIns="0">
            <a:spAutoFit/>
          </a:bodyPr>
          <a:lstStyle/>
          <a:p>
            <a:pPr algn="ctr" defTabSz="1219170"/>
            <a:r>
              <a:rPr lang="en-US" sz="4800" b="1" dirty="0">
                <a:solidFill>
                  <a:srgbClr val="00B4B9"/>
                </a:solidFill>
                <a:latin typeface="Arial"/>
                <a:ea typeface="Arial" charset="0"/>
                <a:cs typeface="Arial" charset="0"/>
              </a:rPr>
              <a:t>80</a:t>
            </a:r>
          </a:p>
          <a:p>
            <a:pPr algn="ctr" defTabSz="1219170"/>
            <a:r>
              <a:rPr lang="en-US" sz="1400" dirty="0">
                <a:solidFill>
                  <a:srgbClr val="464B69"/>
                </a:solidFill>
                <a:latin typeface="Arial"/>
                <a:cs typeface="Lucida Sans Unicode" panose="020B0602030504020204" pitchFamily="34" charset="0"/>
              </a:rPr>
              <a:t>NATIONALITIES</a:t>
            </a:r>
          </a:p>
        </p:txBody>
      </p:sp>
      <p:sp>
        <p:nvSpPr>
          <p:cNvPr id="16" name="ZoneTexte 45"/>
          <p:cNvSpPr txBox="1">
            <a:spLocks noChangeArrowheads="1"/>
          </p:cNvSpPr>
          <p:nvPr/>
        </p:nvSpPr>
        <p:spPr bwMode="auto">
          <a:xfrm>
            <a:off x="7472115" y="5332802"/>
            <a:ext cx="2878975" cy="1138773"/>
          </a:xfrm>
          <a:prstGeom prst="rect">
            <a:avLst/>
          </a:prstGeom>
          <a:noFill/>
          <a:ln w="9525">
            <a:noFill/>
            <a:miter lim="800000"/>
            <a:headEnd/>
            <a:tailEnd/>
          </a:ln>
        </p:spPr>
        <p:txBody>
          <a:bodyPr lIns="0" tIns="0" rIns="0" bIns="0">
            <a:spAutoFit/>
          </a:bodyPr>
          <a:lstStyle/>
          <a:p>
            <a:pPr algn="ctr" defTabSz="1219170"/>
            <a:r>
              <a:rPr lang="en-US" sz="1400" dirty="0">
                <a:solidFill>
                  <a:srgbClr val="464B69"/>
                </a:solidFill>
                <a:latin typeface="Arial"/>
                <a:cs typeface="Lucida Sans Unicode" panose="020B0602030504020204" pitchFamily="34" charset="0"/>
              </a:rPr>
              <a:t>MORE THAN</a:t>
            </a:r>
          </a:p>
          <a:p>
            <a:pPr algn="ctr" defTabSz="1219170"/>
            <a:r>
              <a:rPr lang="en-US" sz="3200" b="1" dirty="0">
                <a:solidFill>
                  <a:srgbClr val="00B4B9"/>
                </a:solidFill>
                <a:latin typeface="Arial"/>
                <a:ea typeface="Arial" charset="0"/>
                <a:cs typeface="Arial" charset="0"/>
              </a:rPr>
              <a:t>8 000</a:t>
            </a:r>
          </a:p>
          <a:p>
            <a:pPr algn="ctr" defTabSz="1219170"/>
            <a:r>
              <a:rPr lang="en-US" sz="1400" dirty="0">
                <a:solidFill>
                  <a:srgbClr val="464B69"/>
                </a:solidFill>
                <a:latin typeface="Arial"/>
                <a:cs typeface="Lucida Sans Unicode" panose="020B0602030504020204" pitchFamily="34" charset="0"/>
              </a:rPr>
              <a:t>CONSULTANTS RECRUITED</a:t>
            </a:r>
          </a:p>
          <a:p>
            <a:pPr algn="ctr" defTabSz="1219170"/>
            <a:r>
              <a:rPr lang="en-US" sz="1400" dirty="0">
                <a:solidFill>
                  <a:srgbClr val="464B69"/>
                </a:solidFill>
                <a:latin typeface="Arial"/>
                <a:cs typeface="Lucida Sans Unicode" panose="020B0602030504020204" pitchFamily="34" charset="0"/>
              </a:rPr>
              <a:t>PER YEAR</a:t>
            </a:r>
          </a:p>
        </p:txBody>
      </p:sp>
      <p:sp>
        <p:nvSpPr>
          <p:cNvPr id="18" name="Rectangle 50"/>
          <p:cNvSpPr>
            <a:spLocks noChangeArrowheads="1"/>
          </p:cNvSpPr>
          <p:nvPr/>
        </p:nvSpPr>
        <p:spPr bwMode="auto">
          <a:xfrm>
            <a:off x="3320683" y="5495637"/>
            <a:ext cx="2348888" cy="1046440"/>
          </a:xfrm>
          <a:prstGeom prst="rect">
            <a:avLst/>
          </a:prstGeom>
          <a:noFill/>
          <a:ln w="9525">
            <a:noFill/>
            <a:miter lim="800000"/>
            <a:headEnd/>
            <a:tailEnd/>
          </a:ln>
        </p:spPr>
        <p:txBody>
          <a:bodyPr>
            <a:spAutoFit/>
          </a:bodyPr>
          <a:lstStyle/>
          <a:p>
            <a:pPr algn="ctr" defTabSz="1219170"/>
            <a:r>
              <a:rPr lang="en-US" sz="4800" b="1" dirty="0">
                <a:solidFill>
                  <a:srgbClr val="00B4B9"/>
                </a:solidFill>
                <a:latin typeface="Arial"/>
                <a:ea typeface="Arial" charset="0"/>
                <a:cs typeface="Arial" charset="0"/>
              </a:rPr>
              <a:t>&lt;32 y/o</a:t>
            </a:r>
          </a:p>
          <a:p>
            <a:pPr algn="ctr" defTabSz="1219170"/>
            <a:r>
              <a:rPr lang="en-US" sz="1400" dirty="0">
                <a:solidFill>
                  <a:srgbClr val="464B69"/>
                </a:solidFill>
                <a:latin typeface="Arial"/>
                <a:cs typeface="Lucida Sans Unicode" panose="020B0602030504020204" pitchFamily="34" charset="0"/>
              </a:rPr>
              <a:t>AVERAGE AGE</a:t>
            </a:r>
          </a:p>
        </p:txBody>
      </p:sp>
      <p:cxnSp>
        <p:nvCxnSpPr>
          <p:cNvPr id="21" name="Connecteur droit 20"/>
          <p:cNvCxnSpPr/>
          <p:nvPr/>
        </p:nvCxnSpPr>
        <p:spPr>
          <a:xfrm>
            <a:off x="6096000" y="4607509"/>
            <a:ext cx="0" cy="221446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re 1"/>
          <p:cNvSpPr txBox="1">
            <a:spLocks/>
          </p:cNvSpPr>
          <p:nvPr/>
        </p:nvSpPr>
        <p:spPr bwMode="gray">
          <a:xfrm>
            <a:off x="348665" y="308186"/>
            <a:ext cx="11235267" cy="443849"/>
          </a:xfrm>
          <a:prstGeom prst="rect">
            <a:avLst/>
          </a:prstGeom>
          <a:effectLst/>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pPr defTabSz="1219170"/>
            <a:r>
              <a:rPr lang="en-US" sz="2667" dirty="0">
                <a:solidFill>
                  <a:srgbClr val="00B4B9"/>
                </a:solidFill>
                <a:latin typeface="Arial"/>
              </a:rPr>
              <a:t>Our people</a:t>
            </a:r>
            <a:endParaRPr lang="fr-FR" sz="2667" dirty="0">
              <a:solidFill>
                <a:srgbClr val="00B4B9"/>
              </a:solidFill>
              <a:latin typeface="Arial"/>
            </a:endParaRPr>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752269"/>
            <a:ext cx="12192000" cy="3493311"/>
          </a:xfrm>
          <a:prstGeom prst="rect">
            <a:avLst/>
          </a:prstGeom>
        </p:spPr>
      </p:pic>
    </p:spTree>
    <p:extLst>
      <p:ext uri="{BB962C8B-B14F-4D97-AF65-F5344CB8AC3E}">
        <p14:creationId xmlns:p14="http://schemas.microsoft.com/office/powerpoint/2010/main" val="37643572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10450545" y="6076349"/>
            <a:ext cx="1741455" cy="386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41"/>
          <p:cNvSpPr/>
          <p:nvPr/>
        </p:nvSpPr>
        <p:spPr>
          <a:xfrm>
            <a:off x="-7905" y="2155003"/>
            <a:ext cx="12199905" cy="1409156"/>
          </a:xfrm>
          <a:prstGeom prst="rect">
            <a:avLst/>
          </a:prstGeom>
          <a:solidFill>
            <a:srgbClr val="00B4B9">
              <a:alpha val="71000"/>
            </a:srgbClr>
          </a:solidFill>
          <a:ln w="25400" cap="flat" cmpd="sng" algn="ctr">
            <a:noFill/>
            <a:prstDash val="solid"/>
          </a:ln>
          <a:effectLst/>
        </p:spPr>
        <p:txBody>
          <a:bodyPr lIns="91339" tIns="45719" rIns="91339" bIns="45719" rtlCol="0" anchor="ctr"/>
          <a:lstStyle/>
          <a:p>
            <a:pPr marL="0" marR="0" lvl="0" indent="0" algn="ctr" defTabSz="913221" rtl="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4" name="20 Grupo"/>
          <p:cNvGrpSpPr/>
          <p:nvPr/>
        </p:nvGrpSpPr>
        <p:grpSpPr>
          <a:xfrm>
            <a:off x="-1" y="6376968"/>
            <a:ext cx="12199906" cy="500555"/>
            <a:chOff x="0" y="5486400"/>
            <a:chExt cx="12195175" cy="500400"/>
          </a:xfrm>
        </p:grpSpPr>
        <p:sp>
          <p:nvSpPr>
            <p:cNvPr id="5" name="23 Rectángulo"/>
            <p:cNvSpPr/>
            <p:nvPr/>
          </p:nvSpPr>
          <p:spPr>
            <a:xfrm>
              <a:off x="0" y="5486400"/>
              <a:ext cx="12195175" cy="500400"/>
            </a:xfrm>
            <a:prstGeom prst="rect">
              <a:avLst/>
            </a:prstGeom>
            <a:solidFill>
              <a:srgbClr val="FFFFFF">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Arial"/>
                <a:ea typeface="+mn-ea"/>
                <a:cs typeface="+mn-cs"/>
              </a:endParaRPr>
            </a:p>
          </p:txBody>
        </p:sp>
        <p:pic>
          <p:nvPicPr>
            <p:cNvPr id="11"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1149680" y="5596318"/>
              <a:ext cx="799353" cy="180000"/>
            </a:xfrm>
            <a:prstGeom prst="rect">
              <a:avLst/>
            </a:prstGeom>
            <a:noFill/>
            <a:ln>
              <a:noFill/>
            </a:ln>
          </p:spPr>
        </p:pic>
      </p:grpSp>
      <p:sp>
        <p:nvSpPr>
          <p:cNvPr id="16" name="Espace réservé du texte 24"/>
          <p:cNvSpPr txBox="1">
            <a:spLocks/>
          </p:cNvSpPr>
          <p:nvPr/>
        </p:nvSpPr>
        <p:spPr>
          <a:xfrm>
            <a:off x="690659" y="2557465"/>
            <a:ext cx="9457268" cy="902302"/>
          </a:xfrm>
          <a:prstGeom prst="rect">
            <a:avLst/>
          </a:prstGeom>
        </p:spPr>
        <p:txBody>
          <a:bodyPr/>
          <a:lstStyle>
            <a:lvl1pPr marL="0" indent="0" algn="ctr" defTabSz="1219170" rtl="0" eaLnBrk="1" latinLnBrk="0" hangingPunct="1">
              <a:lnSpc>
                <a:spcPct val="100000"/>
              </a:lnSpc>
              <a:spcBef>
                <a:spcPts val="0"/>
              </a:spcBef>
              <a:buFont typeface="Arial" pitchFamily="34" charset="0"/>
              <a:buNone/>
              <a:defRPr sz="1467" kern="1200">
                <a:solidFill>
                  <a:schemeClr val="accent4"/>
                </a:solidFill>
                <a:latin typeface="+mn-lt"/>
                <a:ea typeface="+mn-ea"/>
                <a:cs typeface="+mn-cs"/>
              </a:defRPr>
            </a:lvl1pPr>
            <a:lvl2pPr marL="146047" indent="-146047" algn="ctr" defTabSz="1219170" rtl="0" eaLnBrk="1" latinLnBrk="0" hangingPunct="1">
              <a:lnSpc>
                <a:spcPct val="100000"/>
              </a:lnSpc>
              <a:spcBef>
                <a:spcPts val="0"/>
              </a:spcBef>
              <a:buFont typeface="Arial" pitchFamily="34" charset="0"/>
              <a:buChar char="•"/>
              <a:defRPr sz="1467" kern="1200">
                <a:solidFill>
                  <a:schemeClr val="accent4"/>
                </a:solidFill>
                <a:latin typeface="+mn-lt"/>
                <a:ea typeface="+mn-ea"/>
                <a:cs typeface="+mn-cs"/>
              </a:defRPr>
            </a:lvl2pPr>
            <a:lvl3pPr marL="0" indent="0" algn="l" defTabSz="1219170" rtl="0" eaLnBrk="1" latinLnBrk="0" hangingPunct="1">
              <a:lnSpc>
                <a:spcPct val="100000"/>
              </a:lnSpc>
              <a:spcBef>
                <a:spcPts val="0"/>
              </a:spcBef>
              <a:buSzPct val="100000"/>
              <a:buFont typeface="Arial" pitchFamily="34" charset="0"/>
              <a:buNone/>
              <a:defRPr sz="1467" kern="1200">
                <a:solidFill>
                  <a:schemeClr val="accent4"/>
                </a:solidFill>
                <a:latin typeface="+mn-lt"/>
                <a:ea typeface="+mn-ea"/>
                <a:cs typeface="+mn-cs"/>
              </a:defRPr>
            </a:lvl3pPr>
            <a:lvl4pPr marL="143996" indent="-143996" algn="l" defTabSz="1219170" rtl="0" eaLnBrk="1" latinLnBrk="0" hangingPunct="1">
              <a:lnSpc>
                <a:spcPct val="100000"/>
              </a:lnSpc>
              <a:spcBef>
                <a:spcPts val="0"/>
              </a:spcBef>
              <a:buSzPct val="100000"/>
              <a:buFont typeface="Arial" pitchFamily="34" charset="0"/>
              <a:buChar char="•"/>
              <a:defRPr sz="1467" kern="1200">
                <a:solidFill>
                  <a:schemeClr val="accent4"/>
                </a:solidFill>
                <a:latin typeface="+mn-lt"/>
                <a:ea typeface="+mn-ea"/>
                <a:cs typeface="+mn-cs"/>
              </a:defRPr>
            </a:lvl4pPr>
            <a:lvl5pPr marL="287993" indent="-143996" algn="l" defTabSz="1219170" rtl="0" eaLnBrk="1" latinLnBrk="0" hangingPunct="1">
              <a:lnSpc>
                <a:spcPct val="100000"/>
              </a:lnSpc>
              <a:spcBef>
                <a:spcPts val="0"/>
              </a:spcBef>
              <a:buSzPct val="100000"/>
              <a:buFont typeface="Arial" pitchFamily="34" charset="0"/>
              <a:buChar char="•"/>
              <a:tabLst/>
              <a:defRPr sz="1467" kern="1200">
                <a:solidFill>
                  <a:schemeClr val="accent4"/>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 typeface="Arial" pitchFamily="34" charset="0"/>
              <a:buNone/>
              <a:tabLst/>
              <a:defRPr/>
            </a:pPr>
            <a:r>
              <a:rPr kumimoji="0" lang="en-GB" sz="3200" b="1" i="0" u="none" strike="noStrike" kern="1200" cap="all" spc="0" normalizeH="0" baseline="0" noProof="0" dirty="0" smtClean="0">
                <a:ln>
                  <a:noFill/>
                </a:ln>
                <a:solidFill>
                  <a:prstClr val="white"/>
                </a:solidFill>
                <a:effectLst/>
                <a:uLnTx/>
                <a:uFillTx/>
                <a:latin typeface="Arial" panose="020B0604020202020204" pitchFamily="34" charset="0"/>
                <a:ea typeface="Arial Black" charset="0"/>
                <a:cs typeface="Arial" panose="020B0604020202020204" pitchFamily="34" charset="0"/>
              </a:rPr>
              <a:t>AERONAUTICS,</a:t>
            </a:r>
            <a:r>
              <a:rPr kumimoji="0" lang="en-GB" sz="3200" b="1" i="0" u="none" strike="noStrike" kern="1200" cap="all" spc="0" normalizeH="0" noProof="0" dirty="0" smtClean="0">
                <a:ln>
                  <a:noFill/>
                </a:ln>
                <a:solidFill>
                  <a:prstClr val="white"/>
                </a:solidFill>
                <a:effectLst/>
                <a:uLnTx/>
                <a:uFillTx/>
                <a:latin typeface="Arial" panose="020B0604020202020204" pitchFamily="34" charset="0"/>
                <a:ea typeface="Arial Black" charset="0"/>
                <a:cs typeface="Arial" panose="020B0604020202020204" pitchFamily="34" charset="0"/>
              </a:rPr>
              <a:t> SPACE &amp; DEFENSE INDUSTRY</a:t>
            </a:r>
            <a:endParaRPr kumimoji="0" lang="en-GB" sz="3200" b="1" i="0" u="none" strike="noStrike" kern="1200" cap="all" spc="0" normalizeH="0" baseline="0" noProof="0" dirty="0" smtClean="0">
              <a:ln>
                <a:noFill/>
              </a:ln>
              <a:solidFill>
                <a:prstClr val="white"/>
              </a:solidFill>
              <a:effectLst/>
              <a:uLnTx/>
              <a:uFillTx/>
              <a:latin typeface="Arial" panose="020B0604020202020204" pitchFamily="34" charset="0"/>
              <a:ea typeface="Arial Black" charset="0"/>
              <a:cs typeface="Arial" panose="020B0604020202020204" pitchFamily="34" charset="0"/>
            </a:endParaRPr>
          </a:p>
          <a:p>
            <a:pPr marL="0" marR="0" lvl="0" indent="0" algn="l" defTabSz="1219170" rtl="0" eaLnBrk="1" fontAlgn="auto" latinLnBrk="0" hangingPunct="1">
              <a:lnSpc>
                <a:spcPct val="100000"/>
              </a:lnSpc>
              <a:spcBef>
                <a:spcPts val="0"/>
              </a:spcBef>
              <a:spcAft>
                <a:spcPts val="0"/>
              </a:spcAft>
              <a:buClrTx/>
              <a:buSzTx/>
              <a:buFont typeface="Arial" pitchFamily="34" charset="0"/>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118917094"/>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Espace réservé pour une image  12"/>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t="24150" b="13363"/>
          <a:stretch/>
        </p:blipFill>
        <p:spPr>
          <a:xfrm>
            <a:off x="0" y="0"/>
            <a:ext cx="12192000" cy="3506957"/>
          </a:xfrm>
          <a:prstGeom prst="rect">
            <a:avLst/>
          </a:prstGeom>
        </p:spPr>
      </p:pic>
      <p:sp>
        <p:nvSpPr>
          <p:cNvPr id="9" name="Espace réservé de la date 8"/>
          <p:cNvSpPr>
            <a:spLocks noGrp="1"/>
          </p:cNvSpPr>
          <p:nvPr>
            <p:ph type="dt" sz="half" idx="4294967295"/>
          </p:nvPr>
        </p:nvSpPr>
        <p:spPr/>
        <p:txBody>
          <a:bodyPr/>
          <a:lstStyle/>
          <a:p>
            <a:pPr defTabSz="1219170">
              <a:defRPr/>
            </a:pPr>
            <a:r>
              <a:rPr lang="fr-FR">
                <a:solidFill>
                  <a:srgbClr val="FFFFFF">
                    <a:alpha val="0"/>
                  </a:srgbClr>
                </a:solidFill>
                <a:latin typeface="Arial"/>
              </a:rPr>
              <a:t>Date</a:t>
            </a:r>
          </a:p>
        </p:txBody>
      </p:sp>
      <p:sp>
        <p:nvSpPr>
          <p:cNvPr id="19" name="Espace réservé du texte 18"/>
          <p:cNvSpPr>
            <a:spLocks noGrp="1"/>
          </p:cNvSpPr>
          <p:nvPr>
            <p:ph type="body" sz="quarter" idx="20"/>
          </p:nvPr>
        </p:nvSpPr>
        <p:spPr>
          <a:xfrm>
            <a:off x="392632" y="5121355"/>
            <a:ext cx="3768939" cy="843104"/>
          </a:xfrm>
        </p:spPr>
        <p:txBody>
          <a:bodyPr/>
          <a:lstStyle/>
          <a:p>
            <a:pPr algn="l">
              <a:lnSpc>
                <a:spcPts val="1600"/>
              </a:lnSpc>
              <a:defRPr/>
            </a:pPr>
            <a:r>
              <a:rPr lang="en-US" sz="1600" b="1" kern="0" dirty="0">
                <a:solidFill>
                  <a:srgbClr val="00B4B9"/>
                </a:solidFill>
                <a:ea typeface="Arial" charset="0"/>
                <a:cs typeface="Arial" charset="0"/>
              </a:rPr>
              <a:t>KEY CLIENTS</a:t>
            </a:r>
          </a:p>
          <a:p>
            <a:pPr algn="l">
              <a:lnSpc>
                <a:spcPts val="1600"/>
              </a:lnSpc>
              <a:defRPr/>
            </a:pPr>
            <a:r>
              <a:rPr lang="en-US" kern="0" dirty="0" smtClean="0">
                <a:solidFill>
                  <a:srgbClr val="464B69"/>
                </a:solidFill>
                <a:ea typeface="Arial" charset="0"/>
                <a:cs typeface="Arial" charset="0"/>
              </a:rPr>
              <a:t>A partner of major OEMs and Tiers1 industry players in Aircraft manufacturing, </a:t>
            </a:r>
            <a:r>
              <a:rPr lang="en-US" kern="0" dirty="0">
                <a:solidFill>
                  <a:srgbClr val="464B69"/>
                </a:solidFill>
                <a:ea typeface="Arial" charset="0"/>
                <a:cs typeface="Arial" charset="0"/>
              </a:rPr>
              <a:t>MRO &amp; Completion, operators &amp; airliners</a:t>
            </a:r>
          </a:p>
          <a:p>
            <a:pPr algn="l">
              <a:lnSpc>
                <a:spcPts val="1600"/>
              </a:lnSpc>
              <a:defRPr/>
            </a:pPr>
            <a:r>
              <a:rPr lang="en-US" kern="0" dirty="0">
                <a:solidFill>
                  <a:srgbClr val="464B69"/>
                </a:solidFill>
                <a:ea typeface="Arial" charset="0"/>
                <a:cs typeface="Arial" charset="0"/>
              </a:rPr>
              <a:t> </a:t>
            </a:r>
          </a:p>
          <a:p>
            <a:pPr algn="l">
              <a:lnSpc>
                <a:spcPts val="1600"/>
              </a:lnSpc>
              <a:defRPr/>
            </a:pPr>
            <a:endParaRPr lang="en-US" kern="0" dirty="0">
              <a:solidFill>
                <a:srgbClr val="FF0000"/>
              </a:solidFill>
              <a:ea typeface="Arial" charset="0"/>
              <a:cs typeface="Arial" charset="0"/>
            </a:endParaRPr>
          </a:p>
        </p:txBody>
      </p:sp>
      <p:sp>
        <p:nvSpPr>
          <p:cNvPr id="58" name="ZoneTexte 57"/>
          <p:cNvSpPr txBox="1"/>
          <p:nvPr/>
        </p:nvSpPr>
        <p:spPr>
          <a:xfrm>
            <a:off x="680805" y="3802499"/>
            <a:ext cx="3367139" cy="964431"/>
          </a:xfrm>
          <a:prstGeom prst="rect">
            <a:avLst/>
          </a:prstGeom>
          <a:noFill/>
        </p:spPr>
        <p:txBody>
          <a:bodyPr wrap="none" lIns="0" tIns="0" rIns="0" bIns="0" rtlCol="0">
            <a:spAutoFit/>
          </a:bodyPr>
          <a:lstStyle/>
          <a:p>
            <a:pPr algn="ctr" defTabSz="1219170"/>
            <a:r>
              <a:rPr lang="en-GB" sz="4800" dirty="0">
                <a:solidFill>
                  <a:srgbClr val="00B4B9"/>
                </a:solidFill>
                <a:latin typeface="Arial Black" panose="020B0A04020102020204" pitchFamily="34" charset="0"/>
                <a:ea typeface="Arial" charset="0"/>
                <a:cs typeface="Arial" charset="0"/>
              </a:rPr>
              <a:t>30+</a:t>
            </a:r>
          </a:p>
          <a:p>
            <a:pPr algn="ctr" defTabSz="1219170"/>
            <a:r>
              <a:rPr lang="en-GB" sz="1467" dirty="0">
                <a:solidFill>
                  <a:srgbClr val="00B4B9"/>
                </a:solidFill>
                <a:latin typeface="Arial"/>
                <a:cs typeface="Arial" charset="0"/>
              </a:rPr>
              <a:t>YEARS PRESENCE IN AERONAUTICS</a:t>
            </a:r>
          </a:p>
        </p:txBody>
      </p:sp>
      <p:sp>
        <p:nvSpPr>
          <p:cNvPr id="59" name="ZoneTexte 58"/>
          <p:cNvSpPr txBox="1"/>
          <p:nvPr/>
        </p:nvSpPr>
        <p:spPr>
          <a:xfrm>
            <a:off x="8303259" y="3802499"/>
            <a:ext cx="2664191" cy="964431"/>
          </a:xfrm>
          <a:prstGeom prst="rect">
            <a:avLst/>
          </a:prstGeom>
          <a:noFill/>
        </p:spPr>
        <p:txBody>
          <a:bodyPr wrap="none" lIns="0" tIns="0" rIns="0" bIns="0" rtlCol="0">
            <a:spAutoFit/>
          </a:bodyPr>
          <a:lstStyle/>
          <a:p>
            <a:pPr algn="ctr" defTabSz="1219170"/>
            <a:r>
              <a:rPr lang="en-GB" sz="4800" dirty="0">
                <a:solidFill>
                  <a:srgbClr val="00B4B9"/>
                </a:solidFill>
                <a:latin typeface="Arial Black" panose="020B0A04020102020204" pitchFamily="34" charset="0"/>
                <a:cs typeface="Arial" charset="0"/>
              </a:rPr>
              <a:t>€300m+</a:t>
            </a:r>
          </a:p>
          <a:p>
            <a:pPr algn="ctr" defTabSz="1219170"/>
            <a:r>
              <a:rPr lang="en-US" sz="1467" dirty="0">
                <a:solidFill>
                  <a:srgbClr val="00B4B9"/>
                </a:solidFill>
                <a:latin typeface="Arial"/>
                <a:cs typeface="Arial" charset="0"/>
              </a:rPr>
              <a:t>2017 TURNOVER</a:t>
            </a:r>
          </a:p>
        </p:txBody>
      </p:sp>
      <p:sp>
        <p:nvSpPr>
          <p:cNvPr id="60" name="ZoneTexte 59"/>
          <p:cNvSpPr txBox="1"/>
          <p:nvPr/>
        </p:nvSpPr>
        <p:spPr>
          <a:xfrm>
            <a:off x="4798146" y="3802499"/>
            <a:ext cx="2253822" cy="964431"/>
          </a:xfrm>
          <a:prstGeom prst="rect">
            <a:avLst/>
          </a:prstGeom>
          <a:noFill/>
        </p:spPr>
        <p:txBody>
          <a:bodyPr wrap="none" lIns="0" tIns="0" rIns="0" bIns="0" rtlCol="0">
            <a:spAutoFit/>
          </a:bodyPr>
          <a:lstStyle/>
          <a:p>
            <a:pPr algn="ctr" defTabSz="1219170"/>
            <a:r>
              <a:rPr lang="en-GB" sz="4800" dirty="0">
                <a:solidFill>
                  <a:srgbClr val="00B4B9"/>
                </a:solidFill>
                <a:latin typeface="Arial Black" panose="020B0A04020102020204" pitchFamily="34" charset="0"/>
                <a:cs typeface="Arial" charset="0"/>
              </a:rPr>
              <a:t>3,700+</a:t>
            </a:r>
          </a:p>
          <a:p>
            <a:pPr algn="ctr" defTabSz="1219170"/>
            <a:r>
              <a:rPr lang="en-GB" sz="1467" dirty="0">
                <a:solidFill>
                  <a:srgbClr val="00B4B9"/>
                </a:solidFill>
                <a:latin typeface="Arial"/>
                <a:cs typeface="Arial" charset="0"/>
              </a:rPr>
              <a:t>DEDICATED ENGINEERS</a:t>
            </a:r>
          </a:p>
        </p:txBody>
      </p:sp>
      <p:sp>
        <p:nvSpPr>
          <p:cNvPr id="61" name="Titre 6">
            <a:extLst>
              <a:ext uri="{FF2B5EF4-FFF2-40B4-BE49-F238E27FC236}">
                <a16:creationId xmlns:a16="http://schemas.microsoft.com/office/drawing/2014/main" id="{05FEB7E1-DCF6-49DF-B49A-322A120303B4}"/>
              </a:ext>
            </a:extLst>
          </p:cNvPr>
          <p:cNvSpPr txBox="1">
            <a:spLocks/>
          </p:cNvSpPr>
          <p:nvPr/>
        </p:nvSpPr>
        <p:spPr>
          <a:xfrm>
            <a:off x="452244" y="271381"/>
            <a:ext cx="11713632" cy="443849"/>
          </a:xfrm>
          <a:prstGeom prst="rect">
            <a:avLst/>
          </a:prstGeom>
        </p:spPr>
        <p:txBody>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pPr defTabSz="1219170"/>
            <a:r>
              <a:rPr lang="en-US" sz="3200" dirty="0">
                <a:solidFill>
                  <a:srgbClr val="FFFFFF"/>
                </a:solidFill>
                <a:latin typeface="Arial"/>
              </a:rPr>
              <a:t>Aeronautics footprint</a:t>
            </a:r>
          </a:p>
        </p:txBody>
      </p:sp>
      <p:pic>
        <p:nvPicPr>
          <p:cNvPr id="21" name="Picture 20" descr="Afficher l'image d'origin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167329" y="5032666"/>
            <a:ext cx="1075624" cy="64537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Afficher l'image d'origin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961514" y="5206437"/>
            <a:ext cx="1076300" cy="3951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Afficher l'image d'origine"/>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41500" y="5071635"/>
            <a:ext cx="645376" cy="6453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0" descr="Afficher l'image d'origin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040599" y="5835359"/>
            <a:ext cx="1075272" cy="40947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Afficher l'image d'origine"/>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274420" y="5835359"/>
            <a:ext cx="1184289" cy="30828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4" descr="Afficher l'image d'origine"/>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645531" y="5933821"/>
            <a:ext cx="1280615" cy="2415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8" descr="Afficher l'image d'origine"/>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418265" y="5271404"/>
            <a:ext cx="1174939" cy="2458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0" descr="Afficher l'image d'origine"/>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471554" y="5958490"/>
            <a:ext cx="818295" cy="122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663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1" y="0"/>
            <a:ext cx="12191999" cy="3514501"/>
            <a:chOff x="0" y="0"/>
            <a:chExt cx="9143999" cy="3079652"/>
          </a:xfrm>
        </p:grpSpPr>
        <p:pic>
          <p:nvPicPr>
            <p:cNvPr id="27" name="Picture 3" descr="C:\Users\mleperlier\Downloads\shutterstock_513087574.jpg"/>
            <p:cNvPicPr>
              <a:picLocks noChangeAspect="1" noChangeArrowheads="1"/>
            </p:cNvPicPr>
            <p:nvPr/>
          </p:nvPicPr>
          <p:blipFill rotWithShape="1">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bwMode="auto">
            <a:xfrm>
              <a:off x="3064990" y="0"/>
              <a:ext cx="3054433" cy="30796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mleperlier\Downloads\shutterstock_629941505.jpg"/>
            <p:cNvPicPr>
              <a:picLocks noChangeAspect="1" noChangeArrowheads="1"/>
            </p:cNvPicPr>
            <p:nvPr/>
          </p:nvPicPr>
          <p:blipFill rotWithShape="1">
            <a:blip r:embed="rId3" cstate="hqprint">
              <a:duotone>
                <a:prstClr val="black"/>
                <a:schemeClr val="tx2">
                  <a:tint val="45000"/>
                  <a:satMod val="400000"/>
                </a:schemeClr>
              </a:duotone>
              <a:extLst>
                <a:ext uri="{28A0092B-C50C-407E-A947-70E740481C1C}">
                  <a14:useLocalDpi xmlns:a14="http://schemas.microsoft.com/office/drawing/2010/main" val="0"/>
                </a:ext>
              </a:extLst>
            </a:blip>
            <a:srcRect/>
            <a:stretch/>
          </p:blipFill>
          <p:spPr bwMode="auto">
            <a:xfrm>
              <a:off x="6119424" y="0"/>
              <a:ext cx="3024575" cy="3075806"/>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 28"/>
            <p:cNvPicPr>
              <a:picLocks/>
            </p:cNvPicPr>
            <p:nvPr/>
          </p:nvPicPr>
          <p:blipFill rotWithShape="1">
            <a:blip r:embed="rId4" cstate="hqprint">
              <a:duotone>
                <a:prstClr val="black"/>
                <a:schemeClr val="tx2">
                  <a:tint val="45000"/>
                  <a:satMod val="400000"/>
                </a:schemeClr>
              </a:duotone>
              <a:extLst>
                <a:ext uri="{28A0092B-C50C-407E-A947-70E740481C1C}">
                  <a14:useLocalDpi xmlns:a14="http://schemas.microsoft.com/office/drawing/2010/main" val="0"/>
                </a:ext>
              </a:extLst>
            </a:blip>
            <a:srcRect l="-178"/>
            <a:stretch/>
          </p:blipFill>
          <p:spPr>
            <a:xfrm>
              <a:off x="0" y="1714"/>
              <a:ext cx="3096000" cy="3077938"/>
            </a:xfrm>
            <a:prstGeom prst="rect">
              <a:avLst/>
            </a:prstGeom>
          </p:spPr>
        </p:pic>
      </p:grpSp>
      <p:pic>
        <p:nvPicPr>
          <p:cNvPr id="16" name="Picture 23" descr="Afficher l'image d'origine"/>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65521" y="4932147"/>
            <a:ext cx="1600395" cy="556344"/>
          </a:xfrm>
          <a:prstGeom prst="rect">
            <a:avLst/>
          </a:prstGeom>
          <a:noFill/>
          <a:extLst>
            <a:ext uri="{909E8E84-426E-40DD-AFC4-6F175D3DCCD1}">
              <a14:hiddenFill xmlns:a14="http://schemas.microsoft.com/office/drawing/2010/main">
                <a:solidFill>
                  <a:srgbClr val="FFFFFF"/>
                </a:solidFill>
              </a14:hiddenFill>
            </a:ext>
          </a:extLst>
        </p:spPr>
      </p:pic>
      <p:sp>
        <p:nvSpPr>
          <p:cNvPr id="19" name="Espace réservé du texte 18"/>
          <p:cNvSpPr>
            <a:spLocks noGrp="1"/>
          </p:cNvSpPr>
          <p:nvPr>
            <p:ph type="body" sz="quarter" idx="4294967295"/>
          </p:nvPr>
        </p:nvSpPr>
        <p:spPr>
          <a:xfrm>
            <a:off x="349361" y="5122334"/>
            <a:ext cx="3526412" cy="842433"/>
          </a:xfrm>
        </p:spPr>
        <p:txBody>
          <a:bodyPr/>
          <a:lstStyle/>
          <a:p>
            <a:pPr algn="l">
              <a:lnSpc>
                <a:spcPts val="1600"/>
              </a:lnSpc>
              <a:defRPr/>
            </a:pPr>
            <a:r>
              <a:rPr lang="en-US" sz="1600" b="1" kern="0" dirty="0">
                <a:solidFill>
                  <a:srgbClr val="00B4B9"/>
                </a:solidFill>
                <a:ea typeface="Arial" charset="0"/>
                <a:cs typeface="Arial" charset="0"/>
              </a:rPr>
              <a:t>KEY CLIENTS</a:t>
            </a:r>
          </a:p>
          <a:p>
            <a:pPr algn="l">
              <a:lnSpc>
                <a:spcPts val="1600"/>
              </a:lnSpc>
              <a:defRPr/>
            </a:pPr>
            <a:r>
              <a:rPr lang="en-US" sz="1333" kern="0" dirty="0">
                <a:solidFill>
                  <a:srgbClr val="464B69"/>
                </a:solidFill>
                <a:ea typeface="Arial" charset="0"/>
                <a:cs typeface="Arial" charset="0"/>
              </a:rPr>
              <a:t>A partner of major OEMs and Tiers1 industry players in product manufacturing, MRO &amp; Completion and operators</a:t>
            </a:r>
          </a:p>
        </p:txBody>
      </p:sp>
      <p:sp>
        <p:nvSpPr>
          <p:cNvPr id="58" name="ZoneTexte 57"/>
          <p:cNvSpPr txBox="1"/>
          <p:nvPr/>
        </p:nvSpPr>
        <p:spPr>
          <a:xfrm>
            <a:off x="761915" y="3802499"/>
            <a:ext cx="2894224" cy="964431"/>
          </a:xfrm>
          <a:prstGeom prst="rect">
            <a:avLst/>
          </a:prstGeom>
          <a:noFill/>
        </p:spPr>
        <p:txBody>
          <a:bodyPr wrap="square" lIns="0" tIns="0" rIns="0" bIns="0" rtlCol="0">
            <a:spAutoFit/>
          </a:bodyPr>
          <a:lstStyle/>
          <a:p>
            <a:pPr algn="ctr" defTabSz="1219170"/>
            <a:r>
              <a:rPr lang="en-GB" sz="4800" dirty="0">
                <a:solidFill>
                  <a:srgbClr val="00B4B9"/>
                </a:solidFill>
                <a:latin typeface="Arial Black" panose="020B0A04020102020204" pitchFamily="34" charset="0"/>
                <a:ea typeface="Arial" charset="0"/>
                <a:cs typeface="Arial" charset="0"/>
              </a:rPr>
              <a:t>30+</a:t>
            </a:r>
          </a:p>
          <a:p>
            <a:pPr algn="ctr" defTabSz="1219170"/>
            <a:r>
              <a:rPr lang="en-GB" sz="1467" dirty="0">
                <a:solidFill>
                  <a:srgbClr val="00B4B9"/>
                </a:solidFill>
                <a:latin typeface="Arial"/>
                <a:cs typeface="Arial" charset="0"/>
              </a:rPr>
              <a:t>YEARS PRESENCE</a:t>
            </a:r>
          </a:p>
        </p:txBody>
      </p:sp>
      <p:sp>
        <p:nvSpPr>
          <p:cNvPr id="59" name="ZoneTexte 58"/>
          <p:cNvSpPr txBox="1"/>
          <p:nvPr/>
        </p:nvSpPr>
        <p:spPr>
          <a:xfrm>
            <a:off x="8303261" y="3802499"/>
            <a:ext cx="2664191" cy="964431"/>
          </a:xfrm>
          <a:prstGeom prst="rect">
            <a:avLst/>
          </a:prstGeom>
          <a:noFill/>
        </p:spPr>
        <p:txBody>
          <a:bodyPr wrap="none" lIns="0" tIns="0" rIns="0" bIns="0" rtlCol="0">
            <a:spAutoFit/>
          </a:bodyPr>
          <a:lstStyle/>
          <a:p>
            <a:pPr algn="ctr" defTabSz="1219170"/>
            <a:r>
              <a:rPr lang="en-GB" sz="4800" dirty="0">
                <a:solidFill>
                  <a:srgbClr val="00B4B9"/>
                </a:solidFill>
                <a:latin typeface="Arial Black" panose="020B0A04020102020204" pitchFamily="34" charset="0"/>
                <a:cs typeface="Arial" charset="0"/>
              </a:rPr>
              <a:t>€175m+</a:t>
            </a:r>
          </a:p>
          <a:p>
            <a:pPr algn="ctr" defTabSz="1219170"/>
            <a:r>
              <a:rPr lang="en-US" sz="1467" dirty="0">
                <a:solidFill>
                  <a:srgbClr val="00B4B9"/>
                </a:solidFill>
                <a:latin typeface="Arial"/>
                <a:cs typeface="Arial" charset="0"/>
              </a:rPr>
              <a:t>2017 TURNOVER</a:t>
            </a:r>
          </a:p>
        </p:txBody>
      </p:sp>
      <p:sp>
        <p:nvSpPr>
          <p:cNvPr id="60" name="ZoneTexte 59"/>
          <p:cNvSpPr txBox="1"/>
          <p:nvPr/>
        </p:nvSpPr>
        <p:spPr>
          <a:xfrm>
            <a:off x="4798146" y="3802499"/>
            <a:ext cx="2253822" cy="964431"/>
          </a:xfrm>
          <a:prstGeom prst="rect">
            <a:avLst/>
          </a:prstGeom>
          <a:noFill/>
        </p:spPr>
        <p:txBody>
          <a:bodyPr wrap="none" lIns="0" tIns="0" rIns="0" bIns="0" rtlCol="0">
            <a:spAutoFit/>
          </a:bodyPr>
          <a:lstStyle/>
          <a:p>
            <a:pPr algn="ctr" defTabSz="1219170"/>
            <a:r>
              <a:rPr lang="en-GB" sz="4800" dirty="0">
                <a:solidFill>
                  <a:srgbClr val="00B4B9"/>
                </a:solidFill>
                <a:latin typeface="Arial Black" panose="020B0A04020102020204" pitchFamily="34" charset="0"/>
                <a:cs typeface="Arial" charset="0"/>
              </a:rPr>
              <a:t>2,000+</a:t>
            </a:r>
          </a:p>
          <a:p>
            <a:pPr algn="ctr" defTabSz="1219170"/>
            <a:r>
              <a:rPr lang="en-GB" sz="1467" dirty="0">
                <a:solidFill>
                  <a:srgbClr val="00B4B9"/>
                </a:solidFill>
                <a:latin typeface="Arial"/>
                <a:cs typeface="Arial" charset="0"/>
              </a:rPr>
              <a:t>DEDICATED ENGINEERS</a:t>
            </a:r>
          </a:p>
        </p:txBody>
      </p:sp>
      <p:sp>
        <p:nvSpPr>
          <p:cNvPr id="61" name="Titre 6">
            <a:extLst>
              <a:ext uri="{FF2B5EF4-FFF2-40B4-BE49-F238E27FC236}">
                <a16:creationId xmlns:a16="http://schemas.microsoft.com/office/drawing/2014/main" id="{05FEB7E1-DCF6-49DF-B49A-322A120303B4}"/>
              </a:ext>
            </a:extLst>
          </p:cNvPr>
          <p:cNvSpPr txBox="1">
            <a:spLocks/>
          </p:cNvSpPr>
          <p:nvPr/>
        </p:nvSpPr>
        <p:spPr>
          <a:xfrm>
            <a:off x="443536" y="272178"/>
            <a:ext cx="11713632" cy="443849"/>
          </a:xfrm>
          <a:prstGeom prst="rect">
            <a:avLst/>
          </a:prstGeom>
        </p:spPr>
        <p:txBody>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pPr defTabSz="1219170"/>
            <a:r>
              <a:rPr lang="en-US" sz="3200" dirty="0">
                <a:solidFill>
                  <a:srgbClr val="FFFFFF"/>
                </a:solidFill>
                <a:latin typeface="Arial"/>
              </a:rPr>
              <a:t>Space, Defense &amp; Naval footprint</a:t>
            </a:r>
          </a:p>
        </p:txBody>
      </p:sp>
      <p:pic>
        <p:nvPicPr>
          <p:cNvPr id="17"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782555" y="5011484"/>
            <a:ext cx="1379071" cy="338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6" descr="Page d'accueil"/>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657643" y="5098490"/>
            <a:ext cx="1217397" cy="26087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3" descr="Afficher l'image d'origine"/>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763169" y="5529557"/>
            <a:ext cx="1199099" cy="43315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1" descr="Afficher l'image d'origine"/>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9302278" y="5008891"/>
            <a:ext cx="333076" cy="51670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4001925" y="5609722"/>
            <a:ext cx="1314380" cy="226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8" descr="C:\Users\mmarigliano\Desktop\Space\cnes.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068273" y="5529557"/>
            <a:ext cx="468009" cy="46800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3" descr="C:\Users\mmarigliano\Desktop\Space\ESA logo.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9908695" y="4956952"/>
            <a:ext cx="531539" cy="531539"/>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 2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218875" y="5569815"/>
            <a:ext cx="1051541" cy="464781"/>
          </a:xfrm>
          <a:prstGeom prst="rect">
            <a:avLst/>
          </a:prstGeom>
        </p:spPr>
      </p:pic>
      <p:pic>
        <p:nvPicPr>
          <p:cNvPr id="26" name="Image 2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635354" y="5675749"/>
            <a:ext cx="1239781" cy="252916"/>
          </a:xfrm>
          <a:prstGeom prst="rect">
            <a:avLst/>
          </a:prstGeom>
        </p:spPr>
      </p:pic>
    </p:spTree>
    <p:extLst>
      <p:ext uri="{BB962C8B-B14F-4D97-AF65-F5344CB8AC3E}">
        <p14:creationId xmlns:p14="http://schemas.microsoft.com/office/powerpoint/2010/main" val="2432038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1"/>
          <p:cNvSpPr/>
          <p:nvPr/>
        </p:nvSpPr>
        <p:spPr>
          <a:xfrm>
            <a:off x="-7905" y="2155003"/>
            <a:ext cx="12199905" cy="1409156"/>
          </a:xfrm>
          <a:prstGeom prst="rect">
            <a:avLst/>
          </a:prstGeom>
          <a:solidFill>
            <a:srgbClr val="00B4B9">
              <a:alpha val="71000"/>
            </a:srgbClr>
          </a:solidFill>
          <a:ln w="25400" cap="flat" cmpd="sng" algn="ctr">
            <a:noFill/>
            <a:prstDash val="solid"/>
          </a:ln>
          <a:effectLst/>
        </p:spPr>
        <p:txBody>
          <a:bodyPr lIns="91339" tIns="45719" rIns="91339" bIns="45719" rtlCol="0" anchor="ctr"/>
          <a:lstStyle/>
          <a:p>
            <a:pPr algn="ctr" defTabSz="913221">
              <a:defRPr/>
            </a:pPr>
            <a:r>
              <a:rPr lang="es-ES" sz="3200" b="1" dirty="0" smtClean="0">
                <a:solidFill>
                  <a:schemeClr val="bg1"/>
                </a:solidFill>
                <a:latin typeface="+mj-lt"/>
                <a:cs typeface="Arial" panose="020B0604020202020204" pitchFamily="34" charset="0"/>
              </a:rPr>
              <a:t>ALTRAN </a:t>
            </a:r>
            <a:r>
              <a:rPr lang="es-ES" sz="3200" dirty="0" smtClean="0">
                <a:solidFill>
                  <a:schemeClr val="bg1"/>
                </a:solidFill>
                <a:latin typeface="+mj-lt"/>
              </a:rPr>
              <a:t> </a:t>
            </a:r>
            <a:r>
              <a:rPr lang="en-US" sz="3200" b="1" dirty="0">
                <a:solidFill>
                  <a:schemeClr val="bg1"/>
                </a:solidFill>
                <a:latin typeface="+mj-lt"/>
              </a:rPr>
              <a:t>AND ARICENT CREATING THE UNDISPUTED GLOBAL LEADER II ER&amp;D SERVICES</a:t>
            </a:r>
          </a:p>
          <a:p>
            <a:pPr marL="0" marR="0" lvl="0" indent="0" algn="ctr" defTabSz="913221" rtl="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4" name="20 Grupo"/>
          <p:cNvGrpSpPr/>
          <p:nvPr/>
        </p:nvGrpSpPr>
        <p:grpSpPr>
          <a:xfrm>
            <a:off x="-1" y="6376968"/>
            <a:ext cx="12199906" cy="500555"/>
            <a:chOff x="0" y="5486400"/>
            <a:chExt cx="12195175" cy="500400"/>
          </a:xfrm>
        </p:grpSpPr>
        <p:sp>
          <p:nvSpPr>
            <p:cNvPr id="5" name="23 Rectángulo"/>
            <p:cNvSpPr/>
            <p:nvPr/>
          </p:nvSpPr>
          <p:spPr>
            <a:xfrm>
              <a:off x="0" y="5486400"/>
              <a:ext cx="12195175" cy="500400"/>
            </a:xfrm>
            <a:prstGeom prst="rect">
              <a:avLst/>
            </a:prstGeom>
            <a:solidFill>
              <a:srgbClr val="FFFFFF">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Arial"/>
                <a:ea typeface="+mn-ea"/>
                <a:cs typeface="+mn-cs"/>
              </a:endParaRPr>
            </a:p>
          </p:txBody>
        </p:sp>
        <p:pic>
          <p:nvPicPr>
            <p:cNvPr id="11"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1149680" y="5596318"/>
              <a:ext cx="799353" cy="180000"/>
            </a:xfrm>
            <a:prstGeom prst="rect">
              <a:avLst/>
            </a:prstGeom>
            <a:noFill/>
            <a:ln>
              <a:noFill/>
            </a:ln>
          </p:spPr>
        </p:pic>
      </p:grpSp>
      <p:sp>
        <p:nvSpPr>
          <p:cNvPr id="2" name="CuadroTexto 1"/>
          <p:cNvSpPr txBox="1"/>
          <p:nvPr/>
        </p:nvSpPr>
        <p:spPr>
          <a:xfrm>
            <a:off x="1196751" y="3832058"/>
            <a:ext cx="9790591" cy="1723549"/>
          </a:xfrm>
          <a:prstGeom prst="rect">
            <a:avLst/>
          </a:prstGeom>
          <a:noFill/>
        </p:spPr>
        <p:txBody>
          <a:bodyPr wrap="square" rtlCol="0">
            <a:spAutoFit/>
          </a:bodyPr>
          <a:lstStyle/>
          <a:p>
            <a:r>
              <a:rPr lang="en-US" sz="1100" dirty="0"/>
              <a:t/>
            </a:r>
            <a:br>
              <a:rPr lang="en-US" sz="1100" dirty="0"/>
            </a:br>
            <a:r>
              <a:rPr lang="en-US" sz="1100" dirty="0"/>
              <a:t>Altran ranks as the undisputed global leader in Engineering and R&amp;D services (ER&amp;D), following its acquisition of </a:t>
            </a:r>
            <a:r>
              <a:rPr lang="en-US" sz="1100" dirty="0" err="1"/>
              <a:t>Aricent</a:t>
            </a:r>
            <a:r>
              <a:rPr lang="en-US" sz="1100" dirty="0"/>
              <a:t>. The company offers clients an unmatched value proposition to address their transformation and innovation needs. Altran works alongside its clients, from initial concept through industrialization, to invent the products and services of tomorrow. </a:t>
            </a:r>
            <a:br>
              <a:rPr lang="en-US" sz="1100" dirty="0"/>
            </a:br>
            <a:r>
              <a:rPr lang="en-US" sz="1100" dirty="0"/>
              <a:t/>
            </a:r>
            <a:br>
              <a:rPr lang="en-US" sz="1100" dirty="0"/>
            </a:br>
            <a:r>
              <a:rPr lang="en-US" sz="1100" dirty="0"/>
              <a:t>For over 30 years, the company has provided expertise in aerospace, automotive, defense, energy, finance, life sciences, railway and telecommunications. The </a:t>
            </a:r>
            <a:r>
              <a:rPr lang="en-US" sz="1100" dirty="0" err="1"/>
              <a:t>Aricent</a:t>
            </a:r>
            <a:r>
              <a:rPr lang="en-US" sz="1100" dirty="0"/>
              <a:t> acquisition extends this leadership to semiconductors, digital experience and design innovation. Combined, Altran and </a:t>
            </a:r>
            <a:r>
              <a:rPr lang="en-US" sz="1100" dirty="0" err="1"/>
              <a:t>Aricent</a:t>
            </a:r>
            <a:r>
              <a:rPr lang="en-US" sz="1100" dirty="0"/>
              <a:t> generated revenues of €2.9 billion in 2017, with some 45,000 employees in more than 30 countries. </a:t>
            </a:r>
          </a:p>
          <a:p>
            <a:endParaRPr lang="es-ES" dirty="0"/>
          </a:p>
        </p:txBody>
      </p:sp>
    </p:spTree>
    <p:extLst>
      <p:ext uri="{BB962C8B-B14F-4D97-AF65-F5344CB8AC3E}">
        <p14:creationId xmlns:p14="http://schemas.microsoft.com/office/powerpoint/2010/main" val="137529289"/>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defTabSz="1219170"/>
            <a:r>
              <a:rPr lang="en-US" sz="4267" dirty="0">
                <a:solidFill>
                  <a:srgbClr val="FFFFFF">
                    <a:alpha val="0"/>
                  </a:srgbClr>
                </a:solidFill>
                <a:latin typeface="Arial"/>
              </a:rPr>
              <a:t>Date</a:t>
            </a:r>
          </a:p>
        </p:txBody>
      </p:sp>
      <p:sp>
        <p:nvSpPr>
          <p:cNvPr id="5" name="Title 4"/>
          <p:cNvSpPr>
            <a:spLocks noGrp="1"/>
          </p:cNvSpPr>
          <p:nvPr>
            <p:ph type="title"/>
          </p:nvPr>
        </p:nvSpPr>
        <p:spPr/>
        <p:txBody>
          <a:bodyPr/>
          <a:lstStyle/>
          <a:p>
            <a:r>
              <a:rPr lang="en-US" dirty="0" smtClean="0"/>
              <a:t>Aricent: </a:t>
            </a:r>
            <a:r>
              <a:rPr lang="en-US" dirty="0"/>
              <a:t>a </a:t>
            </a:r>
            <a:r>
              <a:rPr lang="en-US" dirty="0" smtClean="0"/>
              <a:t>digital leader in design </a:t>
            </a:r>
            <a:r>
              <a:rPr lang="en-US" dirty="0"/>
              <a:t>and engineering </a:t>
            </a:r>
            <a:r>
              <a:rPr lang="en-US" dirty="0" smtClean="0"/>
              <a:t>services</a:t>
            </a:r>
            <a:endParaRPr lang="en-US" dirty="0"/>
          </a:p>
        </p:txBody>
      </p:sp>
      <p:sp>
        <p:nvSpPr>
          <p:cNvPr id="68" name="Espace réservé du texte 8"/>
          <p:cNvSpPr txBox="1">
            <a:spLocks/>
          </p:cNvSpPr>
          <p:nvPr/>
        </p:nvSpPr>
        <p:spPr bwMode="gray">
          <a:xfrm>
            <a:off x="2447595" y="1352836"/>
            <a:ext cx="9076757" cy="2941293"/>
          </a:xfrm>
          <a:prstGeom prst="roundRect">
            <a:avLst>
              <a:gd name="adj" fmla="val 4672"/>
            </a:avLst>
          </a:prstGeom>
          <a:solidFill>
            <a:srgbClr val="F9F9F9"/>
          </a:solidFill>
          <a:ln w="6350">
            <a:solidFill>
              <a:schemeClr val="tx2"/>
            </a:solidFill>
          </a:ln>
        </p:spPr>
        <p:txBody>
          <a:bodyPr vert="horz" lIns="60956" tIns="121912" rIns="0" bIns="121912" rtlCol="0" anchor="ctr" anchorCtr="0">
            <a:noAutofit/>
          </a:bodyPr>
          <a:lstStyle>
            <a:lvl1pPr marL="0" indent="0" algn="ctr" defTabSz="914400" rtl="0" eaLnBrk="1" latinLnBrk="0" hangingPunct="1">
              <a:lnSpc>
                <a:spcPct val="100000"/>
              </a:lnSpc>
              <a:spcBef>
                <a:spcPts val="0"/>
              </a:spcBef>
              <a:buFont typeface="Arial" pitchFamily="34" charset="0"/>
              <a:buNone/>
              <a:defRPr sz="1100" kern="1200">
                <a:solidFill>
                  <a:schemeClr val="accent4"/>
                </a:solidFill>
                <a:latin typeface="+mn-lt"/>
                <a:ea typeface="+mn-ea"/>
                <a:cs typeface="+mn-cs"/>
              </a:defRPr>
            </a:lvl1pPr>
            <a:lvl2pPr marL="109538" indent="-109538" algn="ctr" defTabSz="914400" rtl="0" eaLnBrk="1" latinLnBrk="0" hangingPunct="1">
              <a:lnSpc>
                <a:spcPct val="100000"/>
              </a:lnSpc>
              <a:spcBef>
                <a:spcPts val="0"/>
              </a:spcBef>
              <a:buFont typeface="Arial" pitchFamily="34" charset="0"/>
              <a:buChar char="•"/>
              <a:defRPr sz="1100" kern="1200">
                <a:solidFill>
                  <a:schemeClr val="accent4"/>
                </a:solidFill>
                <a:latin typeface="+mn-lt"/>
                <a:ea typeface="+mn-ea"/>
                <a:cs typeface="+mn-cs"/>
              </a:defRPr>
            </a:lvl2pPr>
            <a:lvl3pPr marL="0" indent="0" algn="l" defTabSz="914400" rtl="0" eaLnBrk="1" latinLnBrk="0" hangingPunct="1">
              <a:lnSpc>
                <a:spcPct val="100000"/>
              </a:lnSpc>
              <a:spcBef>
                <a:spcPts val="0"/>
              </a:spcBef>
              <a:buSzPct val="100000"/>
              <a:buFont typeface="Arial" pitchFamily="34" charset="0"/>
              <a:buNone/>
              <a:defRPr sz="1100" kern="1200">
                <a:solidFill>
                  <a:schemeClr val="accent4"/>
                </a:solidFill>
                <a:latin typeface="+mn-lt"/>
                <a:ea typeface="+mn-ea"/>
                <a:cs typeface="+mn-cs"/>
              </a:defRPr>
            </a:lvl3pPr>
            <a:lvl4pPr marL="108000" indent="-108000" algn="l" defTabSz="914400" rtl="0" eaLnBrk="1" latinLnBrk="0" hangingPunct="1">
              <a:lnSpc>
                <a:spcPct val="100000"/>
              </a:lnSpc>
              <a:spcBef>
                <a:spcPts val="0"/>
              </a:spcBef>
              <a:buSzPct val="100000"/>
              <a:buFont typeface="Arial" pitchFamily="34" charset="0"/>
              <a:buChar char="•"/>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6047" lvl="1" indent="-146047" algn="l" defTabSz="1219170">
              <a:spcAft>
                <a:spcPts val="800"/>
              </a:spcAft>
            </a:pPr>
            <a:r>
              <a:rPr lang="en-US" sz="1467" b="1" dirty="0">
                <a:solidFill>
                  <a:srgbClr val="464B69"/>
                </a:solidFill>
                <a:latin typeface="Arial"/>
              </a:rPr>
              <a:t>Global engineering services and design leader </a:t>
            </a:r>
          </a:p>
          <a:p>
            <a:pPr marL="146047" lvl="1" indent="-146047" algn="l" defTabSz="1219170">
              <a:lnSpc>
                <a:spcPct val="150000"/>
              </a:lnSpc>
            </a:pPr>
            <a:r>
              <a:rPr lang="en-US" sz="1467" b="1" dirty="0">
                <a:solidFill>
                  <a:srgbClr val="464B69"/>
                </a:solidFill>
                <a:latin typeface="Arial"/>
              </a:rPr>
              <a:t>Key business differentiators:</a:t>
            </a:r>
          </a:p>
          <a:p>
            <a:pPr marL="594769" lvl="4" indent="-351358" defTabSz="1219170">
              <a:buFont typeface="Arial" pitchFamily="34" charset="0"/>
              <a:buChar char="−"/>
            </a:pPr>
            <a:r>
              <a:rPr lang="en-US" sz="1467" dirty="0">
                <a:solidFill>
                  <a:srgbClr val="464B69"/>
                </a:solidFill>
                <a:latin typeface="Arial"/>
              </a:rPr>
              <a:t>World class design and customer experience capabilities</a:t>
            </a:r>
          </a:p>
          <a:p>
            <a:pPr marL="594769" lvl="4" indent="-351358" defTabSz="1219170">
              <a:buFont typeface="Arial" pitchFamily="34" charset="0"/>
              <a:buChar char="−"/>
            </a:pPr>
            <a:r>
              <a:rPr lang="en-US" sz="1467" dirty="0">
                <a:solidFill>
                  <a:srgbClr val="464B69"/>
                </a:solidFill>
                <a:latin typeface="Arial"/>
              </a:rPr>
              <a:t>Deep expertise in key emerging technologies</a:t>
            </a:r>
          </a:p>
          <a:p>
            <a:pPr marL="594769" lvl="4" indent="-351358" defTabSz="1219170">
              <a:buFont typeface="Arial" pitchFamily="34" charset="0"/>
              <a:buChar char="−"/>
            </a:pPr>
            <a:r>
              <a:rPr lang="en-US" sz="1467" dirty="0">
                <a:solidFill>
                  <a:srgbClr val="464B69"/>
                </a:solidFill>
                <a:latin typeface="Arial"/>
              </a:rPr>
              <a:t>Scalable and industrialized delivery model</a:t>
            </a:r>
          </a:p>
          <a:p>
            <a:pPr marL="594769" lvl="4" indent="-351358" defTabSz="1219170">
              <a:buFont typeface="Arial" pitchFamily="34" charset="0"/>
              <a:buChar char="−"/>
            </a:pPr>
            <a:r>
              <a:rPr lang="en-US" sz="1467" dirty="0">
                <a:solidFill>
                  <a:srgbClr val="464B69"/>
                </a:solidFill>
                <a:latin typeface="Arial"/>
              </a:rPr>
              <a:t>Market leader in shaping transformational deals with clients</a:t>
            </a:r>
          </a:p>
          <a:p>
            <a:pPr marL="594769" lvl="4" indent="-351358" defTabSz="1219170">
              <a:buFont typeface="Arial" pitchFamily="34" charset="0"/>
              <a:buChar char="−"/>
            </a:pPr>
            <a:r>
              <a:rPr lang="en-US" sz="1467" dirty="0">
                <a:solidFill>
                  <a:srgbClr val="464B69"/>
                </a:solidFill>
                <a:latin typeface="Arial"/>
              </a:rPr>
              <a:t>Successful IP-based model</a:t>
            </a:r>
          </a:p>
          <a:p>
            <a:pPr marL="594769" lvl="4" indent="-351358" defTabSz="1219170">
              <a:buFont typeface="Arial" pitchFamily="34" charset="0"/>
              <a:buChar char="−"/>
            </a:pPr>
            <a:r>
              <a:rPr lang="en-US" sz="1467" dirty="0">
                <a:solidFill>
                  <a:srgbClr val="464B69"/>
                </a:solidFill>
                <a:latin typeface="Arial"/>
              </a:rPr>
              <a:t>Long-standing relationships with top technology market leaders</a:t>
            </a:r>
          </a:p>
          <a:p>
            <a:pPr marL="287835" lvl="4" indent="-165084" defTabSz="1219170">
              <a:buFont typeface="Arial" pitchFamily="34" charset="0"/>
              <a:buChar char="−"/>
            </a:pPr>
            <a:endParaRPr lang="en-US" sz="1467" b="1" dirty="0">
              <a:solidFill>
                <a:srgbClr val="464B69"/>
              </a:solidFill>
              <a:latin typeface="Arial"/>
            </a:endParaRPr>
          </a:p>
          <a:p>
            <a:pPr marL="146047" lvl="1" indent="-146047" algn="l" defTabSz="1219170">
              <a:spcAft>
                <a:spcPts val="800"/>
              </a:spcAft>
            </a:pPr>
            <a:r>
              <a:rPr lang="en-US" sz="1467" dirty="0">
                <a:solidFill>
                  <a:srgbClr val="464B69"/>
                </a:solidFill>
                <a:latin typeface="Arial"/>
              </a:rPr>
              <a:t>Close to </a:t>
            </a:r>
            <a:r>
              <a:rPr lang="en-US" sz="1467" b="1" dirty="0">
                <a:solidFill>
                  <a:srgbClr val="464B69"/>
                </a:solidFill>
                <a:latin typeface="Arial"/>
              </a:rPr>
              <a:t>70% of revenues in the North American </a:t>
            </a:r>
            <a:r>
              <a:rPr lang="en-US" sz="1467" dirty="0">
                <a:solidFill>
                  <a:srgbClr val="464B69"/>
                </a:solidFill>
                <a:latin typeface="Arial"/>
              </a:rPr>
              <a:t>market</a:t>
            </a:r>
          </a:p>
          <a:p>
            <a:pPr marL="146047" lvl="1" indent="-146047" algn="l" defTabSz="1219170">
              <a:spcAft>
                <a:spcPts val="800"/>
              </a:spcAft>
            </a:pPr>
            <a:r>
              <a:rPr lang="en-US" sz="1467" b="1" dirty="0">
                <a:solidFill>
                  <a:srgbClr val="464B69"/>
                </a:solidFill>
                <a:latin typeface="Arial"/>
              </a:rPr>
              <a:t>Strong leadership team</a:t>
            </a:r>
            <a:r>
              <a:rPr lang="en-US" sz="1467" dirty="0">
                <a:solidFill>
                  <a:srgbClr val="464B69"/>
                </a:solidFill>
                <a:latin typeface="Arial"/>
              </a:rPr>
              <a:t> with deep expertise and longstanding experience in large-scale organizations</a:t>
            </a:r>
            <a:endParaRPr lang="en-US" sz="1467" b="1" dirty="0">
              <a:solidFill>
                <a:srgbClr val="464B69"/>
              </a:solidFill>
              <a:latin typeface="Arial"/>
            </a:endParaRPr>
          </a:p>
        </p:txBody>
      </p:sp>
      <p:sp>
        <p:nvSpPr>
          <p:cNvPr id="72" name="Espace réservé du texte 15"/>
          <p:cNvSpPr txBox="1">
            <a:spLocks/>
          </p:cNvSpPr>
          <p:nvPr/>
        </p:nvSpPr>
        <p:spPr bwMode="gray">
          <a:xfrm>
            <a:off x="350797" y="1353232"/>
            <a:ext cx="2030791" cy="2941293"/>
          </a:xfrm>
          <a:prstGeom prst="roundRect">
            <a:avLst>
              <a:gd name="adj" fmla="val 6042"/>
            </a:avLst>
          </a:prstGeom>
          <a:solidFill>
            <a:schemeClr val="tx2"/>
          </a:solidFill>
        </p:spPr>
        <p:txBody>
          <a:bodyPr vert="horz" lIns="95995" tIns="95995" rIns="95995" bIns="95995" rtlCol="0" anchor="ctr" anchorCtr="0">
            <a:noAutofit/>
          </a:bodyPr>
          <a:lstStyle>
            <a:lvl1pPr marL="0" indent="0" algn="l" defTabSz="685800" rtl="0" eaLnBrk="1" latinLnBrk="0" hangingPunct="1">
              <a:lnSpc>
                <a:spcPct val="100000"/>
              </a:lnSpc>
              <a:spcBef>
                <a:spcPts val="0"/>
              </a:spcBef>
              <a:buFont typeface="Arial" pitchFamily="34" charset="0"/>
              <a:buNone/>
              <a:defRPr sz="825" kern="1200">
                <a:solidFill>
                  <a:schemeClr val="accent4"/>
                </a:solidFill>
                <a:latin typeface="+mn-lt"/>
                <a:ea typeface="+mn-ea"/>
                <a:cs typeface="+mn-cs"/>
              </a:defRPr>
            </a:lvl1pPr>
            <a:lvl2pPr marL="82154" indent="-82154" algn="l" defTabSz="685800" rtl="0" eaLnBrk="1" latinLnBrk="0" hangingPunct="1">
              <a:lnSpc>
                <a:spcPct val="100000"/>
              </a:lnSpc>
              <a:spcBef>
                <a:spcPts val="0"/>
              </a:spcBef>
              <a:buFont typeface="Arial" pitchFamily="34" charset="0"/>
              <a:buChar char="•"/>
              <a:defRPr sz="825" kern="1200">
                <a:solidFill>
                  <a:schemeClr val="accent4"/>
                </a:solidFill>
                <a:latin typeface="+mn-lt"/>
                <a:ea typeface="+mn-ea"/>
                <a:cs typeface="+mn-cs"/>
              </a:defRPr>
            </a:lvl2pPr>
            <a:lvl3pPr marL="0" indent="0" algn="l" defTabSz="685800" rtl="0" eaLnBrk="1" latinLnBrk="0" hangingPunct="1">
              <a:lnSpc>
                <a:spcPct val="100000"/>
              </a:lnSpc>
              <a:spcBef>
                <a:spcPts val="0"/>
              </a:spcBef>
              <a:buSzPct val="100000"/>
              <a:buFont typeface="Arial" pitchFamily="34" charset="0"/>
              <a:buNone/>
              <a:defRPr sz="825" kern="1200">
                <a:solidFill>
                  <a:schemeClr val="accent4"/>
                </a:solidFill>
                <a:latin typeface="+mn-lt"/>
                <a:ea typeface="+mn-ea"/>
                <a:cs typeface="+mn-cs"/>
              </a:defRPr>
            </a:lvl3pPr>
            <a:lvl4pPr marL="81000" indent="-81000" algn="l" defTabSz="685800" rtl="0" eaLnBrk="1" latinLnBrk="0" hangingPunct="1">
              <a:lnSpc>
                <a:spcPct val="100000"/>
              </a:lnSpc>
              <a:spcBef>
                <a:spcPts val="0"/>
              </a:spcBef>
              <a:buSzPct val="100000"/>
              <a:buFont typeface="Arial" pitchFamily="34" charset="0"/>
              <a:buChar char="•"/>
              <a:defRPr sz="825" kern="1200">
                <a:solidFill>
                  <a:schemeClr val="accent4"/>
                </a:solidFill>
                <a:latin typeface="+mn-lt"/>
                <a:ea typeface="+mn-ea"/>
                <a:cs typeface="+mn-cs"/>
              </a:defRPr>
            </a:lvl4pPr>
            <a:lvl5pPr marL="162000" indent="-81000" algn="l" defTabSz="685800" rtl="0" eaLnBrk="1" latinLnBrk="0" hangingPunct="1">
              <a:lnSpc>
                <a:spcPct val="100000"/>
              </a:lnSpc>
              <a:spcBef>
                <a:spcPts val="0"/>
              </a:spcBef>
              <a:buSzPct val="100000"/>
              <a:buFont typeface="Arial" pitchFamily="34" charset="0"/>
              <a:buChar char="•"/>
              <a:tabLst/>
              <a:defRPr sz="825" kern="1200">
                <a:solidFill>
                  <a:schemeClr val="accent4"/>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1" indent="0" algn="ctr" defTabSz="914377">
              <a:buNone/>
            </a:pPr>
            <a:r>
              <a:rPr lang="en-US" sz="1600" b="1" dirty="0">
                <a:solidFill>
                  <a:srgbClr val="FFFFFF"/>
                </a:solidFill>
                <a:latin typeface="Arial"/>
              </a:rPr>
              <a:t>Aricent is a</a:t>
            </a:r>
            <a:br>
              <a:rPr lang="en-US" sz="1600" b="1" dirty="0">
                <a:solidFill>
                  <a:srgbClr val="FFFFFF"/>
                </a:solidFill>
                <a:latin typeface="Arial"/>
              </a:rPr>
            </a:br>
            <a:r>
              <a:rPr lang="en-US" sz="1600" b="1" dirty="0">
                <a:solidFill>
                  <a:srgbClr val="FFFFFF"/>
                </a:solidFill>
                <a:latin typeface="Arial"/>
              </a:rPr>
              <a:t>leading provider of ER&amp;D services</a:t>
            </a:r>
          </a:p>
        </p:txBody>
      </p:sp>
      <p:sp>
        <p:nvSpPr>
          <p:cNvPr id="69" name="Espace réservé du texte 9"/>
          <p:cNvSpPr txBox="1">
            <a:spLocks/>
          </p:cNvSpPr>
          <p:nvPr/>
        </p:nvSpPr>
        <p:spPr>
          <a:xfrm>
            <a:off x="2447595" y="4364135"/>
            <a:ext cx="9076757" cy="1639501"/>
          </a:xfrm>
          <a:prstGeom prst="roundRect">
            <a:avLst>
              <a:gd name="adj" fmla="val 8179"/>
            </a:avLst>
          </a:prstGeom>
          <a:solidFill>
            <a:srgbClr val="F9F9F9"/>
          </a:solidFill>
          <a:ln w="6350">
            <a:solidFill>
              <a:schemeClr val="accent5"/>
            </a:solidFill>
          </a:ln>
        </p:spPr>
        <p:txBody>
          <a:bodyPr vert="horz" lIns="60956" tIns="121912" rIns="60956" bIns="121912" rtlCol="0" anchor="ctr" anchorCtr="0">
            <a:noAutofit/>
          </a:bodyPr>
          <a:lstStyle>
            <a:lvl1pPr marL="0" indent="0" algn="ctr" defTabSz="914400" rtl="0" eaLnBrk="1" latinLnBrk="0" hangingPunct="1">
              <a:lnSpc>
                <a:spcPct val="100000"/>
              </a:lnSpc>
              <a:spcBef>
                <a:spcPts val="0"/>
              </a:spcBef>
              <a:buFont typeface="Arial" pitchFamily="34" charset="0"/>
              <a:buNone/>
              <a:defRPr sz="1100" kern="1200">
                <a:solidFill>
                  <a:schemeClr val="accent4"/>
                </a:solidFill>
                <a:latin typeface="+mn-lt"/>
                <a:ea typeface="+mn-ea"/>
                <a:cs typeface="+mn-cs"/>
              </a:defRPr>
            </a:lvl1pPr>
            <a:lvl2pPr marL="109538" indent="-109538" algn="ctr" defTabSz="914400" rtl="0" eaLnBrk="1" latinLnBrk="0" hangingPunct="1">
              <a:lnSpc>
                <a:spcPct val="100000"/>
              </a:lnSpc>
              <a:spcBef>
                <a:spcPts val="0"/>
              </a:spcBef>
              <a:buFont typeface="Arial" pitchFamily="34" charset="0"/>
              <a:buChar char="•"/>
              <a:defRPr sz="1100" kern="1200">
                <a:solidFill>
                  <a:schemeClr val="accent4"/>
                </a:solidFill>
                <a:latin typeface="+mn-lt"/>
                <a:ea typeface="+mn-ea"/>
                <a:cs typeface="+mn-cs"/>
              </a:defRPr>
            </a:lvl2pPr>
            <a:lvl3pPr marL="0" indent="0" algn="l" defTabSz="914400" rtl="0" eaLnBrk="1" latinLnBrk="0" hangingPunct="1">
              <a:lnSpc>
                <a:spcPct val="100000"/>
              </a:lnSpc>
              <a:spcBef>
                <a:spcPts val="0"/>
              </a:spcBef>
              <a:buSzPct val="100000"/>
              <a:buFont typeface="Arial" pitchFamily="34" charset="0"/>
              <a:buNone/>
              <a:defRPr sz="1100" kern="1200">
                <a:solidFill>
                  <a:schemeClr val="accent4"/>
                </a:solidFill>
                <a:latin typeface="+mn-lt"/>
                <a:ea typeface="+mn-ea"/>
                <a:cs typeface="+mn-cs"/>
              </a:defRPr>
            </a:lvl3pPr>
            <a:lvl4pPr marL="108000" indent="-108000" algn="l" defTabSz="914400" rtl="0" eaLnBrk="1" latinLnBrk="0" hangingPunct="1">
              <a:lnSpc>
                <a:spcPct val="100000"/>
              </a:lnSpc>
              <a:spcBef>
                <a:spcPts val="0"/>
              </a:spcBef>
              <a:buSzPct val="100000"/>
              <a:buFont typeface="Arial" pitchFamily="34" charset="0"/>
              <a:buChar char="•"/>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2756" lvl="4" indent="-122756" defTabSz="1219170">
              <a:spcAft>
                <a:spcPts val="800"/>
              </a:spcAft>
            </a:pPr>
            <a:r>
              <a:rPr lang="en-US" sz="1467" b="1" dirty="0">
                <a:solidFill>
                  <a:srgbClr val="464B69"/>
                </a:solidFill>
                <a:latin typeface="Arial"/>
              </a:rPr>
              <a:t>24 engineering centers and design studios worldwide </a:t>
            </a:r>
          </a:p>
          <a:p>
            <a:pPr marL="122756" lvl="4" indent="-122756" defTabSz="1219170">
              <a:spcAft>
                <a:spcPts val="800"/>
              </a:spcAft>
            </a:pPr>
            <a:r>
              <a:rPr lang="en-US" sz="1467" b="1" dirty="0">
                <a:solidFill>
                  <a:srgbClr val="464B69"/>
                </a:solidFill>
                <a:latin typeface="Arial"/>
              </a:rPr>
              <a:t>Premier capabilities in India </a:t>
            </a:r>
            <a:r>
              <a:rPr lang="en-US" sz="1467" dirty="0">
                <a:solidFill>
                  <a:srgbClr val="464B69"/>
                </a:solidFill>
                <a:latin typeface="Arial"/>
              </a:rPr>
              <a:t>(8,500 engineers)</a:t>
            </a:r>
          </a:p>
          <a:p>
            <a:pPr marL="122756" lvl="4" indent="-122756" defTabSz="1219170">
              <a:spcAft>
                <a:spcPts val="800"/>
              </a:spcAft>
            </a:pPr>
            <a:r>
              <a:rPr lang="en-US" sz="1467" b="1" dirty="0">
                <a:solidFill>
                  <a:srgbClr val="464B69"/>
                </a:solidFill>
                <a:latin typeface="Arial"/>
              </a:rPr>
              <a:t>~10,500 employees </a:t>
            </a:r>
            <a:r>
              <a:rPr lang="en-US" sz="1467" dirty="0">
                <a:solidFill>
                  <a:srgbClr val="464B69"/>
                </a:solidFill>
                <a:latin typeface="Arial"/>
              </a:rPr>
              <a:t>of which:</a:t>
            </a:r>
          </a:p>
          <a:p>
            <a:pPr marL="122756" lvl="4" indent="0" defTabSz="1219170">
              <a:buNone/>
            </a:pPr>
            <a:r>
              <a:rPr lang="en-US" sz="1467" dirty="0">
                <a:solidFill>
                  <a:srgbClr val="464B69"/>
                </a:solidFill>
                <a:latin typeface="Arial"/>
              </a:rPr>
              <a:t>~9,200 engineers</a:t>
            </a:r>
          </a:p>
          <a:p>
            <a:pPr marL="122756" lvl="4" indent="0" defTabSz="1219170">
              <a:buNone/>
            </a:pPr>
            <a:r>
              <a:rPr lang="en-US" sz="1467" dirty="0">
                <a:solidFill>
                  <a:srgbClr val="464B69"/>
                </a:solidFill>
                <a:latin typeface="Arial"/>
              </a:rPr>
              <a:t>~600 designers</a:t>
            </a:r>
          </a:p>
        </p:txBody>
      </p:sp>
      <p:sp>
        <p:nvSpPr>
          <p:cNvPr id="73" name="Espace réservé du texte 15"/>
          <p:cNvSpPr txBox="1">
            <a:spLocks/>
          </p:cNvSpPr>
          <p:nvPr/>
        </p:nvSpPr>
        <p:spPr bwMode="gray">
          <a:xfrm>
            <a:off x="350797" y="4364135"/>
            <a:ext cx="2030791" cy="1639501"/>
          </a:xfrm>
          <a:prstGeom prst="roundRect">
            <a:avLst>
              <a:gd name="adj" fmla="val 6523"/>
            </a:avLst>
          </a:prstGeom>
          <a:solidFill>
            <a:schemeClr val="accent5"/>
          </a:solidFill>
          <a:ln>
            <a:solidFill>
              <a:schemeClr val="accent5"/>
            </a:solidFill>
          </a:ln>
        </p:spPr>
        <p:txBody>
          <a:bodyPr vert="horz" lIns="95995" tIns="95995" rIns="95995" bIns="95995" rtlCol="0" anchor="ctr" anchorCtr="0">
            <a:noAutofit/>
          </a:bodyPr>
          <a:lstStyle>
            <a:lvl1pPr marL="0" indent="0" algn="l" defTabSz="685800" rtl="0" eaLnBrk="1" latinLnBrk="0" hangingPunct="1">
              <a:lnSpc>
                <a:spcPct val="100000"/>
              </a:lnSpc>
              <a:spcBef>
                <a:spcPts val="0"/>
              </a:spcBef>
              <a:buFont typeface="Arial" pitchFamily="34" charset="0"/>
              <a:buNone/>
              <a:defRPr sz="825" kern="1200">
                <a:solidFill>
                  <a:schemeClr val="accent4"/>
                </a:solidFill>
                <a:latin typeface="+mn-lt"/>
                <a:ea typeface="+mn-ea"/>
                <a:cs typeface="+mn-cs"/>
              </a:defRPr>
            </a:lvl1pPr>
            <a:lvl2pPr marL="82154" indent="-82154" algn="l" defTabSz="685800" rtl="0" eaLnBrk="1" latinLnBrk="0" hangingPunct="1">
              <a:lnSpc>
                <a:spcPct val="100000"/>
              </a:lnSpc>
              <a:spcBef>
                <a:spcPts val="0"/>
              </a:spcBef>
              <a:buFont typeface="Arial" pitchFamily="34" charset="0"/>
              <a:buChar char="•"/>
              <a:defRPr sz="825" kern="1200">
                <a:solidFill>
                  <a:schemeClr val="accent4"/>
                </a:solidFill>
                <a:latin typeface="+mn-lt"/>
                <a:ea typeface="+mn-ea"/>
                <a:cs typeface="+mn-cs"/>
              </a:defRPr>
            </a:lvl2pPr>
            <a:lvl3pPr marL="0" indent="0" algn="l" defTabSz="685800" rtl="0" eaLnBrk="1" latinLnBrk="0" hangingPunct="1">
              <a:lnSpc>
                <a:spcPct val="100000"/>
              </a:lnSpc>
              <a:spcBef>
                <a:spcPts val="0"/>
              </a:spcBef>
              <a:buSzPct val="100000"/>
              <a:buFont typeface="Arial" pitchFamily="34" charset="0"/>
              <a:buNone/>
              <a:defRPr sz="825" kern="1200">
                <a:solidFill>
                  <a:schemeClr val="accent4"/>
                </a:solidFill>
                <a:latin typeface="+mn-lt"/>
                <a:ea typeface="+mn-ea"/>
                <a:cs typeface="+mn-cs"/>
              </a:defRPr>
            </a:lvl3pPr>
            <a:lvl4pPr marL="81000" indent="-81000" algn="l" defTabSz="685800" rtl="0" eaLnBrk="1" latinLnBrk="0" hangingPunct="1">
              <a:lnSpc>
                <a:spcPct val="100000"/>
              </a:lnSpc>
              <a:spcBef>
                <a:spcPts val="0"/>
              </a:spcBef>
              <a:buSzPct val="100000"/>
              <a:buFont typeface="Arial" pitchFamily="34" charset="0"/>
              <a:buChar char="•"/>
              <a:defRPr sz="825" kern="1200">
                <a:solidFill>
                  <a:schemeClr val="accent4"/>
                </a:solidFill>
                <a:latin typeface="+mn-lt"/>
                <a:ea typeface="+mn-ea"/>
                <a:cs typeface="+mn-cs"/>
              </a:defRPr>
            </a:lvl4pPr>
            <a:lvl5pPr marL="162000" indent="-81000" algn="l" defTabSz="685800" rtl="0" eaLnBrk="1" latinLnBrk="0" hangingPunct="1">
              <a:lnSpc>
                <a:spcPct val="100000"/>
              </a:lnSpc>
              <a:spcBef>
                <a:spcPts val="0"/>
              </a:spcBef>
              <a:buSzPct val="100000"/>
              <a:buFont typeface="Arial" pitchFamily="34" charset="0"/>
              <a:buChar char="•"/>
              <a:tabLst/>
              <a:defRPr sz="825" kern="1200">
                <a:solidFill>
                  <a:schemeClr val="accent4"/>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1" indent="0" algn="ctr" defTabSz="914377">
              <a:buNone/>
            </a:pPr>
            <a:r>
              <a:rPr lang="en-US" sz="1600" b="1" dirty="0">
                <a:solidFill>
                  <a:srgbClr val="FFFFFF"/>
                </a:solidFill>
                <a:latin typeface="Arial"/>
              </a:rPr>
              <a:t>Global</a:t>
            </a:r>
          </a:p>
          <a:p>
            <a:pPr marL="0" lvl="1" indent="0" algn="ctr" defTabSz="914377">
              <a:buNone/>
            </a:pPr>
            <a:r>
              <a:rPr lang="en-US" sz="1600" b="1" dirty="0">
                <a:solidFill>
                  <a:srgbClr val="FFFFFF"/>
                </a:solidFill>
                <a:latin typeface="Arial"/>
              </a:rPr>
              <a:t>delivery model</a:t>
            </a:r>
          </a:p>
        </p:txBody>
      </p:sp>
    </p:spTree>
    <p:extLst>
      <p:ext uri="{BB962C8B-B14F-4D97-AF65-F5344CB8AC3E}">
        <p14:creationId xmlns:p14="http://schemas.microsoft.com/office/powerpoint/2010/main" val="23936357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1"/>
          <p:cNvSpPr/>
          <p:nvPr/>
        </p:nvSpPr>
        <p:spPr>
          <a:xfrm>
            <a:off x="-7905" y="2155003"/>
            <a:ext cx="12199905" cy="1409156"/>
          </a:xfrm>
          <a:prstGeom prst="rect">
            <a:avLst/>
          </a:prstGeom>
          <a:solidFill>
            <a:srgbClr val="00B4B9">
              <a:alpha val="71000"/>
            </a:srgbClr>
          </a:solidFill>
          <a:ln w="25400" cap="flat" cmpd="sng" algn="ctr">
            <a:noFill/>
            <a:prstDash val="solid"/>
          </a:ln>
          <a:effectLst/>
        </p:spPr>
        <p:txBody>
          <a:bodyPr lIns="91339" tIns="45719" rIns="91339" bIns="45719" rtlCol="0" anchor="ctr"/>
          <a:lstStyle/>
          <a:p>
            <a:pPr marL="0" marR="0" lvl="0" indent="0" algn="ctr" defTabSz="913221" rtl="0" eaLnBrk="1" fontAlgn="auto" latinLnBrk="0" hangingPunct="1">
              <a:lnSpc>
                <a:spcPct val="100000"/>
              </a:lnSpc>
              <a:spcBef>
                <a:spcPts val="0"/>
              </a:spcBef>
              <a:spcAft>
                <a:spcPts val="0"/>
              </a:spcAft>
              <a:buClrTx/>
              <a:buSzTx/>
              <a:buFontTx/>
              <a:buNone/>
              <a:tabLst/>
              <a:defRPr/>
            </a:pPr>
            <a:r>
              <a:rPr kumimoji="0" lang="es-ES" sz="3200" b="1" i="0" u="none" strike="noStrike" kern="1200" cap="none" spc="0" normalizeH="0" baseline="0" noProof="0" dirty="0" smtClean="0">
                <a:ln>
                  <a:noFill/>
                </a:ln>
                <a:solidFill>
                  <a:srgbClr val="FFFFFF"/>
                </a:solidFill>
                <a:effectLst/>
                <a:uLnTx/>
                <a:uFillTx/>
                <a:latin typeface="Arial"/>
                <a:ea typeface="+mn-ea"/>
                <a:cs typeface="Arial" panose="020B0604020202020204" pitchFamily="34" charset="0"/>
              </a:rPr>
              <a:t>ALTRAN </a:t>
            </a:r>
            <a:r>
              <a:rPr kumimoji="0" lang="es-ES" sz="3200" b="0" i="0" u="none" strike="noStrike" kern="1200" cap="none" spc="0" normalizeH="0" baseline="0" noProof="0" dirty="0" smtClean="0">
                <a:ln>
                  <a:noFill/>
                </a:ln>
                <a:solidFill>
                  <a:srgbClr val="FFFFFF"/>
                </a:solidFill>
                <a:effectLst/>
                <a:uLnTx/>
                <a:uFillTx/>
                <a:latin typeface="Arial"/>
                <a:ea typeface="+mn-ea"/>
                <a:cs typeface="+mn-cs"/>
              </a:rPr>
              <a:t> </a:t>
            </a:r>
            <a:r>
              <a:rPr lang="en-US" sz="3200" b="1" dirty="0" smtClean="0">
                <a:solidFill>
                  <a:srgbClr val="FFFFFF"/>
                </a:solidFill>
                <a:latin typeface="Arial"/>
              </a:rPr>
              <a:t>GROUP &amp; AIRBUS GROUP</a:t>
            </a:r>
            <a:endParaRPr kumimoji="0" lang="fr-FR" sz="1867" b="0" i="0" u="none" strike="noStrike" kern="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4" name="20 Grupo"/>
          <p:cNvGrpSpPr/>
          <p:nvPr/>
        </p:nvGrpSpPr>
        <p:grpSpPr>
          <a:xfrm>
            <a:off x="-1" y="6376968"/>
            <a:ext cx="12199906" cy="500555"/>
            <a:chOff x="0" y="5486400"/>
            <a:chExt cx="12195175" cy="500400"/>
          </a:xfrm>
        </p:grpSpPr>
        <p:sp>
          <p:nvSpPr>
            <p:cNvPr id="5" name="23 Rectángulo"/>
            <p:cNvSpPr/>
            <p:nvPr/>
          </p:nvSpPr>
          <p:spPr>
            <a:xfrm>
              <a:off x="0" y="5486400"/>
              <a:ext cx="12195175" cy="500400"/>
            </a:xfrm>
            <a:prstGeom prst="rect">
              <a:avLst/>
            </a:prstGeom>
            <a:solidFill>
              <a:srgbClr val="FFFFFF">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Arial"/>
                <a:ea typeface="+mn-ea"/>
                <a:cs typeface="+mn-cs"/>
              </a:endParaRPr>
            </a:p>
          </p:txBody>
        </p:sp>
        <p:pic>
          <p:nvPicPr>
            <p:cNvPr id="11"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1149680" y="5596318"/>
              <a:ext cx="799353" cy="180000"/>
            </a:xfrm>
            <a:prstGeom prst="rect">
              <a:avLst/>
            </a:prstGeom>
            <a:noFill/>
            <a:ln>
              <a:noFill/>
            </a:ln>
          </p:spPr>
        </p:pic>
      </p:grpSp>
    </p:spTree>
    <p:extLst>
      <p:ext uri="{BB962C8B-B14F-4D97-AF65-F5344CB8AC3E}">
        <p14:creationId xmlns:p14="http://schemas.microsoft.com/office/powerpoint/2010/main" val="2557365402"/>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0" y="-18852"/>
            <a:ext cx="12192000" cy="2728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Espace réservé du texte 18"/>
          <p:cNvSpPr>
            <a:spLocks noGrp="1"/>
          </p:cNvSpPr>
          <p:nvPr>
            <p:ph type="body" sz="quarter" idx="20"/>
          </p:nvPr>
        </p:nvSpPr>
        <p:spPr>
          <a:xfrm>
            <a:off x="415640" y="4951543"/>
            <a:ext cx="3768939" cy="279740"/>
          </a:xfrm>
        </p:spPr>
        <p:txBody>
          <a:bodyPr anchor="ctr"/>
          <a:lstStyle/>
          <a:p>
            <a:pPr algn="l">
              <a:lnSpc>
                <a:spcPts val="1600"/>
              </a:lnSpc>
              <a:defRPr/>
            </a:pPr>
            <a:r>
              <a:rPr lang="en-US" sz="1600" b="1" kern="0" dirty="0">
                <a:ea typeface="Arial" charset="0"/>
                <a:cs typeface="Arial" charset="0"/>
              </a:rPr>
              <a:t>PREFERED SUPPLIER	</a:t>
            </a:r>
          </a:p>
        </p:txBody>
      </p:sp>
      <p:sp>
        <p:nvSpPr>
          <p:cNvPr id="58" name="ZoneTexte 57"/>
          <p:cNvSpPr txBox="1"/>
          <p:nvPr/>
        </p:nvSpPr>
        <p:spPr>
          <a:xfrm>
            <a:off x="487129" y="3880432"/>
            <a:ext cx="2421971" cy="830997"/>
          </a:xfrm>
          <a:prstGeom prst="rect">
            <a:avLst/>
          </a:prstGeom>
          <a:noFill/>
        </p:spPr>
        <p:txBody>
          <a:bodyPr wrap="square" lIns="0" tIns="0" rIns="0" bIns="0" rtlCol="0">
            <a:spAutoFit/>
          </a:bodyPr>
          <a:lstStyle/>
          <a:p>
            <a:pPr marL="0" marR="0" lvl="0" indent="0" algn="ctr" defTabSz="121806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B4B9"/>
                </a:solidFill>
                <a:effectLst/>
                <a:uLnTx/>
                <a:uFillTx/>
                <a:latin typeface="Arial Black" panose="020B0A04020102020204" pitchFamily="34" charset="0"/>
                <a:ea typeface="+mn-ea"/>
                <a:cs typeface="Arial" charset="0"/>
              </a:rPr>
              <a:t>80+%</a:t>
            </a:r>
          </a:p>
          <a:p>
            <a:pPr marL="0" marR="0" lvl="0" indent="0" algn="ctr" defTabSz="121806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B4B9"/>
                </a:solidFill>
                <a:effectLst/>
                <a:uLnTx/>
                <a:uFillTx/>
                <a:latin typeface="Arial"/>
                <a:ea typeface="+mn-ea"/>
                <a:cs typeface="Arial" charset="0"/>
              </a:rPr>
              <a:t>ADM 2+ </a:t>
            </a:r>
            <a:r>
              <a:rPr kumimoji="0" lang="en-GB" sz="1100" b="0" i="1" u="none" strike="noStrike" kern="1200" cap="none" spc="0" normalizeH="0" baseline="0" noProof="0" dirty="0">
                <a:ln>
                  <a:noFill/>
                </a:ln>
                <a:solidFill>
                  <a:srgbClr val="00B4B9"/>
                </a:solidFill>
                <a:effectLst/>
                <a:uLnTx/>
                <a:uFillTx/>
                <a:latin typeface="Arial"/>
                <a:ea typeface="+mn-ea"/>
                <a:cs typeface="Arial" charset="0"/>
              </a:rPr>
              <a:t>(</a:t>
            </a:r>
            <a:r>
              <a:rPr kumimoji="0" lang="en-US" sz="1100" b="0" i="1" u="none" strike="noStrike" kern="1200" cap="none" spc="0" normalizeH="0" baseline="0" noProof="0" dirty="0">
                <a:ln>
                  <a:noFill/>
                </a:ln>
                <a:solidFill>
                  <a:srgbClr val="00B4B9"/>
                </a:solidFill>
                <a:effectLst/>
                <a:uLnTx/>
                <a:uFillTx/>
                <a:latin typeface="Arial"/>
                <a:ea typeface="+mn-ea"/>
                <a:cs typeface="Arial" charset="0"/>
              </a:rPr>
              <a:t>Work Packages/ Service Level Agreement)</a:t>
            </a:r>
            <a:endParaRPr kumimoji="0" lang="en-GB" sz="1100" b="0" i="1" u="none" strike="noStrike" kern="1200" cap="none" spc="0" normalizeH="0" baseline="0" noProof="0" dirty="0">
              <a:ln>
                <a:noFill/>
              </a:ln>
              <a:solidFill>
                <a:srgbClr val="00B4B9"/>
              </a:solidFill>
              <a:effectLst/>
              <a:uLnTx/>
              <a:uFillTx/>
              <a:latin typeface="Arial"/>
              <a:ea typeface="+mn-ea"/>
              <a:cs typeface="Arial" charset="0"/>
            </a:endParaRPr>
          </a:p>
        </p:txBody>
      </p:sp>
      <p:sp>
        <p:nvSpPr>
          <p:cNvPr id="59" name="ZoneTexte 58"/>
          <p:cNvSpPr txBox="1"/>
          <p:nvPr/>
        </p:nvSpPr>
        <p:spPr>
          <a:xfrm>
            <a:off x="632310" y="2934335"/>
            <a:ext cx="2165657" cy="661720"/>
          </a:xfrm>
          <a:prstGeom prst="rect">
            <a:avLst/>
          </a:prstGeom>
          <a:noFill/>
        </p:spPr>
        <p:txBody>
          <a:bodyPr wrap="none" lIns="0" tIns="0" rIns="0" bIns="0" rtlCol="0">
            <a:spAutoFit/>
          </a:bodyPr>
          <a:lstStyle/>
          <a:p>
            <a:pPr marL="0" marR="0" lvl="0" indent="0" algn="ctr" defTabSz="121806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4B9"/>
                </a:solidFill>
                <a:effectLst/>
                <a:uLnTx/>
                <a:uFillTx/>
                <a:latin typeface="Arial Black" panose="020B0A04020102020204" pitchFamily="34" charset="0"/>
                <a:ea typeface="+mn-ea"/>
                <a:cs typeface="Arial" charset="0"/>
              </a:rPr>
              <a:t>€250+M€ </a:t>
            </a:r>
          </a:p>
          <a:p>
            <a:pPr marL="0" marR="0" lvl="0" indent="0" algn="ctr" defTabSz="121806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B4B9"/>
                </a:solidFill>
                <a:effectLst/>
                <a:uLnTx/>
                <a:uFillTx/>
                <a:latin typeface="Arial"/>
                <a:ea typeface="+mn-ea"/>
                <a:cs typeface="Arial" charset="0"/>
              </a:rPr>
              <a:t>REVENUES IN 2017</a:t>
            </a:r>
          </a:p>
        </p:txBody>
      </p:sp>
      <p:sp>
        <p:nvSpPr>
          <p:cNvPr id="60" name="ZoneTexte 59"/>
          <p:cNvSpPr txBox="1"/>
          <p:nvPr/>
        </p:nvSpPr>
        <p:spPr>
          <a:xfrm>
            <a:off x="3788594" y="2952591"/>
            <a:ext cx="1383392" cy="661720"/>
          </a:xfrm>
          <a:prstGeom prst="rect">
            <a:avLst/>
          </a:prstGeom>
          <a:noFill/>
        </p:spPr>
        <p:txBody>
          <a:bodyPr wrap="none" lIns="0" tIns="0" rIns="0" bIns="0" rtlCol="0">
            <a:spAutoFit/>
          </a:bodyPr>
          <a:lstStyle/>
          <a:p>
            <a:pPr marL="0" marR="0" lvl="0" indent="0" algn="ctr" defTabSz="121806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B4B9"/>
                </a:solidFill>
                <a:effectLst/>
                <a:uLnTx/>
                <a:uFillTx/>
                <a:latin typeface="Arial Black" panose="020B0A04020102020204" pitchFamily="34" charset="0"/>
                <a:ea typeface="+mn-ea"/>
                <a:cs typeface="Arial" charset="0"/>
              </a:rPr>
              <a:t>5</a:t>
            </a:r>
          </a:p>
          <a:p>
            <a:pPr marL="0" marR="0" lvl="0" indent="0" algn="ctr" defTabSz="121806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B4B9"/>
                </a:solidFill>
                <a:effectLst/>
                <a:uLnTx/>
                <a:uFillTx/>
                <a:latin typeface="Arial"/>
                <a:ea typeface="+mn-ea"/>
                <a:cs typeface="Arial" charset="0"/>
              </a:rPr>
              <a:t>ACTIVE COUNTRIES</a:t>
            </a:r>
          </a:p>
        </p:txBody>
      </p:sp>
      <p:sp>
        <p:nvSpPr>
          <p:cNvPr id="61" name="Titre 6">
            <a:extLst>
              <a:ext uri="{FF2B5EF4-FFF2-40B4-BE49-F238E27FC236}">
                <a16:creationId xmlns:a16="http://schemas.microsoft.com/office/drawing/2014/main" id="{05FEB7E1-DCF6-49DF-B49A-322A120303B4}"/>
              </a:ext>
            </a:extLst>
          </p:cNvPr>
          <p:cNvSpPr txBox="1">
            <a:spLocks/>
          </p:cNvSpPr>
          <p:nvPr/>
        </p:nvSpPr>
        <p:spPr>
          <a:xfrm>
            <a:off x="911867" y="341094"/>
            <a:ext cx="9233332" cy="443849"/>
          </a:xfrm>
          <a:prstGeom prst="rect">
            <a:avLst/>
          </a:prstGeom>
        </p:spPr>
        <p:txBody>
          <a:bodyPr vert="horz" lIns="0" tIns="0" rIns="0" bIns="0" rtlCol="0" anchor="t" anchorCtr="0">
            <a:noAutofit/>
          </a:bodyPr>
          <a:lstStyle>
            <a:defPPr>
              <a:defRPr lang="fr-FR"/>
            </a:defPPr>
            <a:lvl1pPr defTabSz="914400">
              <a:lnSpc>
                <a:spcPct val="90000"/>
              </a:lnSpc>
              <a:spcBef>
                <a:spcPct val="0"/>
              </a:spcBef>
              <a:buNone/>
              <a:defRPr sz="2000" b="1">
                <a:solidFill>
                  <a:schemeClr val="bg1"/>
                </a:solidFill>
                <a:latin typeface="+mj-lt"/>
                <a:ea typeface="+mj-ea"/>
                <a:cs typeface="+mj-cs"/>
              </a:defRPr>
            </a:lvl1pPr>
          </a:lstStyle>
          <a:p>
            <a:pPr marL="0" marR="0" lvl="0" indent="0" algn="l" defTabSz="1219140" rtl="0" eaLnBrk="1" fontAlgn="auto" latinLnBrk="0" hangingPunct="1">
              <a:lnSpc>
                <a:spcPct val="90000"/>
              </a:lnSpc>
              <a:spcBef>
                <a:spcPct val="0"/>
              </a:spcBef>
              <a:spcAft>
                <a:spcPts val="0"/>
              </a:spcAft>
              <a:buClrTx/>
              <a:buSzTx/>
              <a:buFontTx/>
              <a:buNone/>
              <a:tabLst/>
              <a:defRPr/>
            </a:pPr>
            <a:r>
              <a:rPr kumimoji="0" lang="fr-FR" sz="1600" b="1" i="0" u="none" strike="noStrike" kern="1200" cap="none" spc="0" normalizeH="0" baseline="0" noProof="0" dirty="0" smtClean="0">
                <a:ln>
                  <a:noFill/>
                </a:ln>
                <a:solidFill>
                  <a:srgbClr val="FFFFFF"/>
                </a:solidFill>
                <a:effectLst/>
                <a:uLnTx/>
                <a:uFillTx/>
                <a:latin typeface="Arial"/>
                <a:ea typeface="+mj-ea"/>
                <a:cs typeface="+mj-cs"/>
              </a:rPr>
              <a:t>ALTRAN </a:t>
            </a:r>
            <a:r>
              <a:rPr kumimoji="0" lang="fr-FR" sz="1600" b="1" i="0" u="none" strike="noStrike" kern="1200" cap="none" spc="0" normalizeH="0" baseline="0" noProof="0" dirty="0">
                <a:ln>
                  <a:noFill/>
                </a:ln>
                <a:solidFill>
                  <a:srgbClr val="FFFFFF"/>
                </a:solidFill>
                <a:effectLst/>
                <a:uLnTx/>
                <a:uFillTx/>
                <a:latin typeface="Arial"/>
                <a:ea typeface="+mj-ea"/>
                <a:cs typeface="+mj-cs"/>
              </a:rPr>
              <a:t>&amp; AIRBUS GROUP</a:t>
            </a:r>
          </a:p>
          <a:p>
            <a:pPr marL="0" marR="0" lvl="0" indent="0" algn="l" defTabSz="1219140" rtl="0" eaLnBrk="1" fontAlgn="auto" latinLnBrk="0" hangingPunct="1">
              <a:lnSpc>
                <a:spcPct val="90000"/>
              </a:lnSpc>
              <a:spcBef>
                <a:spcPct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Arial"/>
              <a:ea typeface="+mj-ea"/>
              <a:cs typeface="+mj-cs"/>
            </a:endParaRPr>
          </a:p>
        </p:txBody>
      </p:sp>
      <p:sp>
        <p:nvSpPr>
          <p:cNvPr id="3" name="Rectangle à coins arrondis 2"/>
          <p:cNvSpPr/>
          <p:nvPr/>
        </p:nvSpPr>
        <p:spPr>
          <a:xfrm>
            <a:off x="436190" y="5301541"/>
            <a:ext cx="1174951" cy="432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ctr" defTabSz="121806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srgbClr val="FFFFFF"/>
                </a:solidFill>
                <a:effectLst/>
                <a:uLnTx/>
                <a:uFillTx/>
                <a:latin typeface="Arial"/>
                <a:ea typeface="+mn-ea"/>
                <a:cs typeface="+mn-cs"/>
              </a:rPr>
              <a:t>E2S</a:t>
            </a:r>
          </a:p>
        </p:txBody>
      </p:sp>
      <p:sp>
        <p:nvSpPr>
          <p:cNvPr id="41" name="Rectangle à coins arrondis 40"/>
          <p:cNvSpPr/>
          <p:nvPr/>
        </p:nvSpPr>
        <p:spPr>
          <a:xfrm>
            <a:off x="2932467" y="5301541"/>
            <a:ext cx="1174951" cy="432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ctr" defTabSz="121806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srgbClr val="FFFFFF"/>
                </a:solidFill>
                <a:effectLst/>
                <a:uLnTx/>
                <a:uFillTx/>
                <a:latin typeface="Arial"/>
                <a:ea typeface="+mn-ea"/>
                <a:cs typeface="+mn-cs"/>
              </a:rPr>
              <a:t>MAC IT</a:t>
            </a:r>
          </a:p>
        </p:txBody>
      </p:sp>
      <p:sp>
        <p:nvSpPr>
          <p:cNvPr id="42" name="Rectangle à coins arrondis 41"/>
          <p:cNvSpPr/>
          <p:nvPr/>
        </p:nvSpPr>
        <p:spPr>
          <a:xfrm>
            <a:off x="5428746" y="5301541"/>
            <a:ext cx="1174951" cy="432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ctr" defTabSz="121806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srgbClr val="FFFFFF"/>
                </a:solidFill>
                <a:effectLst/>
                <a:uLnTx/>
                <a:uFillTx/>
                <a:latin typeface="Arial"/>
                <a:ea typeface="+mn-ea"/>
                <a:cs typeface="+mn-cs"/>
              </a:rPr>
              <a:t>ME3S</a:t>
            </a:r>
          </a:p>
        </p:txBody>
      </p:sp>
      <p:sp>
        <p:nvSpPr>
          <p:cNvPr id="43" name="Rectangle à coins arrondis 42"/>
          <p:cNvSpPr/>
          <p:nvPr/>
        </p:nvSpPr>
        <p:spPr>
          <a:xfrm>
            <a:off x="1685698" y="5773319"/>
            <a:ext cx="1174951" cy="432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ctr" defTabSz="121806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srgbClr val="FFFFFF"/>
                </a:solidFill>
                <a:effectLst/>
                <a:uLnTx/>
                <a:uFillTx/>
                <a:latin typeface="Arial"/>
                <a:ea typeface="+mn-ea"/>
                <a:cs typeface="+mn-cs"/>
              </a:rPr>
              <a:t>QE</a:t>
            </a:r>
          </a:p>
        </p:txBody>
      </p:sp>
      <p:sp>
        <p:nvSpPr>
          <p:cNvPr id="44" name="Rectangle à coins arrondis 43"/>
          <p:cNvSpPr/>
          <p:nvPr/>
        </p:nvSpPr>
        <p:spPr>
          <a:xfrm>
            <a:off x="4180606" y="5301541"/>
            <a:ext cx="1174951" cy="432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ctr" defTabSz="121806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srgbClr val="FFFFFF"/>
                </a:solidFill>
                <a:effectLst/>
                <a:uLnTx/>
                <a:uFillTx/>
                <a:latin typeface="Arial"/>
                <a:ea typeface="+mn-ea"/>
                <a:cs typeface="+mn-cs"/>
              </a:rPr>
              <a:t>PMO</a:t>
            </a:r>
          </a:p>
        </p:txBody>
      </p:sp>
      <p:sp>
        <p:nvSpPr>
          <p:cNvPr id="45" name="Rectangle à coins arrondis 44"/>
          <p:cNvSpPr/>
          <p:nvPr/>
        </p:nvSpPr>
        <p:spPr>
          <a:xfrm>
            <a:off x="436190" y="5770855"/>
            <a:ext cx="1174951" cy="432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ctr" defTabSz="121806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srgbClr val="FFFFFF"/>
                </a:solidFill>
                <a:effectLst/>
                <a:uLnTx/>
                <a:uFillTx/>
                <a:latin typeface="Arial"/>
                <a:ea typeface="+mn-ea"/>
                <a:cs typeface="+mn-cs"/>
              </a:rPr>
              <a:t>Ordering</a:t>
            </a:r>
          </a:p>
        </p:txBody>
      </p:sp>
      <p:sp>
        <p:nvSpPr>
          <p:cNvPr id="16" name="Rectangle à coins arrondis 15"/>
          <p:cNvSpPr/>
          <p:nvPr/>
        </p:nvSpPr>
        <p:spPr>
          <a:xfrm>
            <a:off x="2932469" y="5770855"/>
            <a:ext cx="1174951" cy="432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ctr" defTabSz="121806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srgbClr val="FFFFFF"/>
                </a:solidFill>
                <a:effectLst/>
                <a:uLnTx/>
                <a:uFillTx/>
                <a:latin typeface="Arial"/>
                <a:ea typeface="+mn-ea"/>
                <a:cs typeface="+mn-cs"/>
              </a:rPr>
              <a:t>E-Learning</a:t>
            </a:r>
          </a:p>
        </p:txBody>
      </p:sp>
      <p:sp>
        <p:nvSpPr>
          <p:cNvPr id="17" name="Rectangle à coins arrondis 16"/>
          <p:cNvSpPr/>
          <p:nvPr/>
        </p:nvSpPr>
        <p:spPr>
          <a:xfrm>
            <a:off x="4180607" y="5770855"/>
            <a:ext cx="1174951" cy="432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ctr" defTabSz="121806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srgbClr val="FFFFFF"/>
                </a:solidFill>
                <a:effectLst/>
                <a:uLnTx/>
                <a:uFillTx/>
                <a:latin typeface="Arial"/>
                <a:ea typeface="+mn-ea"/>
                <a:cs typeface="+mn-cs"/>
              </a:rPr>
              <a:t>Cyber</a:t>
            </a:r>
          </a:p>
        </p:txBody>
      </p:sp>
      <p:sp>
        <p:nvSpPr>
          <p:cNvPr id="18" name="Rectangle à coins arrondis 17"/>
          <p:cNvSpPr/>
          <p:nvPr/>
        </p:nvSpPr>
        <p:spPr>
          <a:xfrm>
            <a:off x="1219143" y="6416900"/>
            <a:ext cx="237428" cy="1646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ctr" defTabSz="121806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ZoneTexte 1"/>
          <p:cNvSpPr txBox="1"/>
          <p:nvPr/>
        </p:nvSpPr>
        <p:spPr>
          <a:xfrm>
            <a:off x="337560" y="6344061"/>
            <a:ext cx="881581" cy="287268"/>
          </a:xfrm>
          <a:prstGeom prst="rect">
            <a:avLst/>
          </a:prstGeom>
          <a:noFill/>
        </p:spPr>
        <p:txBody>
          <a:bodyPr wrap="square" lIns="121867" tIns="60933" rIns="121867" bIns="60933" rtlCol="0">
            <a:spAutoFit/>
          </a:bodyPr>
          <a:lstStyle/>
          <a:p>
            <a:pPr marL="0" marR="0" lvl="0" indent="0" algn="l" defTabSz="121806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srgbClr val="464B69"/>
                </a:solidFill>
                <a:effectLst/>
                <a:uLnTx/>
                <a:uFillTx/>
                <a:latin typeface="Arial"/>
                <a:ea typeface="+mn-ea"/>
                <a:cs typeface="+mn-cs"/>
              </a:rPr>
              <a:t>Legend: </a:t>
            </a:r>
          </a:p>
        </p:txBody>
      </p:sp>
      <p:sp>
        <p:nvSpPr>
          <p:cNvPr id="20" name="ZoneTexte 19"/>
          <p:cNvSpPr txBox="1"/>
          <p:nvPr/>
        </p:nvSpPr>
        <p:spPr>
          <a:xfrm>
            <a:off x="1441300" y="6353040"/>
            <a:ext cx="1619169" cy="287268"/>
          </a:xfrm>
          <a:prstGeom prst="rect">
            <a:avLst/>
          </a:prstGeom>
          <a:noFill/>
        </p:spPr>
        <p:txBody>
          <a:bodyPr wrap="square" lIns="121867" tIns="60933" rIns="121867" bIns="60933" rtlCol="0">
            <a:spAutoFit/>
          </a:bodyPr>
          <a:lstStyle/>
          <a:p>
            <a:pPr marL="0" marR="0" lvl="0" indent="0" algn="l" defTabSz="121806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464B69"/>
                </a:solidFill>
                <a:effectLst/>
                <a:uLnTx/>
                <a:uFillTx/>
                <a:latin typeface="Arial"/>
                <a:ea typeface="+mn-ea"/>
                <a:cs typeface="+mn-cs"/>
              </a:rPr>
              <a:t>Actual Framework</a:t>
            </a:r>
          </a:p>
        </p:txBody>
      </p:sp>
      <p:sp>
        <p:nvSpPr>
          <p:cNvPr id="23" name="Rectangle à coins arrondis 22"/>
          <p:cNvSpPr/>
          <p:nvPr/>
        </p:nvSpPr>
        <p:spPr>
          <a:xfrm>
            <a:off x="2915026" y="6416900"/>
            <a:ext cx="237428" cy="164637"/>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ctr" defTabSz="121806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ZoneTexte 23"/>
          <p:cNvSpPr txBox="1"/>
          <p:nvPr/>
        </p:nvSpPr>
        <p:spPr>
          <a:xfrm>
            <a:off x="3173042" y="6353029"/>
            <a:ext cx="1593159" cy="287268"/>
          </a:xfrm>
          <a:prstGeom prst="rect">
            <a:avLst/>
          </a:prstGeom>
          <a:noFill/>
        </p:spPr>
        <p:txBody>
          <a:bodyPr wrap="square" lIns="121867" tIns="60933" rIns="121867" bIns="60933" rtlCol="0">
            <a:spAutoFit/>
          </a:bodyPr>
          <a:lstStyle/>
          <a:p>
            <a:pPr marL="0" marR="0" lvl="0" indent="0" algn="l" defTabSz="121806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464B69"/>
                </a:solidFill>
                <a:effectLst/>
                <a:uLnTx/>
                <a:uFillTx/>
                <a:latin typeface="Arial"/>
                <a:ea typeface="+mn-ea"/>
                <a:cs typeface="+mn-cs"/>
              </a:rPr>
              <a:t>New framework</a:t>
            </a:r>
          </a:p>
        </p:txBody>
      </p:sp>
      <p:pic>
        <p:nvPicPr>
          <p:cNvPr id="28" name="Picture 2" descr="http://t1.gstatic.com/images?q=tbn:FA6dd39sN_zA6M:http://embruns.net/images/drapeau%2520france.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522587" y="3988449"/>
            <a:ext cx="458725" cy="262559"/>
          </a:xfrm>
          <a:prstGeom prst="rect">
            <a:avLst/>
          </a:prstGeom>
          <a:noFill/>
          <a:ln w="9525">
            <a:noFill/>
            <a:miter lim="800000"/>
            <a:headEnd/>
            <a:tailEnd/>
          </a:ln>
        </p:spPr>
      </p:pic>
      <p:pic>
        <p:nvPicPr>
          <p:cNvPr id="29" name="Picture 3" descr="http://t2.gstatic.com/images?q=tbn:_W-6P60D8iYZdM:http://www.pubfoot.com/blog/wp-content/uploads/2009/09/allemagne-drapeau.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247406" y="3988435"/>
            <a:ext cx="480884" cy="255264"/>
          </a:xfrm>
          <a:prstGeom prst="rect">
            <a:avLst/>
          </a:prstGeom>
          <a:noFill/>
          <a:ln w="9525">
            <a:noFill/>
            <a:miter lim="800000"/>
            <a:headEnd/>
            <a:tailEnd/>
          </a:ln>
        </p:spPr>
      </p:pic>
      <p:pic>
        <p:nvPicPr>
          <p:cNvPr id="30" name="Picture 9" descr="http://t1.gstatic.com/images?q=tbn:XKAdOgczOTd-nM:http://www.doublet.fr/drapeaux-elections/drapeaux/pays/monde/drapeau%2BEspagne.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57625" y="3978654"/>
            <a:ext cx="474055" cy="272353"/>
          </a:xfrm>
          <a:prstGeom prst="rect">
            <a:avLst/>
          </a:prstGeom>
          <a:noFill/>
          <a:ln w="9525">
            <a:noFill/>
            <a:miter lim="800000"/>
            <a:headEnd/>
            <a:tailEnd/>
          </a:ln>
        </p:spPr>
      </p:pic>
      <p:pic>
        <p:nvPicPr>
          <p:cNvPr id="31" name="Picture 5" descr="http://t2.gstatic.com/images?q=tbn:CQD6zfdY24_eGM:http://www.ecoles.cfwb.be/empescfkain/theatre2007/drapeaux/drapeau_UK.gif"/>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933472" y="4334445"/>
            <a:ext cx="457123" cy="275339"/>
          </a:xfrm>
          <a:prstGeom prst="rect">
            <a:avLst/>
          </a:prstGeom>
          <a:noFill/>
          <a:ln w="9525">
            <a:noFill/>
            <a:miter lim="800000"/>
            <a:headEnd/>
            <a:tailEnd/>
          </a:ln>
        </p:spPr>
      </p:pic>
      <p:pic>
        <p:nvPicPr>
          <p:cNvPr id="32" name="Picture 6" descr="http://t1.gstatic.com/images?q=tbn:yOTthb7VxIdeMM:http://idata.over-blog.com/0/59/52/74/Divers/Drapeau-Inde.gif"/>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584641" y="4326079"/>
            <a:ext cx="476319" cy="265919"/>
          </a:xfrm>
          <a:prstGeom prst="rect">
            <a:avLst/>
          </a:prstGeom>
          <a:noFill/>
          <a:ln w="9525">
            <a:noFill/>
            <a:miter lim="800000"/>
            <a:headEnd/>
            <a:tailEnd/>
          </a:ln>
        </p:spPr>
      </p:pic>
      <p:sp>
        <p:nvSpPr>
          <p:cNvPr id="33" name="Rectangle à coins arrondis 32"/>
          <p:cNvSpPr/>
          <p:nvPr/>
        </p:nvSpPr>
        <p:spPr>
          <a:xfrm>
            <a:off x="1684329" y="5301541"/>
            <a:ext cx="1174951" cy="432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ctr" defTabSz="1218060" rtl="0" eaLnBrk="1" fontAlgn="auto" latinLnBrk="0" hangingPunct="1">
              <a:lnSpc>
                <a:spcPct val="100000"/>
              </a:lnSpc>
              <a:spcBef>
                <a:spcPts val="0"/>
              </a:spcBef>
              <a:spcAft>
                <a:spcPts val="0"/>
              </a:spcAft>
              <a:buClrTx/>
              <a:buSzTx/>
              <a:buFontTx/>
              <a:buNone/>
              <a:tabLst/>
              <a:defRPr/>
            </a:pPr>
            <a:endParaRPr kumimoji="0" lang="fr-FR" sz="1333" b="1" i="0" u="none" strike="noStrike" kern="1200" cap="none" spc="0" normalizeH="0" baseline="0" noProof="0" dirty="0">
              <a:ln>
                <a:noFill/>
              </a:ln>
              <a:solidFill>
                <a:srgbClr val="FFFFFF"/>
              </a:solidFill>
              <a:effectLst/>
              <a:uLnTx/>
              <a:uFillTx/>
              <a:latin typeface="Arial"/>
              <a:ea typeface="+mn-ea"/>
              <a:cs typeface="+mn-cs"/>
            </a:endParaRPr>
          </a:p>
        </p:txBody>
      </p:sp>
      <p:sp>
        <p:nvSpPr>
          <p:cNvPr id="4" name="Rectangle 3"/>
          <p:cNvSpPr/>
          <p:nvPr/>
        </p:nvSpPr>
        <p:spPr>
          <a:xfrm>
            <a:off x="1798750" y="5353767"/>
            <a:ext cx="1015624" cy="405221"/>
          </a:xfrm>
          <a:prstGeom prst="rect">
            <a:avLst/>
          </a:prstGeom>
        </p:spPr>
        <p:txBody>
          <a:bodyPr wrap="none" lIns="121901" tIns="60951" rIns="121901" bIns="60951">
            <a:spAutoFit/>
          </a:bodyPr>
          <a:lstStyle/>
          <a:p>
            <a:pPr marL="0" marR="0" lvl="0" indent="0" algn="ctr" defTabSz="1218060" rtl="0" eaLnBrk="1" fontAlgn="auto" latinLnBrk="0" hangingPunct="1">
              <a:lnSpc>
                <a:spcPts val="1067"/>
              </a:lnSpc>
              <a:spcBef>
                <a:spcPts val="0"/>
              </a:spcBef>
              <a:spcAft>
                <a:spcPts val="0"/>
              </a:spcAft>
              <a:buClrTx/>
              <a:buSzTx/>
              <a:buFontTx/>
              <a:buNone/>
              <a:tabLst/>
              <a:defRPr/>
            </a:pPr>
            <a:r>
              <a:rPr kumimoji="0" lang="fr-FR" sz="1100" b="1" i="0" u="none" strike="noStrike" kern="1200" cap="none" spc="0" normalizeH="0" baseline="0" noProof="0" dirty="0">
                <a:ln>
                  <a:noFill/>
                </a:ln>
                <a:solidFill>
                  <a:srgbClr val="FFFFFF"/>
                </a:solidFill>
                <a:effectLst/>
                <a:uLnTx/>
                <a:uFillTx/>
                <a:latin typeface="Arial"/>
                <a:ea typeface="+mn-ea"/>
                <a:cs typeface="+mn-cs"/>
              </a:rPr>
              <a:t>R&amp;T</a:t>
            </a:r>
          </a:p>
          <a:p>
            <a:pPr marL="0" marR="0" lvl="0" indent="0" algn="ctr" defTabSz="1218060" rtl="0" eaLnBrk="1" fontAlgn="auto" latinLnBrk="0" hangingPunct="1">
              <a:lnSpc>
                <a:spcPts val="1067"/>
              </a:lnSpc>
              <a:spcBef>
                <a:spcPts val="0"/>
              </a:spcBef>
              <a:spcAft>
                <a:spcPts val="0"/>
              </a:spcAft>
              <a:buClrTx/>
              <a:buSzTx/>
              <a:buFontTx/>
              <a:buNone/>
              <a:tabLst/>
              <a:defRPr/>
            </a:pPr>
            <a:r>
              <a:rPr kumimoji="0" lang="fr-FR" sz="1100" b="1" i="1" u="none" strike="noStrike" kern="1200" cap="none" spc="0" normalizeH="0" baseline="0" noProof="0" dirty="0" err="1">
                <a:ln>
                  <a:noFill/>
                </a:ln>
                <a:solidFill>
                  <a:srgbClr val="00B4B9">
                    <a:lumMod val="20000"/>
                    <a:lumOff val="80000"/>
                  </a:srgbClr>
                </a:solidFill>
                <a:effectLst/>
                <a:uLnTx/>
                <a:uFillTx/>
                <a:latin typeface="Arial"/>
                <a:ea typeface="+mn-ea"/>
                <a:cs typeface="+mn-cs"/>
              </a:rPr>
              <a:t>Protospace</a:t>
            </a:r>
            <a:endParaRPr kumimoji="0" lang="fr-FR" sz="1100" b="1" i="1" u="none" strike="noStrike" kern="1200" cap="none" spc="0" normalizeH="0" baseline="0" noProof="0" dirty="0">
              <a:ln>
                <a:noFill/>
              </a:ln>
              <a:solidFill>
                <a:srgbClr val="00B4B9">
                  <a:lumMod val="20000"/>
                  <a:lumOff val="80000"/>
                </a:srgbClr>
              </a:solidFill>
              <a:effectLst/>
              <a:uLnTx/>
              <a:uFillTx/>
              <a:latin typeface="Arial"/>
              <a:ea typeface="+mn-ea"/>
              <a:cs typeface="+mn-cs"/>
            </a:endParaRPr>
          </a:p>
        </p:txBody>
      </p:sp>
      <p:sp>
        <p:nvSpPr>
          <p:cNvPr id="36" name="ZoneTexte 35"/>
          <p:cNvSpPr txBox="1"/>
          <p:nvPr/>
        </p:nvSpPr>
        <p:spPr>
          <a:xfrm>
            <a:off x="7063506" y="3378392"/>
            <a:ext cx="4213864" cy="3118271"/>
          </a:xfrm>
          <a:prstGeom prst="rect">
            <a:avLst/>
          </a:prstGeom>
          <a:noFill/>
        </p:spPr>
        <p:txBody>
          <a:bodyPr wrap="square" lIns="121901" tIns="60951" rIns="121901" bIns="60951" rtlCol="0">
            <a:spAutoFit/>
          </a:bodyPr>
          <a:lstStyle/>
          <a:p>
            <a:pPr marL="0" marR="0" lvl="0" indent="0" algn="l" defTabSz="1169996"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srgbClr val="00B4B9"/>
                </a:solidFill>
                <a:effectLst/>
                <a:uLnTx/>
                <a:uFillTx/>
                <a:latin typeface="Arial  "/>
                <a:ea typeface="Arial Unicode MS"/>
                <a:cs typeface="Lucida Bright"/>
              </a:rPr>
              <a:t>Supply chain &amp; logistics</a:t>
            </a:r>
          </a:p>
          <a:p>
            <a:pPr marL="228349" marR="0" lvl="0" indent="-228349" algn="l" defTabSz="116999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33" b="0" i="0" u="none" strike="noStrike" kern="1200" cap="none" spc="0" normalizeH="0" baseline="0" noProof="0" dirty="0">
                <a:ln>
                  <a:noFill/>
                </a:ln>
                <a:solidFill>
                  <a:srgbClr val="464B69"/>
                </a:solidFill>
                <a:effectLst/>
                <a:uLnTx/>
                <a:uFillTx/>
                <a:latin typeface="Arial  "/>
                <a:ea typeface="Arial Unicode MS"/>
                <a:cs typeface="Lucida Bright"/>
              </a:rPr>
              <a:t>Airbus Consumables PoC, tools rationalization (Analytics)</a:t>
            </a:r>
          </a:p>
          <a:p>
            <a:pPr marL="228349" marR="0" lvl="0" indent="-228349" algn="l" defTabSz="116999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33" b="0" i="0" u="none" strike="noStrike" kern="1200" cap="none" spc="0" normalizeH="0" baseline="0" noProof="0" dirty="0">
                <a:ln>
                  <a:noFill/>
                </a:ln>
                <a:solidFill>
                  <a:srgbClr val="464B69"/>
                </a:solidFill>
                <a:effectLst/>
                <a:uLnTx/>
                <a:uFillTx/>
                <a:latin typeface="Arial  "/>
                <a:ea typeface="Arial Unicode MS"/>
                <a:cs typeface="Lucida Bright"/>
              </a:rPr>
              <a:t>Asset tracking and stock management for STELIA (IoT)</a:t>
            </a:r>
          </a:p>
          <a:p>
            <a:pPr marL="228349" marR="0" lvl="0" indent="-228349" algn="l" defTabSz="116999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33" b="0" i="0" u="none" strike="noStrike" kern="1200" cap="none" spc="0" normalizeH="0" baseline="0" noProof="0" dirty="0">
                <a:ln>
                  <a:noFill/>
                </a:ln>
                <a:solidFill>
                  <a:srgbClr val="464B69"/>
                </a:solidFill>
                <a:effectLst/>
                <a:uLnTx/>
                <a:uFillTx/>
                <a:latin typeface="Arial  "/>
                <a:ea typeface="Arial Unicode MS"/>
                <a:cs typeface="Lucida Bright"/>
              </a:rPr>
              <a:t>Visual QSR management (App)</a:t>
            </a:r>
          </a:p>
          <a:p>
            <a:pPr marL="0" marR="0" lvl="0" indent="0" algn="l" defTabSz="1169996"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srgbClr val="00B4B9"/>
                </a:solidFill>
                <a:effectLst/>
                <a:uLnTx/>
                <a:uFillTx/>
                <a:latin typeface="Arial  "/>
                <a:ea typeface="Arial Unicode MS"/>
                <a:cs typeface="Lucida Bright"/>
              </a:rPr>
              <a:t>Manufacturing</a:t>
            </a:r>
          </a:p>
          <a:p>
            <a:pPr marL="228349" marR="0" lvl="0" indent="-228349" algn="l" defTabSz="116999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33" b="0" i="0" u="none" strike="noStrike" kern="1200" cap="none" spc="0" normalizeH="0" baseline="0" noProof="0" dirty="0">
                <a:ln>
                  <a:noFill/>
                </a:ln>
                <a:solidFill>
                  <a:srgbClr val="464B69"/>
                </a:solidFill>
                <a:effectLst/>
                <a:uLnTx/>
                <a:uFillTx/>
                <a:latin typeface="Arial  "/>
                <a:ea typeface="Arial Unicode MS"/>
                <a:cs typeface="Lucida Bright"/>
              </a:rPr>
              <a:t>Factory digitization in Puerto Real (IoT, VR)</a:t>
            </a:r>
          </a:p>
          <a:p>
            <a:pPr marL="228349" marR="0" lvl="0" indent="-228349" algn="l" defTabSz="116999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33" b="0" i="0" u="none" strike="noStrike" kern="1200" cap="none" spc="0" normalizeH="0" baseline="0" noProof="0" dirty="0" err="1">
                <a:ln>
                  <a:noFill/>
                </a:ln>
                <a:solidFill>
                  <a:srgbClr val="464B69"/>
                </a:solidFill>
                <a:effectLst/>
                <a:uLnTx/>
                <a:uFillTx/>
                <a:latin typeface="Arial  "/>
                <a:ea typeface="Arial Unicode MS"/>
                <a:cs typeface="Lucida Bright"/>
              </a:rPr>
              <a:t>iSOI</a:t>
            </a:r>
            <a:r>
              <a:rPr kumimoji="0" lang="en-US" sz="933" b="0" i="0" u="none" strike="noStrike" kern="1200" cap="none" spc="0" normalizeH="0" baseline="0" noProof="0" dirty="0">
                <a:ln>
                  <a:noFill/>
                </a:ln>
                <a:solidFill>
                  <a:srgbClr val="464B69"/>
                </a:solidFill>
                <a:effectLst/>
                <a:uLnTx/>
                <a:uFillTx/>
                <a:latin typeface="Arial  "/>
                <a:ea typeface="Arial Unicode MS"/>
                <a:cs typeface="Lucida Bright"/>
              </a:rPr>
              <a:t> IMAD HMI (Manufacturing performance)</a:t>
            </a:r>
          </a:p>
          <a:p>
            <a:pPr marL="0" marR="0" lvl="0" indent="0" algn="l" defTabSz="1169996" rtl="0" eaLnBrk="1" fontAlgn="auto" latinLnBrk="0" hangingPunct="1">
              <a:lnSpc>
                <a:spcPct val="100000"/>
              </a:lnSpc>
              <a:spcBef>
                <a:spcPts val="0"/>
              </a:spcBef>
              <a:spcAft>
                <a:spcPts val="0"/>
              </a:spcAft>
              <a:buClr>
                <a:srgbClr val="EB5F1E"/>
              </a:buClr>
              <a:buSzTx/>
              <a:buFontTx/>
              <a:buNone/>
              <a:tabLst/>
              <a:defRPr/>
            </a:pPr>
            <a:r>
              <a:rPr kumimoji="0" lang="en-US" sz="1067" b="1" i="0" u="none" strike="noStrike" kern="1200" cap="none" spc="0" normalizeH="0" baseline="0" noProof="0" dirty="0">
                <a:ln>
                  <a:noFill/>
                </a:ln>
                <a:solidFill>
                  <a:srgbClr val="00B4B9"/>
                </a:solidFill>
                <a:effectLst/>
                <a:uLnTx/>
                <a:uFillTx/>
                <a:latin typeface="Arial  "/>
                <a:ea typeface="Arial Unicode MS"/>
                <a:cs typeface="Lucida Bright"/>
              </a:rPr>
              <a:t>Engineering</a:t>
            </a:r>
          </a:p>
          <a:p>
            <a:pPr marL="228349" marR="0" lvl="0" indent="-228349" algn="l" defTabSz="116999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33" b="0" i="0" u="none" strike="noStrike" kern="1200" cap="none" spc="0" normalizeH="0" baseline="0" noProof="0" dirty="0">
                <a:ln>
                  <a:noFill/>
                </a:ln>
                <a:solidFill>
                  <a:srgbClr val="464B69"/>
                </a:solidFill>
                <a:effectLst/>
                <a:uLnTx/>
                <a:uFillTx/>
                <a:latin typeface="Arial  "/>
                <a:ea typeface="+mn-ea"/>
                <a:cs typeface="Lucida Bright"/>
              </a:rPr>
              <a:t>Load Stress Interface project (Analytics)</a:t>
            </a:r>
          </a:p>
          <a:p>
            <a:pPr marL="228349" marR="0" lvl="0" indent="-228349" algn="l" defTabSz="116999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33" b="0" i="0" u="none" strike="noStrike" kern="1200" cap="none" spc="0" normalizeH="0" baseline="0" noProof="0" dirty="0">
                <a:ln>
                  <a:noFill/>
                </a:ln>
                <a:solidFill>
                  <a:srgbClr val="464B69"/>
                </a:solidFill>
                <a:effectLst/>
                <a:uLnTx/>
                <a:uFillTx/>
                <a:latin typeface="Arial  "/>
                <a:ea typeface="+mn-ea"/>
                <a:cs typeface="Lucida Bright"/>
              </a:rPr>
              <a:t>A320 Neo PW : Smart Data Plateau  (Analytics)</a:t>
            </a:r>
          </a:p>
          <a:p>
            <a:pPr marL="0" marR="0" lvl="0" indent="0" algn="l" defTabSz="1169996" rtl="0" eaLnBrk="1" fontAlgn="auto" latinLnBrk="0" hangingPunct="1">
              <a:lnSpc>
                <a:spcPct val="100000"/>
              </a:lnSpc>
              <a:spcBef>
                <a:spcPts val="0"/>
              </a:spcBef>
              <a:spcAft>
                <a:spcPts val="0"/>
              </a:spcAft>
              <a:buClr>
                <a:srgbClr val="EB5F1E"/>
              </a:buClr>
              <a:buSzTx/>
              <a:buFontTx/>
              <a:buNone/>
              <a:tabLst/>
              <a:defRPr/>
            </a:pPr>
            <a:r>
              <a:rPr kumimoji="0" lang="en-US" sz="1067" b="1" i="0" u="none" strike="noStrike" kern="1200" cap="none" spc="0" normalizeH="0" baseline="0" noProof="0" dirty="0">
                <a:ln>
                  <a:noFill/>
                </a:ln>
                <a:solidFill>
                  <a:srgbClr val="00B4B9"/>
                </a:solidFill>
                <a:effectLst/>
                <a:uLnTx/>
                <a:uFillTx/>
                <a:latin typeface="Arial  "/>
                <a:ea typeface="Arial Unicode MS"/>
                <a:cs typeface="Lucida Bright"/>
              </a:rPr>
              <a:t>Customer Services</a:t>
            </a:r>
          </a:p>
          <a:p>
            <a:pPr marL="228349" marR="0" lvl="0" indent="-228349" algn="l" defTabSz="116999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33" b="0" i="0" u="none" strike="noStrike" kern="1200" cap="none" spc="0" normalizeH="0" baseline="0" noProof="0" dirty="0">
                <a:ln>
                  <a:noFill/>
                </a:ln>
                <a:solidFill>
                  <a:srgbClr val="464B69"/>
                </a:solidFill>
                <a:effectLst/>
                <a:uLnTx/>
                <a:uFillTx/>
                <a:latin typeface="Arial  "/>
                <a:ea typeface="Arial Unicode MS"/>
                <a:cs typeface="Lucida Bright"/>
              </a:rPr>
              <a:t>DMDS Emerging Issues (Big Data)</a:t>
            </a:r>
          </a:p>
          <a:p>
            <a:pPr marL="228349" marR="0" lvl="0" indent="-228349" algn="l" defTabSz="116999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33" b="0" i="0" u="none" strike="noStrike" kern="1200" cap="none" spc="0" normalizeH="0" baseline="0" noProof="0" dirty="0">
                <a:ln>
                  <a:noFill/>
                </a:ln>
                <a:solidFill>
                  <a:srgbClr val="464B69"/>
                </a:solidFill>
                <a:effectLst/>
                <a:uLnTx/>
                <a:uFillTx/>
                <a:latin typeface="Arial  "/>
                <a:ea typeface="Arial Unicode MS"/>
                <a:cs typeface="Lucida Bright"/>
              </a:rPr>
              <a:t>Smart Watch demonstrator for cabin crew (Mobility)</a:t>
            </a:r>
          </a:p>
          <a:p>
            <a:pPr marL="0" marR="0" lvl="0" indent="0" algn="l" defTabSz="1169996"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srgbClr val="00B4B9"/>
                </a:solidFill>
                <a:effectLst/>
                <a:uLnTx/>
                <a:uFillTx/>
                <a:latin typeface="Arial  "/>
                <a:ea typeface="Arial Unicode MS"/>
                <a:cs typeface="Lucida Bright"/>
              </a:rPr>
              <a:t>Project &amp; Business Services</a:t>
            </a:r>
          </a:p>
          <a:p>
            <a:pPr marL="228349" marR="0" lvl="0" indent="-228349" algn="l" defTabSz="116999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33" b="0" i="0" u="none" strike="noStrike" kern="1200" cap="none" spc="0" normalizeH="0" baseline="0" noProof="0" dirty="0">
                <a:ln>
                  <a:noFill/>
                </a:ln>
                <a:solidFill>
                  <a:srgbClr val="464B69"/>
                </a:solidFill>
                <a:effectLst/>
                <a:uLnTx/>
                <a:uFillTx/>
                <a:latin typeface="Arial  "/>
                <a:ea typeface="Arial Unicode MS"/>
                <a:cs typeface="Lucida Bright"/>
              </a:rPr>
              <a:t>Digital Control Room deployment for PMO (Apps)</a:t>
            </a:r>
          </a:p>
          <a:p>
            <a:pPr marL="228349" marR="0" lvl="0" indent="-228349" algn="l" defTabSz="116999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33" b="0" i="0" u="none" strike="noStrike" kern="1200" cap="none" spc="0" normalizeH="0" baseline="0" noProof="0" dirty="0">
                <a:ln>
                  <a:noFill/>
                </a:ln>
                <a:solidFill>
                  <a:srgbClr val="464B69"/>
                </a:solidFill>
                <a:effectLst/>
                <a:uLnTx/>
                <a:uFillTx/>
                <a:latin typeface="Arial  "/>
                <a:ea typeface="Arial Unicode MS"/>
                <a:cs typeface="Lucida Bright"/>
              </a:rPr>
              <a:t>SAFE operational deployment (Agile)</a:t>
            </a:r>
          </a:p>
          <a:p>
            <a:pPr marL="228349" marR="0" lvl="0" indent="-228349" algn="l" defTabSz="116999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33" b="0" i="0" u="none" strike="noStrike" kern="1200" cap="none" spc="0" normalizeH="0" baseline="0" noProof="0" dirty="0">
                <a:ln>
                  <a:noFill/>
                </a:ln>
                <a:solidFill>
                  <a:srgbClr val="464B69"/>
                </a:solidFill>
                <a:effectLst/>
                <a:uLnTx/>
                <a:uFillTx/>
                <a:latin typeface="Arial  "/>
                <a:ea typeface="Arial Unicode MS"/>
                <a:cs typeface="Lucida Bright"/>
              </a:rPr>
              <a:t>eLearning Bundle V2 for AGLC (Apps – AR/VR)</a:t>
            </a:r>
          </a:p>
          <a:p>
            <a:pPr marL="0" marR="0" lvl="0" indent="0" algn="l" defTabSz="1169996" rtl="0" eaLnBrk="1" fontAlgn="auto" latinLnBrk="0" hangingPunct="1">
              <a:lnSpc>
                <a:spcPct val="100000"/>
              </a:lnSpc>
              <a:spcBef>
                <a:spcPts val="0"/>
              </a:spcBef>
              <a:spcAft>
                <a:spcPts val="0"/>
              </a:spcAft>
              <a:buClrTx/>
              <a:buSzTx/>
              <a:buFontTx/>
              <a:buNone/>
              <a:tabLst/>
              <a:defRPr/>
            </a:pPr>
            <a:r>
              <a:rPr kumimoji="0" lang="fr-FR" sz="1067" b="1" i="0" u="none" strike="noStrike" kern="1200" cap="none" spc="0" normalizeH="0" baseline="0" noProof="0" dirty="0">
                <a:ln>
                  <a:noFill/>
                </a:ln>
                <a:solidFill>
                  <a:srgbClr val="00B4B9"/>
                </a:solidFill>
                <a:effectLst/>
                <a:uLnTx/>
                <a:uFillTx/>
                <a:latin typeface="Arial  "/>
                <a:ea typeface="Arial Unicode MS"/>
                <a:cs typeface="Lucida Bright"/>
              </a:rPr>
              <a:t>DTO</a:t>
            </a:r>
          </a:p>
          <a:p>
            <a:pPr marL="228349" marR="0" lvl="0" indent="-228349" algn="l" defTabSz="116999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933" b="0" i="0" u="none" strike="noStrike" kern="1200" cap="none" spc="0" normalizeH="0" baseline="0" noProof="0" dirty="0">
                <a:ln>
                  <a:noFill/>
                </a:ln>
                <a:solidFill>
                  <a:srgbClr val="464B69"/>
                </a:solidFill>
                <a:effectLst/>
                <a:uLnTx/>
                <a:uFillTx/>
                <a:latin typeface="Arial"/>
                <a:ea typeface="Arial Unicode MS"/>
                <a:cs typeface="Arial"/>
              </a:rPr>
              <a:t>Airbus group </a:t>
            </a:r>
            <a:r>
              <a:rPr kumimoji="0" lang="fr-FR" sz="933" b="1" i="0" u="none" strike="noStrike" kern="1200" cap="none" spc="0" normalizeH="0" baseline="0" noProof="0" dirty="0" err="1">
                <a:ln>
                  <a:noFill/>
                </a:ln>
                <a:solidFill>
                  <a:srgbClr val="464B69"/>
                </a:solidFill>
                <a:effectLst/>
                <a:uLnTx/>
                <a:uFillTx/>
                <a:latin typeface="Arial"/>
                <a:ea typeface="Arial Unicode MS"/>
                <a:cs typeface="Arial"/>
              </a:rPr>
              <a:t>Cybersecurity</a:t>
            </a:r>
            <a:r>
              <a:rPr kumimoji="0" lang="fr-FR" sz="933" b="1" i="0" u="none" strike="noStrike" kern="1200" cap="none" spc="0" normalizeH="0" baseline="0" noProof="0" dirty="0">
                <a:ln>
                  <a:noFill/>
                </a:ln>
                <a:solidFill>
                  <a:srgbClr val="464B69"/>
                </a:solidFill>
                <a:effectLst/>
                <a:uLnTx/>
                <a:uFillTx/>
                <a:latin typeface="Arial"/>
                <a:ea typeface="Arial Unicode MS"/>
                <a:cs typeface="Arial"/>
              </a:rPr>
              <a:t> Bundle</a:t>
            </a:r>
            <a:r>
              <a:rPr kumimoji="0" lang="fr-FR" sz="933" b="0" i="0" u="none" strike="noStrike" kern="1200" cap="none" spc="0" normalizeH="0" baseline="0" noProof="0" dirty="0">
                <a:ln>
                  <a:noFill/>
                </a:ln>
                <a:solidFill>
                  <a:srgbClr val="464B69"/>
                </a:solidFill>
                <a:effectLst/>
                <a:uLnTx/>
                <a:uFillTx/>
                <a:latin typeface="Arial"/>
                <a:ea typeface="Arial Unicode MS"/>
                <a:cs typeface="Arial"/>
              </a:rPr>
              <a:t> (Cyber)</a:t>
            </a:r>
            <a:endParaRPr kumimoji="0" lang="en-US" sz="933" b="0" i="0" u="none" strike="noStrike" kern="1200" cap="none" spc="0" normalizeH="0" baseline="0" noProof="0" dirty="0">
              <a:ln>
                <a:noFill/>
              </a:ln>
              <a:solidFill>
                <a:srgbClr val="464B69"/>
              </a:solidFill>
              <a:effectLst/>
              <a:uLnTx/>
              <a:uFillTx/>
              <a:latin typeface="Arial"/>
              <a:ea typeface="Arial Unicode MS"/>
              <a:cs typeface="Arial"/>
            </a:endParaRPr>
          </a:p>
          <a:p>
            <a:pPr marL="228349" marR="0" lvl="0" indent="-228349" algn="l" defTabSz="116999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33" b="0" i="1" u="none" strike="noStrike" kern="1200" cap="none" spc="0" normalizeH="0" baseline="0" noProof="0" dirty="0">
                <a:ln>
                  <a:noFill/>
                </a:ln>
                <a:solidFill>
                  <a:srgbClr val="464B69"/>
                </a:solidFill>
                <a:effectLst/>
                <a:uLnTx/>
                <a:uFillTx/>
                <a:latin typeface="Arial"/>
                <a:ea typeface="Arial Unicode MS"/>
                <a:cs typeface="Lucida Bright"/>
              </a:rPr>
              <a:t>DTO Analytics Accelerator </a:t>
            </a:r>
            <a:r>
              <a:rPr kumimoji="0" lang="en-US" sz="933" b="0" i="1" u="none" strike="noStrike" kern="1200" cap="none" spc="0" normalizeH="0" baseline="0" noProof="0" dirty="0">
                <a:ln>
                  <a:noFill/>
                </a:ln>
                <a:solidFill>
                  <a:srgbClr val="464B69"/>
                </a:solidFill>
                <a:effectLst/>
                <a:uLnTx/>
                <a:uFillTx/>
                <a:latin typeface="Arial"/>
                <a:ea typeface="Arial Unicode MS"/>
                <a:cs typeface="Lucida Bright"/>
                <a:sym typeface="Wingdings" panose="05000000000000000000" pitchFamily="2" charset="2"/>
              </a:rPr>
              <a:t> </a:t>
            </a:r>
            <a:r>
              <a:rPr kumimoji="0" lang="en-US" sz="933" b="0" i="1" u="none" strike="noStrike" kern="1200" cap="none" spc="0" normalizeH="0" baseline="0" noProof="0" dirty="0">
                <a:ln>
                  <a:noFill/>
                </a:ln>
                <a:solidFill>
                  <a:srgbClr val="464B69"/>
                </a:solidFill>
                <a:effectLst/>
                <a:uLnTx/>
                <a:uFillTx/>
                <a:latin typeface="Arial"/>
                <a:ea typeface="Arial Unicode MS"/>
                <a:cs typeface="Lucida Bright"/>
              </a:rPr>
              <a:t>Airline sciences (Analytics)</a:t>
            </a:r>
            <a:endParaRPr kumimoji="0" lang="fr-FR" sz="933" b="1" i="1" u="none" strike="noStrike" kern="1200" cap="none" spc="0" normalizeH="0" baseline="0" noProof="0" dirty="0">
              <a:ln>
                <a:noFill/>
              </a:ln>
              <a:solidFill>
                <a:srgbClr val="464B69"/>
              </a:solidFill>
              <a:effectLst/>
              <a:uLnTx/>
              <a:uFillTx/>
              <a:latin typeface="Arial"/>
              <a:ea typeface="Arial Unicode MS"/>
              <a:cs typeface="Arial"/>
            </a:endParaRPr>
          </a:p>
        </p:txBody>
      </p:sp>
      <p:sp>
        <p:nvSpPr>
          <p:cNvPr id="34" name="Rectangle à coins arrondis 41"/>
          <p:cNvSpPr/>
          <p:nvPr/>
        </p:nvSpPr>
        <p:spPr>
          <a:xfrm>
            <a:off x="7031099" y="2827864"/>
            <a:ext cx="3592596" cy="432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l" defTabSz="121806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FFFFFF"/>
                </a:solidFill>
                <a:effectLst/>
                <a:uLnTx/>
                <a:uFillTx/>
                <a:latin typeface="Arial  "/>
                <a:ea typeface="+mn-ea"/>
                <a:cs typeface="Arial" charset="0"/>
              </a:rPr>
              <a:t>DIGITAL INITIATIVES ACROSS ALL DOMAINS</a:t>
            </a:r>
          </a:p>
        </p:txBody>
      </p:sp>
      <p:sp>
        <p:nvSpPr>
          <p:cNvPr id="37" name="36 Rectángulo"/>
          <p:cNvSpPr/>
          <p:nvPr/>
        </p:nvSpPr>
        <p:spPr>
          <a:xfrm>
            <a:off x="7031098" y="3293440"/>
            <a:ext cx="3592596" cy="3288097"/>
          </a:xfrm>
          <a:prstGeom prst="rect">
            <a:avLst/>
          </a:prstGeom>
          <a:noFill/>
          <a:ln w="1270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06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Arial"/>
              <a:ea typeface="+mn-ea"/>
              <a:cs typeface="+mn-cs"/>
            </a:endParaRPr>
          </a:p>
        </p:txBody>
      </p:sp>
      <p:sp>
        <p:nvSpPr>
          <p:cNvPr id="38" name="3 Marcador de número de diapositiva"/>
          <p:cNvSpPr txBox="1">
            <a:spLocks/>
          </p:cNvSpPr>
          <p:nvPr/>
        </p:nvSpPr>
        <p:spPr>
          <a:xfrm>
            <a:off x="239349" y="6309321"/>
            <a:ext cx="2804160" cy="369332"/>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tint val="75000"/>
                  </a:prstClr>
                </a:solidFill>
                <a:effectLst/>
                <a:uLnTx/>
                <a:uFillTx/>
                <a:latin typeface="Arial"/>
                <a:ea typeface="+mn-ea"/>
                <a:cs typeface="Arial" panose="020B0604020202020204" pitchFamily="34" charset="0"/>
              </a:rPr>
              <a:t>8</a:t>
            </a:r>
          </a:p>
        </p:txBody>
      </p:sp>
    </p:spTree>
    <p:extLst>
      <p:ext uri="{BB962C8B-B14F-4D97-AF65-F5344CB8AC3E}">
        <p14:creationId xmlns:p14="http://schemas.microsoft.com/office/powerpoint/2010/main" val="128512098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10450545" y="6076349"/>
            <a:ext cx="1741455" cy="386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 name="20 Grupo"/>
          <p:cNvGrpSpPr/>
          <p:nvPr/>
        </p:nvGrpSpPr>
        <p:grpSpPr>
          <a:xfrm>
            <a:off x="-1" y="6376968"/>
            <a:ext cx="12199906" cy="500555"/>
            <a:chOff x="0" y="5486400"/>
            <a:chExt cx="12195175" cy="500400"/>
          </a:xfrm>
        </p:grpSpPr>
        <p:sp>
          <p:nvSpPr>
            <p:cNvPr id="5" name="23 Rectángulo"/>
            <p:cNvSpPr/>
            <p:nvPr/>
          </p:nvSpPr>
          <p:spPr>
            <a:xfrm>
              <a:off x="0" y="5486400"/>
              <a:ext cx="12195175" cy="500400"/>
            </a:xfrm>
            <a:prstGeom prst="rect">
              <a:avLst/>
            </a:prstGeom>
            <a:solidFill>
              <a:srgbClr val="FFFFFF">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Arial"/>
                <a:ea typeface="+mn-ea"/>
                <a:cs typeface="+mn-cs"/>
              </a:endParaRPr>
            </a:p>
          </p:txBody>
        </p:sp>
        <p:pic>
          <p:nvPicPr>
            <p:cNvPr id="11"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1149680" y="5596318"/>
              <a:ext cx="799353" cy="180000"/>
            </a:xfrm>
            <a:prstGeom prst="rect">
              <a:avLst/>
            </a:prstGeom>
            <a:noFill/>
            <a:ln>
              <a:noFill/>
            </a:ln>
          </p:spPr>
        </p:pic>
      </p:grpSp>
      <p:pic>
        <p:nvPicPr>
          <p:cNvPr id="2" name="Imagen 1"/>
          <p:cNvPicPr>
            <a:picLocks noChangeAspect="1"/>
          </p:cNvPicPr>
          <p:nvPr/>
        </p:nvPicPr>
        <p:blipFill rotWithShape="1">
          <a:blip r:embed="rId3"/>
          <a:srcRect l="5861" t="13213" r="4874" b="79769"/>
          <a:stretch/>
        </p:blipFill>
        <p:spPr>
          <a:xfrm>
            <a:off x="357483" y="1762421"/>
            <a:ext cx="11842422" cy="529389"/>
          </a:xfrm>
          <a:prstGeom prst="rect">
            <a:avLst/>
          </a:prstGeom>
        </p:spPr>
      </p:pic>
      <p:sp>
        <p:nvSpPr>
          <p:cNvPr id="13" name="Rectangle 41"/>
          <p:cNvSpPr/>
          <p:nvPr/>
        </p:nvSpPr>
        <p:spPr>
          <a:xfrm>
            <a:off x="0" y="597594"/>
            <a:ext cx="12199905" cy="720597"/>
          </a:xfrm>
          <a:prstGeom prst="rect">
            <a:avLst/>
          </a:prstGeom>
          <a:solidFill>
            <a:srgbClr val="00B4B9">
              <a:alpha val="71000"/>
            </a:srgbClr>
          </a:solidFill>
          <a:ln w="25400" cap="flat" cmpd="sng" algn="ctr">
            <a:noFill/>
            <a:prstDash val="solid"/>
          </a:ln>
          <a:effectLst/>
        </p:spPr>
        <p:txBody>
          <a:bodyPr lIns="91339" tIns="45719" rIns="91339" bIns="45719" rtlCol="0" anchor="ctr"/>
          <a:lstStyle/>
          <a:p>
            <a:pPr marL="0" marR="0" lvl="0" indent="0" algn="ctr" defTabSz="913221" rtl="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 name="Espace réservé du texte 24"/>
          <p:cNvSpPr txBox="1">
            <a:spLocks/>
          </p:cNvSpPr>
          <p:nvPr/>
        </p:nvSpPr>
        <p:spPr>
          <a:xfrm>
            <a:off x="554181" y="835760"/>
            <a:ext cx="9457268" cy="601683"/>
          </a:xfrm>
          <a:prstGeom prst="rect">
            <a:avLst/>
          </a:prstGeom>
        </p:spPr>
        <p:txBody>
          <a:bodyPr/>
          <a:lstStyle>
            <a:lvl1pPr marL="0" indent="0" algn="ctr" defTabSz="1219170" rtl="0" eaLnBrk="1" latinLnBrk="0" hangingPunct="1">
              <a:lnSpc>
                <a:spcPct val="100000"/>
              </a:lnSpc>
              <a:spcBef>
                <a:spcPts val="0"/>
              </a:spcBef>
              <a:buFont typeface="Arial" pitchFamily="34" charset="0"/>
              <a:buNone/>
              <a:defRPr sz="1467" kern="1200">
                <a:solidFill>
                  <a:schemeClr val="accent4"/>
                </a:solidFill>
                <a:latin typeface="+mn-lt"/>
                <a:ea typeface="+mn-ea"/>
                <a:cs typeface="+mn-cs"/>
              </a:defRPr>
            </a:lvl1pPr>
            <a:lvl2pPr marL="146047" indent="-146047" algn="ctr" defTabSz="1219170" rtl="0" eaLnBrk="1" latinLnBrk="0" hangingPunct="1">
              <a:lnSpc>
                <a:spcPct val="100000"/>
              </a:lnSpc>
              <a:spcBef>
                <a:spcPts val="0"/>
              </a:spcBef>
              <a:buFont typeface="Arial" pitchFamily="34" charset="0"/>
              <a:buChar char="•"/>
              <a:defRPr sz="1467" kern="1200">
                <a:solidFill>
                  <a:schemeClr val="accent4"/>
                </a:solidFill>
                <a:latin typeface="+mn-lt"/>
                <a:ea typeface="+mn-ea"/>
                <a:cs typeface="+mn-cs"/>
              </a:defRPr>
            </a:lvl2pPr>
            <a:lvl3pPr marL="0" indent="0" algn="l" defTabSz="1219170" rtl="0" eaLnBrk="1" latinLnBrk="0" hangingPunct="1">
              <a:lnSpc>
                <a:spcPct val="100000"/>
              </a:lnSpc>
              <a:spcBef>
                <a:spcPts val="0"/>
              </a:spcBef>
              <a:buSzPct val="100000"/>
              <a:buFont typeface="Arial" pitchFamily="34" charset="0"/>
              <a:buNone/>
              <a:defRPr sz="1467" kern="1200">
                <a:solidFill>
                  <a:schemeClr val="accent4"/>
                </a:solidFill>
                <a:latin typeface="+mn-lt"/>
                <a:ea typeface="+mn-ea"/>
                <a:cs typeface="+mn-cs"/>
              </a:defRPr>
            </a:lvl3pPr>
            <a:lvl4pPr marL="143996" indent="-143996" algn="l" defTabSz="1219170" rtl="0" eaLnBrk="1" latinLnBrk="0" hangingPunct="1">
              <a:lnSpc>
                <a:spcPct val="100000"/>
              </a:lnSpc>
              <a:spcBef>
                <a:spcPts val="0"/>
              </a:spcBef>
              <a:buSzPct val="100000"/>
              <a:buFont typeface="Arial" pitchFamily="34" charset="0"/>
              <a:buChar char="•"/>
              <a:defRPr sz="1467" kern="1200">
                <a:solidFill>
                  <a:schemeClr val="accent4"/>
                </a:solidFill>
                <a:latin typeface="+mn-lt"/>
                <a:ea typeface="+mn-ea"/>
                <a:cs typeface="+mn-cs"/>
              </a:defRPr>
            </a:lvl4pPr>
            <a:lvl5pPr marL="287993" indent="-143996" algn="l" defTabSz="1219170" rtl="0" eaLnBrk="1" latinLnBrk="0" hangingPunct="1">
              <a:lnSpc>
                <a:spcPct val="100000"/>
              </a:lnSpc>
              <a:spcBef>
                <a:spcPts val="0"/>
              </a:spcBef>
              <a:buSzPct val="100000"/>
              <a:buFont typeface="Arial" pitchFamily="34" charset="0"/>
              <a:buChar char="•"/>
              <a:tabLst/>
              <a:defRPr sz="1467" kern="1200">
                <a:solidFill>
                  <a:schemeClr val="accent4"/>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 typeface="Arial" pitchFamily="34" charset="0"/>
              <a:buNone/>
              <a:tabLst/>
              <a:defRPr/>
            </a:pPr>
            <a:r>
              <a:rPr kumimoji="0" lang="en-US" sz="1600" b="1" i="0" u="none" strike="noStrike" kern="1200" cap="none" spc="0" normalizeH="0" baseline="0" noProof="0" dirty="0" smtClean="0">
                <a:ln>
                  <a:noFill/>
                </a:ln>
                <a:solidFill>
                  <a:srgbClr val="FFFFFF"/>
                </a:solidFill>
                <a:effectLst/>
                <a:uLnTx/>
                <a:uFillTx/>
                <a:latin typeface="Arial"/>
                <a:ea typeface="+mn-ea"/>
                <a:cs typeface="+mn-cs"/>
              </a:rPr>
              <a:t>Menú</a:t>
            </a:r>
            <a:r>
              <a:rPr kumimoji="0" lang="en-US" sz="1600" b="1" i="0" u="none" strike="noStrike" kern="1200" cap="none" spc="0" normalizeH="0" noProof="0" dirty="0" smtClean="0">
                <a:ln>
                  <a:noFill/>
                </a:ln>
                <a:solidFill>
                  <a:srgbClr val="FFFFFF"/>
                </a:solidFill>
                <a:effectLst/>
                <a:uLnTx/>
                <a:uFillTx/>
                <a:latin typeface="Arial"/>
                <a:ea typeface="+mn-ea"/>
                <a:cs typeface="+mn-cs"/>
              </a:rPr>
              <a:t> principal</a:t>
            </a: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sp>
        <p:nvSpPr>
          <p:cNvPr id="6" name="Rectángulo 5"/>
          <p:cNvSpPr/>
          <p:nvPr/>
        </p:nvSpPr>
        <p:spPr>
          <a:xfrm>
            <a:off x="758897" y="2340084"/>
            <a:ext cx="9882716" cy="3988610"/>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04190385"/>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ZoneTexte 57"/>
          <p:cNvSpPr txBox="1"/>
          <p:nvPr/>
        </p:nvSpPr>
        <p:spPr>
          <a:xfrm>
            <a:off x="7948727" y="2976464"/>
            <a:ext cx="3924197" cy="661720"/>
          </a:xfrm>
          <a:prstGeom prst="rect">
            <a:avLst/>
          </a:prstGeom>
          <a:noFill/>
        </p:spPr>
        <p:txBody>
          <a:bodyPr wrap="square" lIns="0" tIns="0" rIns="0" bIns="0" rtlCol="0">
            <a:spAutoFit/>
          </a:body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B4B9"/>
                </a:solidFill>
                <a:effectLst/>
                <a:uLnTx/>
                <a:uFillTx/>
                <a:latin typeface="Arial Black" panose="020B0A04020102020204" pitchFamily="34" charset="0"/>
                <a:ea typeface="+mn-ea"/>
                <a:cs typeface="Arial" charset="0"/>
              </a:rPr>
              <a:t>78%</a:t>
            </a:r>
          </a:p>
          <a:p>
            <a:pPr marL="0" marR="0" lvl="0" indent="0" algn="ctr" defTabSz="121803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B4B9"/>
                </a:solidFill>
                <a:effectLst/>
                <a:uLnTx/>
                <a:uFillTx/>
                <a:latin typeface="Arial"/>
                <a:ea typeface="+mn-ea"/>
                <a:cs typeface="Arial" charset="0"/>
              </a:rPr>
              <a:t>ADM 2+ </a:t>
            </a:r>
            <a:r>
              <a:rPr kumimoji="0" lang="en-GB" sz="1100" b="0" i="1" u="none" strike="noStrike" kern="1200" cap="none" spc="0" normalizeH="0" baseline="0" noProof="0" dirty="0">
                <a:ln>
                  <a:noFill/>
                </a:ln>
                <a:solidFill>
                  <a:srgbClr val="00B4B9"/>
                </a:solidFill>
                <a:effectLst/>
                <a:uLnTx/>
                <a:uFillTx/>
                <a:latin typeface="Arial"/>
                <a:ea typeface="+mn-ea"/>
                <a:cs typeface="Arial" charset="0"/>
              </a:rPr>
              <a:t>(</a:t>
            </a:r>
            <a:r>
              <a:rPr kumimoji="0" lang="en-US" sz="1100" b="0" i="1" u="none" strike="noStrike" kern="1200" cap="none" spc="0" normalizeH="0" baseline="0" noProof="0" dirty="0">
                <a:ln>
                  <a:noFill/>
                </a:ln>
                <a:solidFill>
                  <a:srgbClr val="00B4B9"/>
                </a:solidFill>
                <a:effectLst/>
                <a:uLnTx/>
                <a:uFillTx/>
                <a:latin typeface="Arial"/>
                <a:ea typeface="+mn-ea"/>
                <a:cs typeface="Arial" charset="0"/>
              </a:rPr>
              <a:t>Work Packages/ Service Level Agreement)</a:t>
            </a:r>
            <a:endParaRPr kumimoji="0" lang="en-GB" sz="1100" b="0" i="1" u="none" strike="noStrike" kern="1200" cap="none" spc="0" normalizeH="0" baseline="0" noProof="0" dirty="0">
              <a:ln>
                <a:noFill/>
              </a:ln>
              <a:solidFill>
                <a:srgbClr val="00B4B9"/>
              </a:solidFill>
              <a:effectLst/>
              <a:uLnTx/>
              <a:uFillTx/>
              <a:latin typeface="Arial"/>
              <a:ea typeface="+mn-ea"/>
              <a:cs typeface="Arial" charset="0"/>
            </a:endParaRPr>
          </a:p>
        </p:txBody>
      </p:sp>
      <p:sp>
        <p:nvSpPr>
          <p:cNvPr id="59" name="ZoneTexte 58"/>
          <p:cNvSpPr txBox="1"/>
          <p:nvPr/>
        </p:nvSpPr>
        <p:spPr>
          <a:xfrm>
            <a:off x="1780686" y="2995552"/>
            <a:ext cx="1620635" cy="697563"/>
          </a:xfrm>
          <a:prstGeom prst="rect">
            <a:avLst/>
          </a:prstGeom>
          <a:noFill/>
        </p:spPr>
        <p:txBody>
          <a:bodyPr wrap="none" lIns="0" tIns="0" rIns="0" bIns="0" rtlCol="0">
            <a:spAutoFit/>
          </a:body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4B9"/>
                </a:solidFill>
                <a:effectLst/>
                <a:uLnTx/>
                <a:uFillTx/>
                <a:latin typeface="Arial Black" panose="020B0A04020102020204" pitchFamily="34" charset="0"/>
                <a:ea typeface="+mn-ea"/>
                <a:cs typeface="Arial" charset="0"/>
              </a:rPr>
              <a:t>€55 M€</a:t>
            </a:r>
          </a:p>
          <a:p>
            <a:pPr marL="0" marR="0" lvl="0" indent="0" algn="ctr" defTabSz="121803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B4B9"/>
                </a:solidFill>
                <a:effectLst/>
                <a:uLnTx/>
                <a:uFillTx/>
                <a:latin typeface="Arial"/>
                <a:ea typeface="+mn-ea"/>
                <a:cs typeface="Arial" charset="0"/>
              </a:rPr>
              <a:t>REVENUES IN 2017</a:t>
            </a:r>
          </a:p>
        </p:txBody>
      </p:sp>
      <p:sp>
        <p:nvSpPr>
          <p:cNvPr id="60" name="ZoneTexte 59"/>
          <p:cNvSpPr txBox="1"/>
          <p:nvPr/>
        </p:nvSpPr>
        <p:spPr>
          <a:xfrm>
            <a:off x="5594235" y="2990980"/>
            <a:ext cx="1383391" cy="661720"/>
          </a:xfrm>
          <a:prstGeom prst="rect">
            <a:avLst/>
          </a:prstGeom>
          <a:noFill/>
        </p:spPr>
        <p:txBody>
          <a:bodyPr wrap="none" lIns="0" tIns="0" rIns="0" bIns="0" rtlCol="0">
            <a:spAutoFit/>
          </a:body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B4B9"/>
                </a:solidFill>
                <a:effectLst/>
                <a:uLnTx/>
                <a:uFillTx/>
                <a:latin typeface="Arial Black" panose="020B0A04020102020204" pitchFamily="34" charset="0"/>
                <a:ea typeface="+mn-ea"/>
                <a:cs typeface="Arial" charset="0"/>
              </a:rPr>
              <a:t>4</a:t>
            </a:r>
          </a:p>
          <a:p>
            <a:pPr marL="0" marR="0" lvl="0" indent="0" algn="ctr" defTabSz="121803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B4B9"/>
                </a:solidFill>
                <a:effectLst/>
                <a:uLnTx/>
                <a:uFillTx/>
                <a:latin typeface="Arial"/>
                <a:ea typeface="+mn-ea"/>
                <a:cs typeface="Arial" charset="0"/>
              </a:rPr>
              <a:t>ACTIVE COUNTRIES</a:t>
            </a:r>
          </a:p>
        </p:txBody>
      </p:sp>
      <p:sp>
        <p:nvSpPr>
          <p:cNvPr id="61" name="Titre 6">
            <a:extLst>
              <a:ext uri="{FF2B5EF4-FFF2-40B4-BE49-F238E27FC236}">
                <a16:creationId xmlns:a16="http://schemas.microsoft.com/office/drawing/2014/main" id="{05FEB7E1-DCF6-49DF-B49A-322A120303B4}"/>
              </a:ext>
            </a:extLst>
          </p:cNvPr>
          <p:cNvSpPr txBox="1">
            <a:spLocks/>
          </p:cNvSpPr>
          <p:nvPr/>
        </p:nvSpPr>
        <p:spPr>
          <a:xfrm>
            <a:off x="478368" y="584936"/>
            <a:ext cx="11713632" cy="443849"/>
          </a:xfrm>
          <a:prstGeom prst="rect">
            <a:avLst/>
          </a:prstGeom>
        </p:spPr>
        <p:txBody>
          <a:bodyPr lIns="121824" tIns="60912" rIns="121824" bIns="60912"/>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pPr marL="0" marR="0" lvl="0" indent="0" algn="l" defTabSz="1218900" rtl="0" eaLnBrk="1" fontAlgn="auto" latinLnBrk="0" hangingPunct="1">
              <a:lnSpc>
                <a:spcPct val="90000"/>
              </a:lnSpc>
              <a:spcBef>
                <a:spcPct val="0"/>
              </a:spcBef>
              <a:spcAft>
                <a:spcPts val="0"/>
              </a:spcAft>
              <a:buClrTx/>
              <a:buSzTx/>
              <a:buFontTx/>
              <a:buNone/>
              <a:tabLst/>
              <a:defRPr/>
            </a:pPr>
            <a:r>
              <a:rPr kumimoji="0" lang="fr-FR" sz="2667" b="1" i="0" u="none" strike="noStrike" kern="1200" cap="none" spc="0" normalizeH="0" baseline="0" noProof="0" dirty="0">
                <a:ln>
                  <a:noFill/>
                </a:ln>
                <a:solidFill>
                  <a:srgbClr val="FFFFFF"/>
                </a:solidFill>
                <a:effectLst/>
                <a:uLnTx/>
                <a:uFillTx/>
                <a:latin typeface="Arial"/>
                <a:ea typeface="+mj-ea"/>
                <a:cs typeface="+mj-cs"/>
              </a:rPr>
              <a:t>Altran &amp; Airbus </a:t>
            </a:r>
            <a:r>
              <a:rPr kumimoji="0" lang="fr-FR" sz="2667" b="1" i="0" u="none" strike="noStrike" kern="1200" cap="none" spc="0" normalizeH="0" baseline="0" noProof="0" dirty="0" err="1">
                <a:ln>
                  <a:noFill/>
                </a:ln>
                <a:solidFill>
                  <a:srgbClr val="FFFFFF"/>
                </a:solidFill>
                <a:effectLst/>
                <a:uLnTx/>
                <a:uFillTx/>
                <a:latin typeface="Arial"/>
                <a:ea typeface="+mj-ea"/>
                <a:cs typeface="+mj-cs"/>
              </a:rPr>
              <a:t>Defense</a:t>
            </a:r>
            <a:r>
              <a:rPr kumimoji="0" lang="fr-FR" sz="2667" b="1" i="0" u="none" strike="noStrike" kern="1200" cap="none" spc="0" normalizeH="0" baseline="0" noProof="0" dirty="0">
                <a:ln>
                  <a:noFill/>
                </a:ln>
                <a:solidFill>
                  <a:srgbClr val="FFFFFF"/>
                </a:solidFill>
                <a:effectLst/>
                <a:uLnTx/>
                <a:uFillTx/>
                <a:latin typeface="Arial"/>
                <a:ea typeface="+mj-ea"/>
                <a:cs typeface="+mj-cs"/>
              </a:rPr>
              <a:t> &amp; </a:t>
            </a:r>
            <a:r>
              <a:rPr kumimoji="0" lang="fr-FR" sz="2667" b="1" i="0" u="none" strike="noStrike" kern="1200" cap="none" spc="0" normalizeH="0" baseline="0" noProof="0" dirty="0" err="1">
                <a:ln>
                  <a:noFill/>
                </a:ln>
                <a:solidFill>
                  <a:srgbClr val="FFFFFF"/>
                </a:solidFill>
                <a:effectLst/>
                <a:uLnTx/>
                <a:uFillTx/>
                <a:latin typeface="Arial"/>
                <a:ea typeface="+mj-ea"/>
                <a:cs typeface="+mj-cs"/>
              </a:rPr>
              <a:t>Space</a:t>
            </a:r>
            <a:r>
              <a:rPr kumimoji="0" lang="fr-FR" sz="2667" b="1" i="0" u="none" strike="noStrike" kern="1200" cap="none" spc="0" normalizeH="0" baseline="0" noProof="0" dirty="0">
                <a:ln>
                  <a:noFill/>
                </a:ln>
                <a:solidFill>
                  <a:srgbClr val="FFFFFF"/>
                </a:solidFill>
                <a:effectLst/>
                <a:uLnTx/>
                <a:uFillTx/>
                <a:latin typeface="Arial"/>
                <a:ea typeface="+mj-ea"/>
                <a:cs typeface="+mj-cs"/>
              </a:rPr>
              <a:t> </a:t>
            </a:r>
            <a:r>
              <a:rPr kumimoji="0" lang="en-US" sz="2667" b="1" i="0" u="none" strike="noStrike" kern="1200" cap="none" spc="0" normalizeH="0" baseline="0" noProof="0" dirty="0">
                <a:ln>
                  <a:noFill/>
                </a:ln>
                <a:solidFill>
                  <a:srgbClr val="FFFFFF"/>
                </a:solidFill>
                <a:effectLst/>
                <a:uLnTx/>
                <a:uFillTx/>
                <a:latin typeface="Arial"/>
                <a:ea typeface="+mj-ea"/>
                <a:cs typeface="+mj-cs"/>
              </a:rPr>
              <a:t>footprint</a:t>
            </a:r>
          </a:p>
        </p:txBody>
      </p:sp>
      <p:pic>
        <p:nvPicPr>
          <p:cNvPr id="28" name="Picture 2" descr="http://t1.gstatic.com/images?q=tbn:FA6dd39sN_zA6M:http://embruns.net/images/drapeau%2520franc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7970" y="3725602"/>
            <a:ext cx="351743" cy="201325"/>
          </a:xfrm>
          <a:prstGeom prst="rect">
            <a:avLst/>
          </a:prstGeom>
          <a:noFill/>
          <a:ln w="9525">
            <a:noFill/>
            <a:miter lim="800000"/>
            <a:headEnd/>
            <a:tailEnd/>
          </a:ln>
        </p:spPr>
      </p:pic>
      <p:pic>
        <p:nvPicPr>
          <p:cNvPr id="29" name="Picture 3" descr="http://t2.gstatic.com/images?q=tbn:_W-6P60D8iYZdM:http://www.pubfoot.com/blog/wp-content/uploads/2009/09/allemagne-drapeau.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0290" y="3725589"/>
            <a:ext cx="368733" cy="195732"/>
          </a:xfrm>
          <a:prstGeom prst="rect">
            <a:avLst/>
          </a:prstGeom>
          <a:noFill/>
          <a:ln w="9525">
            <a:noFill/>
            <a:miter lim="800000"/>
            <a:headEnd/>
            <a:tailEnd/>
          </a:ln>
        </p:spPr>
      </p:pic>
      <p:pic>
        <p:nvPicPr>
          <p:cNvPr id="30" name="Picture 9" descr="http://t1.gstatic.com/images?q=tbn:XKAdOgczOTd-nM:http://www.doublet.fr/drapeaux-elections/drapeaux/pays/monde/drapeau%2BEspagne.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3047" y="3715808"/>
            <a:ext cx="363497" cy="208836"/>
          </a:xfrm>
          <a:prstGeom prst="rect">
            <a:avLst/>
          </a:prstGeom>
          <a:noFill/>
          <a:ln w="9525">
            <a:noFill/>
            <a:miter lim="800000"/>
            <a:headEnd/>
            <a:tailEnd/>
          </a:ln>
        </p:spPr>
      </p:pic>
      <p:pic>
        <p:nvPicPr>
          <p:cNvPr id="31" name="Picture 5" descr="http://t2.gstatic.com/images?q=tbn:CQD6zfdY24_eGM:http://www.ecoles.cfwb.be/empescfkain/theatre2007/drapeaux/drapeau_UK.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8004" y="3723314"/>
            <a:ext cx="350515" cy="211125"/>
          </a:xfrm>
          <a:prstGeom prst="rect">
            <a:avLst/>
          </a:prstGeom>
          <a:noFill/>
          <a:ln w="9525">
            <a:noFill/>
            <a:miter lim="800000"/>
            <a:headEnd/>
            <a:tailEnd/>
          </a:ln>
        </p:spPr>
      </p:pic>
      <p:pic>
        <p:nvPicPr>
          <p:cNvPr id="10242" name="Picture 2" descr="C:\Users\mleperlier\Downloads\A400M-flying-display-day3-PAS2017-0789 (1).jpg"/>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a:stretch/>
        </p:blipFill>
        <p:spPr bwMode="auto">
          <a:xfrm>
            <a:off x="-23258" y="-18848"/>
            <a:ext cx="12215260" cy="2990648"/>
          </a:xfrm>
          <a:prstGeom prst="rect">
            <a:avLst/>
          </a:prstGeom>
          <a:noFill/>
          <a:extLst>
            <a:ext uri="{909E8E84-426E-40DD-AFC4-6F175D3DCCD1}">
              <a14:hiddenFill xmlns:a14="http://schemas.microsoft.com/office/drawing/2010/main">
                <a:solidFill>
                  <a:srgbClr val="FFFFFF"/>
                </a:solidFill>
              </a14:hiddenFill>
            </a:ext>
          </a:extLst>
        </p:spPr>
      </p:pic>
      <p:sp>
        <p:nvSpPr>
          <p:cNvPr id="34" name="Titre 6">
            <a:extLst>
              <a:ext uri="{FF2B5EF4-FFF2-40B4-BE49-F238E27FC236}">
                <a16:creationId xmlns:a16="http://schemas.microsoft.com/office/drawing/2014/main" id="{05FEB7E1-DCF6-49DF-B49A-322A120303B4}"/>
              </a:ext>
            </a:extLst>
          </p:cNvPr>
          <p:cNvSpPr txBox="1">
            <a:spLocks/>
          </p:cNvSpPr>
          <p:nvPr/>
        </p:nvSpPr>
        <p:spPr>
          <a:xfrm>
            <a:off x="796973" y="270321"/>
            <a:ext cx="5142925" cy="907924"/>
          </a:xfrm>
          <a:prstGeom prst="rect">
            <a:avLst/>
          </a:prstGeom>
        </p:spPr>
        <p:txBody>
          <a:bodyPr lIns="121824" tIns="60912" rIns="121824" bIns="60912"/>
          <a:lstStyle>
            <a:defPPr>
              <a:defRPr lang="fr-FR"/>
            </a:defPPr>
            <a:lvl1pPr defTabSz="914400">
              <a:lnSpc>
                <a:spcPct val="90000"/>
              </a:lnSpc>
              <a:spcBef>
                <a:spcPct val="0"/>
              </a:spcBef>
              <a:buNone/>
              <a:defRPr sz="2000" b="1">
                <a:solidFill>
                  <a:srgbClr val="FFFFFF"/>
                </a:solidFill>
                <a:latin typeface="+mj-lt"/>
                <a:ea typeface="+mj-ea"/>
                <a:cs typeface="+mj-cs"/>
              </a:defRPr>
            </a:lvl1pPr>
          </a:lstStyle>
          <a:p>
            <a:pPr marL="0" marR="0" lvl="0" indent="0" algn="l" defTabSz="12189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Arial"/>
                <a:ea typeface="+mj-ea"/>
                <a:cs typeface="+mj-cs"/>
              </a:rPr>
              <a:t>ALTRAN &amp; AIRBUS </a:t>
            </a:r>
            <a:r>
              <a:rPr kumimoji="0" lang="en-US" sz="1600" b="1" i="0" u="none" strike="noStrike" kern="1200" cap="none" spc="0" normalizeH="0" baseline="0" noProof="0" dirty="0">
                <a:ln>
                  <a:noFill/>
                </a:ln>
                <a:solidFill>
                  <a:srgbClr val="FFFFFF"/>
                </a:solidFill>
                <a:effectLst/>
                <a:uLnTx/>
                <a:uFillTx/>
                <a:latin typeface="Arial"/>
                <a:ea typeface="+mj-ea"/>
                <a:cs typeface="+mj-cs"/>
              </a:rPr>
              <a:t>DEFENCE &amp; SPACE</a:t>
            </a:r>
          </a:p>
          <a:p>
            <a:pPr marL="0" marR="0" lvl="0" indent="0" algn="l" defTabSz="1218900" rtl="0" eaLnBrk="1" fontAlgn="auto" latinLnBrk="0" hangingPunct="1">
              <a:lnSpc>
                <a:spcPct val="90000"/>
              </a:lnSpc>
              <a:spcBef>
                <a:spcPct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Arial"/>
              <a:ea typeface="+mj-ea"/>
              <a:cs typeface="+mj-cs"/>
            </a:endParaRPr>
          </a:p>
        </p:txBody>
      </p:sp>
      <p:sp>
        <p:nvSpPr>
          <p:cNvPr id="35" name="Espace réservé du texte 18"/>
          <p:cNvSpPr>
            <a:spLocks noGrp="1"/>
          </p:cNvSpPr>
          <p:nvPr>
            <p:ph type="body" sz="quarter" idx="20"/>
          </p:nvPr>
        </p:nvSpPr>
        <p:spPr>
          <a:xfrm>
            <a:off x="366495" y="3672937"/>
            <a:ext cx="4449025" cy="301943"/>
          </a:xfrm>
        </p:spPr>
        <p:txBody>
          <a:bodyPr anchor="ctr"/>
          <a:lstStyle/>
          <a:p>
            <a:pPr>
              <a:lnSpc>
                <a:spcPts val="1600"/>
              </a:lnSpc>
              <a:defRPr/>
            </a:pPr>
            <a:r>
              <a:rPr lang="en-US" sz="1100" b="1" kern="0" dirty="0">
                <a:solidFill>
                  <a:srgbClr val="00B4B9"/>
                </a:solidFill>
                <a:ea typeface="Arial" charset="0"/>
                <a:cs typeface="Arial" charset="0"/>
              </a:rPr>
              <a:t>INVOLVEMENT  IN MAJOR PROGRAMS</a:t>
            </a:r>
          </a:p>
        </p:txBody>
      </p:sp>
      <p:sp>
        <p:nvSpPr>
          <p:cNvPr id="13" name="AutoShape 2" descr="Résultats de recherche d'images pour « A400M »"/>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01" tIns="60951" rIns="121901" bIns="60951" numCol="1" anchor="t" anchorCtr="0" compatLnSpc="1">
            <a:prstTxWarp prst="textNoShape">
              <a:avLst/>
            </a:prstTxWarp>
          </a:bodyPr>
          <a:lstStyle/>
          <a:p>
            <a:pPr marL="0" marR="0" lvl="0" indent="0" algn="l" defTabSz="1218030"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a:ln>
                <a:noFill/>
              </a:ln>
              <a:solidFill>
                <a:prstClr val="black"/>
              </a:solidFill>
              <a:effectLst/>
              <a:uLnTx/>
              <a:uFillTx/>
              <a:latin typeface="Arial"/>
              <a:ea typeface="+mn-ea"/>
              <a:cs typeface="+mn-cs"/>
            </a:endParaRPr>
          </a:p>
        </p:txBody>
      </p:sp>
      <p:grpSp>
        <p:nvGrpSpPr>
          <p:cNvPr id="5" name="4 Grupo"/>
          <p:cNvGrpSpPr/>
          <p:nvPr/>
        </p:nvGrpSpPr>
        <p:grpSpPr>
          <a:xfrm>
            <a:off x="573495" y="4030407"/>
            <a:ext cx="11021754" cy="2279082"/>
            <a:chOff x="102513" y="3201735"/>
            <a:chExt cx="8808740" cy="1821474"/>
          </a:xfrm>
        </p:grpSpPr>
        <p:pic>
          <p:nvPicPr>
            <p:cNvPr id="16" name="Imagen 15"/>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073361" y="3233278"/>
              <a:ext cx="837892" cy="478311"/>
            </a:xfrm>
            <a:prstGeom prst="rect">
              <a:avLst/>
            </a:prstGeom>
          </p:spPr>
        </p:pic>
        <p:pic>
          <p:nvPicPr>
            <p:cNvPr id="18" name="Imagen 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265512" y="4103286"/>
              <a:ext cx="751094" cy="507484"/>
            </a:xfrm>
            <a:prstGeom prst="rect">
              <a:avLst/>
            </a:prstGeom>
          </p:spPr>
        </p:pic>
        <p:pic>
          <p:nvPicPr>
            <p:cNvPr id="17" name="Imagen 16"/>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7288921" y="3226632"/>
              <a:ext cx="740132" cy="491784"/>
            </a:xfrm>
            <a:prstGeom prst="rect">
              <a:avLst/>
            </a:prstGeom>
          </p:spPr>
        </p:pic>
        <p:pic>
          <p:nvPicPr>
            <p:cNvPr id="15" name="Imagen 1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6498428" y="3246563"/>
              <a:ext cx="739786" cy="467724"/>
            </a:xfrm>
            <a:prstGeom prst="rect">
              <a:avLst/>
            </a:prstGeom>
          </p:spPr>
        </p:pic>
        <p:grpSp>
          <p:nvGrpSpPr>
            <p:cNvPr id="2" name="Groupe 1"/>
            <p:cNvGrpSpPr/>
            <p:nvPr/>
          </p:nvGrpSpPr>
          <p:grpSpPr>
            <a:xfrm>
              <a:off x="307687" y="3217200"/>
              <a:ext cx="864000" cy="784101"/>
              <a:chOff x="106079" y="3867894"/>
              <a:chExt cx="864000" cy="784101"/>
            </a:xfrm>
          </p:grpSpPr>
          <p:pic>
            <p:nvPicPr>
              <p:cNvPr id="20" name="Picture 6"/>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187662" y="3867894"/>
                <a:ext cx="718744" cy="541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0"/>
              <p:cNvSpPr/>
              <p:nvPr/>
            </p:nvSpPr>
            <p:spPr>
              <a:xfrm>
                <a:off x="106079" y="4459782"/>
                <a:ext cx="864000" cy="192213"/>
              </a:xfrm>
              <a:prstGeom prst="rect">
                <a:avLst/>
              </a:prstGeom>
              <a:solidFill>
                <a:srgbClr val="FFFFFF">
                  <a:alpha val="60000"/>
                </a:srgbClr>
              </a:solidFill>
              <a:ln>
                <a:noFill/>
              </a:ln>
            </p:spPr>
            <p:txBody>
              <a:bodyPr wrap="square" lIns="48000" tIns="48000" rIns="48000" bIns="48000">
                <a:spAutoFit/>
              </a:body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fr-FR" sz="933" b="1" i="0" u="none" strike="noStrike" kern="1200" cap="none" spc="0" normalizeH="0" baseline="0" noProof="0" dirty="0">
                    <a:ln>
                      <a:noFill/>
                    </a:ln>
                    <a:solidFill>
                      <a:srgbClr val="464B69"/>
                    </a:solidFill>
                    <a:effectLst/>
                    <a:uLnTx/>
                    <a:uFillTx/>
                    <a:latin typeface="Arial"/>
                    <a:ea typeface="+mn-ea"/>
                    <a:cs typeface="+mn-cs"/>
                  </a:rPr>
                  <a:t>ATV</a:t>
                </a:r>
                <a:endParaRPr kumimoji="0" lang="en-US" sz="933" b="1" i="0" u="none" strike="noStrike" kern="1200" cap="none" spc="0" normalizeH="0" baseline="0" noProof="0" dirty="0">
                  <a:ln>
                    <a:noFill/>
                  </a:ln>
                  <a:solidFill>
                    <a:srgbClr val="464B69"/>
                  </a:solidFill>
                  <a:effectLst/>
                  <a:uLnTx/>
                  <a:uFillTx/>
                  <a:latin typeface="Arial"/>
                  <a:ea typeface="+mn-ea"/>
                  <a:cs typeface="+mn-cs"/>
                </a:endParaRPr>
              </a:p>
            </p:txBody>
          </p:sp>
        </p:grpSp>
        <p:grpSp>
          <p:nvGrpSpPr>
            <p:cNvPr id="3" name="Groupe 2"/>
            <p:cNvGrpSpPr/>
            <p:nvPr/>
          </p:nvGrpSpPr>
          <p:grpSpPr>
            <a:xfrm>
              <a:off x="1137018" y="3217200"/>
              <a:ext cx="756000" cy="785850"/>
              <a:chOff x="1253214" y="3867894"/>
              <a:chExt cx="756000" cy="785850"/>
            </a:xfrm>
          </p:grpSpPr>
          <p:pic>
            <p:nvPicPr>
              <p:cNvPr id="22" name="Picture 7"/>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a:off x="1266336" y="3867894"/>
                <a:ext cx="718744" cy="542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p:nvSpPr>
            <p:spPr>
              <a:xfrm>
                <a:off x="1253214" y="4461531"/>
                <a:ext cx="756000" cy="192213"/>
              </a:xfrm>
              <a:prstGeom prst="rect">
                <a:avLst/>
              </a:prstGeom>
              <a:solidFill>
                <a:srgbClr val="FFFFFF">
                  <a:alpha val="60000"/>
                </a:srgbClr>
              </a:solidFill>
              <a:ln>
                <a:noFill/>
              </a:ln>
            </p:spPr>
            <p:txBody>
              <a:bodyPr wrap="square" lIns="48000" tIns="48000" rIns="48000" bIns="48000">
                <a:spAutoFit/>
              </a:body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fr-FR" sz="933" b="1" i="0" u="none" strike="noStrike" kern="1200" cap="none" spc="0" normalizeH="0" baseline="0" noProof="0" dirty="0">
                    <a:ln>
                      <a:noFill/>
                    </a:ln>
                    <a:solidFill>
                      <a:srgbClr val="464B69"/>
                    </a:solidFill>
                    <a:effectLst/>
                    <a:uLnTx/>
                    <a:uFillTx/>
                    <a:latin typeface="Arial"/>
                    <a:ea typeface="+mn-ea"/>
                    <a:cs typeface="+mn-cs"/>
                  </a:rPr>
                  <a:t>Vega </a:t>
                </a:r>
                <a:r>
                  <a:rPr kumimoji="0" lang="fr-FR" sz="933" b="1" i="0" u="none" strike="noStrike" kern="1200" cap="none" spc="0" normalizeH="0" baseline="0" noProof="0" dirty="0" err="1">
                    <a:ln>
                      <a:noFill/>
                    </a:ln>
                    <a:solidFill>
                      <a:srgbClr val="464B69"/>
                    </a:solidFill>
                    <a:effectLst/>
                    <a:uLnTx/>
                    <a:uFillTx/>
                    <a:latin typeface="Arial"/>
                    <a:ea typeface="+mn-ea"/>
                    <a:cs typeface="+mn-cs"/>
                  </a:rPr>
                  <a:t>launcher</a:t>
                </a:r>
                <a:endParaRPr kumimoji="0" lang="en-US" sz="933" b="1" i="0" u="none" strike="noStrike" kern="1200" cap="none" spc="0" normalizeH="0" baseline="0" noProof="0" dirty="0">
                  <a:ln>
                    <a:noFill/>
                  </a:ln>
                  <a:solidFill>
                    <a:srgbClr val="464B69"/>
                  </a:solidFill>
                  <a:effectLst/>
                  <a:uLnTx/>
                  <a:uFillTx/>
                  <a:latin typeface="Arial"/>
                  <a:ea typeface="+mn-ea"/>
                  <a:cs typeface="+mn-cs"/>
                </a:endParaRPr>
              </a:p>
            </p:txBody>
          </p:sp>
        </p:grpSp>
        <p:grpSp>
          <p:nvGrpSpPr>
            <p:cNvPr id="6" name="Groupe 5"/>
            <p:cNvGrpSpPr/>
            <p:nvPr/>
          </p:nvGrpSpPr>
          <p:grpSpPr>
            <a:xfrm>
              <a:off x="2778082" y="3216919"/>
              <a:ext cx="720000" cy="843227"/>
              <a:chOff x="3614473" y="3867893"/>
              <a:chExt cx="720000" cy="843227"/>
            </a:xfrm>
          </p:grpSpPr>
          <p:pic>
            <p:nvPicPr>
              <p:cNvPr id="24" name="Picture 19" descr="Sentinel-1 (from ESA)"/>
              <p:cNvPicPr preferRelativeResize="0">
                <a:picLocks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3615675" y="3867893"/>
                <a:ext cx="718744" cy="543093"/>
              </a:xfrm>
              <a:prstGeom prst="rect">
                <a:avLst/>
              </a:prstGeom>
              <a:noFill/>
              <a:ln w="9525">
                <a:noFill/>
                <a:miter lim="800000"/>
                <a:headEnd/>
                <a:tailEnd/>
              </a:ln>
            </p:spPr>
          </p:pic>
          <p:sp>
            <p:nvSpPr>
              <p:cNvPr id="25" name="Text Box 19"/>
              <p:cNvSpPr txBox="1">
                <a:spLocks noChangeArrowheads="1"/>
              </p:cNvSpPr>
              <p:nvPr/>
            </p:nvSpPr>
            <p:spPr bwMode="auto">
              <a:xfrm>
                <a:off x="3614473" y="4407848"/>
                <a:ext cx="720000" cy="303272"/>
              </a:xfrm>
              <a:prstGeom prst="rect">
                <a:avLst/>
              </a:prstGeom>
              <a:solidFill>
                <a:srgbClr val="FFFFFF">
                  <a:alpha val="60000"/>
                </a:srgbClr>
              </a:solidFill>
              <a:ln w="9525">
                <a:noFill/>
                <a:miter lim="800000"/>
                <a:headEnd/>
                <a:tailEnd/>
              </a:ln>
            </p:spPr>
            <p:txBody>
              <a:bodyPr wrap="square">
                <a:spAutoFit/>
              </a:bodyPr>
              <a:lstStyle/>
              <a:p>
                <a:pPr marL="0" marR="0" lvl="0" indent="0" algn="ctr" defTabSz="1218030" rtl="0" eaLnBrk="1" fontAlgn="auto" latinLnBrk="0" hangingPunct="1">
                  <a:lnSpc>
                    <a:spcPct val="100000"/>
                  </a:lnSpc>
                  <a:spcBef>
                    <a:spcPct val="50000"/>
                  </a:spcBef>
                  <a:spcAft>
                    <a:spcPts val="0"/>
                  </a:spcAft>
                  <a:buClrTx/>
                  <a:buSzTx/>
                  <a:buFontTx/>
                  <a:buNone/>
                  <a:tabLst/>
                  <a:defRPr/>
                </a:pPr>
                <a:r>
                  <a:rPr kumimoji="0" lang="en-US" sz="933" b="1" i="0" u="none" strike="noStrike" kern="1200" cap="none" spc="0" normalizeH="0" baseline="0" noProof="0" dirty="0">
                    <a:ln>
                      <a:noFill/>
                    </a:ln>
                    <a:solidFill>
                      <a:srgbClr val="464B69"/>
                    </a:solidFill>
                    <a:effectLst/>
                    <a:uLnTx/>
                    <a:uFillTx/>
                    <a:latin typeface="Arial"/>
                    <a:ea typeface="+mn-ea"/>
                    <a:cs typeface="+mn-cs"/>
                  </a:rPr>
                  <a:t>Sentinel-1 &amp; Sentinel-3 </a:t>
                </a:r>
              </a:p>
            </p:txBody>
          </p:sp>
        </p:grpSp>
        <p:grpSp>
          <p:nvGrpSpPr>
            <p:cNvPr id="4" name="Groupe 3"/>
            <p:cNvGrpSpPr/>
            <p:nvPr/>
          </p:nvGrpSpPr>
          <p:grpSpPr>
            <a:xfrm>
              <a:off x="1908182" y="3217192"/>
              <a:ext cx="835954" cy="799008"/>
              <a:chOff x="2235146" y="3867894"/>
              <a:chExt cx="835954" cy="799008"/>
            </a:xfrm>
          </p:grpSpPr>
          <p:pic>
            <p:nvPicPr>
              <p:cNvPr id="33" name="Picture 24" descr="Konstellation (von ESA)"/>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2235146" y="3867894"/>
                <a:ext cx="829320" cy="539058"/>
              </a:xfrm>
              <a:prstGeom prst="rect">
                <a:avLst/>
              </a:prstGeom>
              <a:noFill/>
              <a:ln w="9525">
                <a:noFill/>
                <a:miter lim="800000"/>
                <a:headEnd/>
                <a:tailEnd/>
              </a:ln>
            </p:spPr>
          </p:pic>
          <p:sp>
            <p:nvSpPr>
              <p:cNvPr id="39" name="Text Box 23"/>
              <p:cNvSpPr txBox="1">
                <a:spLocks noChangeArrowheads="1"/>
              </p:cNvSpPr>
              <p:nvPr/>
            </p:nvSpPr>
            <p:spPr bwMode="auto">
              <a:xfrm>
                <a:off x="2243100" y="4474689"/>
                <a:ext cx="828000" cy="192213"/>
              </a:xfrm>
              <a:prstGeom prst="rect">
                <a:avLst/>
              </a:prstGeom>
              <a:solidFill>
                <a:srgbClr val="FFFFFF">
                  <a:alpha val="60000"/>
                </a:srgbClr>
              </a:solidFill>
              <a:ln>
                <a:noFill/>
              </a:ln>
            </p:spPr>
            <p:txBody>
              <a:bodyPr wrap="square" lIns="48000" tIns="48000" rIns="48000" bIns="48000">
                <a:spAutoFit/>
              </a:bodyPr>
              <a:lstStyle>
                <a:defPPr>
                  <a:defRPr lang="fr-FR"/>
                </a:defPPr>
                <a:lvl1pPr algn="ctr">
                  <a:defRPr sz="800">
                    <a:solidFill>
                      <a:srgbClr val="595959"/>
                    </a:solidFill>
                  </a:defRPr>
                </a:lvl1p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de-DE" sz="933" b="1" i="0" u="none" strike="noStrike" kern="1200" cap="none" spc="0" normalizeH="0" baseline="0" noProof="0" dirty="0">
                    <a:ln>
                      <a:noFill/>
                    </a:ln>
                    <a:solidFill>
                      <a:srgbClr val="464B69"/>
                    </a:solidFill>
                    <a:effectLst/>
                    <a:uLnTx/>
                    <a:uFillTx/>
                    <a:latin typeface="Arial"/>
                    <a:ea typeface="+mn-ea"/>
                    <a:cs typeface="+mn-cs"/>
                  </a:rPr>
                  <a:t>Galileo  </a:t>
                </a:r>
              </a:p>
            </p:txBody>
          </p:sp>
        </p:grpSp>
        <p:grpSp>
          <p:nvGrpSpPr>
            <p:cNvPr id="10" name="Groupe 9"/>
            <p:cNvGrpSpPr/>
            <p:nvPr/>
          </p:nvGrpSpPr>
          <p:grpSpPr>
            <a:xfrm>
              <a:off x="1912876" y="4074225"/>
              <a:ext cx="827999" cy="746937"/>
              <a:chOff x="2265756" y="4554053"/>
              <a:chExt cx="721292" cy="746937"/>
            </a:xfrm>
          </p:grpSpPr>
          <p:pic>
            <p:nvPicPr>
              <p:cNvPr id="40" name="Picture 21" descr="SwarmPresse-2005"/>
              <p:cNvPicPr preferRelativeResize="0">
                <a:picLocks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2267464" y="4554053"/>
                <a:ext cx="718744" cy="524548"/>
              </a:xfrm>
              <a:prstGeom prst="rect">
                <a:avLst/>
              </a:prstGeom>
              <a:noFill/>
              <a:ln w="9525">
                <a:noFill/>
                <a:miter lim="800000"/>
                <a:headEnd/>
                <a:tailEnd/>
              </a:ln>
            </p:spPr>
          </p:pic>
          <p:sp>
            <p:nvSpPr>
              <p:cNvPr id="41" name="Text Box 23"/>
              <p:cNvSpPr txBox="1">
                <a:spLocks noChangeArrowheads="1"/>
              </p:cNvSpPr>
              <p:nvPr/>
            </p:nvSpPr>
            <p:spPr bwMode="auto">
              <a:xfrm>
                <a:off x="2265756" y="5108777"/>
                <a:ext cx="721292" cy="192213"/>
              </a:xfrm>
              <a:prstGeom prst="rect">
                <a:avLst/>
              </a:prstGeom>
              <a:solidFill>
                <a:srgbClr val="FFFFFF">
                  <a:alpha val="60000"/>
                </a:srgbClr>
              </a:solidFill>
              <a:ln>
                <a:noFill/>
              </a:ln>
            </p:spPr>
            <p:txBody>
              <a:bodyPr wrap="square" lIns="48000" tIns="48000" rIns="48000" bIns="48000">
                <a:spAutoFit/>
              </a:bodyPr>
              <a:lstStyle>
                <a:defPPr>
                  <a:defRPr lang="fr-FR"/>
                </a:defPPr>
                <a:lvl1pPr algn="ctr">
                  <a:defRPr sz="800">
                    <a:solidFill>
                      <a:srgbClr val="595959"/>
                    </a:solidFill>
                  </a:defRPr>
                </a:lvl1p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de-DE" sz="933" b="1" i="0" u="none" strike="noStrike" kern="1200" cap="none" spc="0" normalizeH="0" baseline="0" noProof="0" dirty="0">
                    <a:ln>
                      <a:noFill/>
                    </a:ln>
                    <a:solidFill>
                      <a:srgbClr val="464B69"/>
                    </a:solidFill>
                    <a:effectLst/>
                    <a:uLnTx/>
                    <a:uFillTx/>
                    <a:latin typeface="Arial"/>
                    <a:ea typeface="+mn-ea"/>
                    <a:cs typeface="+mn-cs"/>
                  </a:rPr>
                  <a:t>SWARM </a:t>
                </a:r>
              </a:p>
            </p:txBody>
          </p:sp>
        </p:grpSp>
        <p:grpSp>
          <p:nvGrpSpPr>
            <p:cNvPr id="7" name="Groupe 6"/>
            <p:cNvGrpSpPr/>
            <p:nvPr/>
          </p:nvGrpSpPr>
          <p:grpSpPr>
            <a:xfrm>
              <a:off x="365730" y="4086782"/>
              <a:ext cx="733329" cy="936427"/>
              <a:chOff x="155372" y="4498500"/>
              <a:chExt cx="733329" cy="936427"/>
            </a:xfrm>
          </p:grpSpPr>
          <p:grpSp>
            <p:nvGrpSpPr>
              <p:cNvPr id="43" name="Groupe 42"/>
              <p:cNvGrpSpPr/>
              <p:nvPr/>
            </p:nvGrpSpPr>
            <p:grpSpPr>
              <a:xfrm>
                <a:off x="169957" y="4498500"/>
                <a:ext cx="718744" cy="504056"/>
                <a:chOff x="2078065" y="4852988"/>
                <a:chExt cx="1607527" cy="1404938"/>
              </a:xfrm>
            </p:grpSpPr>
            <p:pic>
              <p:nvPicPr>
                <p:cNvPr id="44" name="Picture 7" descr="TerraSAR-X"/>
                <p:cNvPicPr>
                  <a:picLocks noChangeAspect="1" noChangeArrowheads="1"/>
                </p:cNvPicPr>
                <p:nvPr/>
              </p:nvPicPr>
              <p:blipFill>
                <a:blip r:embed="rId17" cstate="screen">
                  <a:extLst>
                    <a:ext uri="{28A0092B-C50C-407E-A947-70E740481C1C}">
                      <a14:useLocalDpi xmlns:a14="http://schemas.microsoft.com/office/drawing/2010/main" val="0"/>
                    </a:ext>
                  </a:extLst>
                </a:blip>
                <a:srcRect/>
                <a:stretch>
                  <a:fillRect/>
                </a:stretch>
              </p:blipFill>
              <p:spPr bwMode="auto">
                <a:xfrm>
                  <a:off x="2078065" y="4852988"/>
                  <a:ext cx="1607527" cy="1404938"/>
                </a:xfrm>
                <a:prstGeom prst="rect">
                  <a:avLst/>
                </a:prstGeom>
                <a:noFill/>
                <a:ln w="9525">
                  <a:noFill/>
                  <a:miter lim="800000"/>
                  <a:headEnd/>
                  <a:tailEnd/>
                </a:ln>
              </p:spPr>
            </p:pic>
            <p:sp>
              <p:nvSpPr>
                <p:cNvPr id="45" name="Rectangle 17"/>
                <p:cNvSpPr>
                  <a:spLocks noChangeArrowheads="1"/>
                </p:cNvSpPr>
                <p:nvPr/>
              </p:nvSpPr>
              <p:spPr bwMode="auto">
                <a:xfrm>
                  <a:off x="2114631" y="5053013"/>
                  <a:ext cx="543658" cy="144463"/>
                </a:xfrm>
                <a:prstGeom prst="rect">
                  <a:avLst/>
                </a:prstGeom>
                <a:solidFill>
                  <a:sysClr val="window" lastClr="FFFFFF"/>
                </a:solidFill>
                <a:ln w="9525">
                  <a:noFill/>
                  <a:miter lim="800000"/>
                  <a:headEnd/>
                  <a:tailEnd/>
                </a:ln>
              </p:spPr>
              <p:txBody>
                <a:bodyPr wrap="none" anchor="ctr"/>
                <a:lstStyle/>
                <a:p>
                  <a:pPr marL="0" marR="0" lvl="0" indent="0" algn="l" defTabSz="1218030" rtl="0" eaLnBrk="1" fontAlgn="auto" latinLnBrk="0" hangingPunct="1">
                    <a:lnSpc>
                      <a:spcPct val="100000"/>
                    </a:lnSpc>
                    <a:spcBef>
                      <a:spcPts val="0"/>
                    </a:spcBef>
                    <a:spcAft>
                      <a:spcPts val="0"/>
                    </a:spcAft>
                    <a:buClrTx/>
                    <a:buSzTx/>
                    <a:buFontTx/>
                    <a:buNone/>
                    <a:tabLst/>
                    <a:defRPr/>
                  </a:pPr>
                  <a:endParaRPr kumimoji="0" lang="de-DE" sz="933" b="0" i="0" u="none" strike="noStrike" kern="0" cap="none" spc="0" normalizeH="0" baseline="0" noProof="0">
                    <a:ln>
                      <a:noFill/>
                    </a:ln>
                    <a:solidFill>
                      <a:srgbClr val="464B69"/>
                    </a:solidFill>
                    <a:effectLst/>
                    <a:uLnTx/>
                    <a:uFillTx/>
                    <a:latin typeface="Arial"/>
                    <a:ea typeface="+mn-ea"/>
                    <a:cs typeface="+mn-cs"/>
                  </a:endParaRPr>
                </a:p>
              </p:txBody>
            </p:sp>
          </p:grpSp>
          <p:sp>
            <p:nvSpPr>
              <p:cNvPr id="48" name="Text Box 18"/>
              <p:cNvSpPr txBox="1">
                <a:spLocks noChangeArrowheads="1"/>
              </p:cNvSpPr>
              <p:nvPr/>
            </p:nvSpPr>
            <p:spPr bwMode="auto">
              <a:xfrm>
                <a:off x="155372" y="5013236"/>
                <a:ext cx="729779" cy="421691"/>
              </a:xfrm>
              <a:prstGeom prst="rect">
                <a:avLst/>
              </a:prstGeom>
              <a:solidFill>
                <a:srgbClr val="FFFFFF">
                  <a:alpha val="60000"/>
                </a:srgbClr>
              </a:solidFill>
              <a:ln>
                <a:noFill/>
              </a:ln>
            </p:spPr>
            <p:txBody>
              <a:bodyPr wrap="square" lIns="48000" tIns="48000" rIns="48000" bIns="48000" anchor="ctr">
                <a:spAutoFit/>
              </a:bodyPr>
              <a:lstStyle>
                <a:defPPr>
                  <a:defRPr lang="fr-FR"/>
                </a:defPPr>
                <a:lvl1pPr algn="ctr">
                  <a:defRPr sz="800">
                    <a:solidFill>
                      <a:srgbClr val="595959"/>
                    </a:solidFill>
                  </a:defRPr>
                </a:lvl1p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en-US" sz="933" b="1" i="0" u="none" strike="noStrike" kern="1200" cap="none" spc="0" normalizeH="0" baseline="0" noProof="0" dirty="0" err="1">
                    <a:ln>
                      <a:noFill/>
                    </a:ln>
                    <a:solidFill>
                      <a:srgbClr val="464B69"/>
                    </a:solidFill>
                    <a:effectLst/>
                    <a:uLnTx/>
                    <a:uFillTx/>
                    <a:latin typeface="Arial"/>
                    <a:ea typeface="+mn-ea"/>
                    <a:cs typeface="+mn-cs"/>
                  </a:rPr>
                  <a:t>TerrarSAR</a:t>
                </a:r>
                <a:r>
                  <a:rPr kumimoji="0" lang="en-US" sz="933" b="1" i="0" u="none" strike="noStrike" kern="1200" cap="none" spc="0" normalizeH="0" baseline="0" noProof="0" dirty="0">
                    <a:ln>
                      <a:noFill/>
                    </a:ln>
                    <a:solidFill>
                      <a:srgbClr val="464B69"/>
                    </a:solidFill>
                    <a:effectLst/>
                    <a:uLnTx/>
                    <a:uFillTx/>
                    <a:latin typeface="Arial"/>
                    <a:ea typeface="+mn-ea"/>
                    <a:cs typeface="+mn-cs"/>
                  </a:rPr>
                  <a:t>-X, </a:t>
                </a:r>
              </a:p>
              <a:p>
                <a:pPr marL="0" marR="0" lvl="0" indent="0" algn="ctr" defTabSz="1218030" rtl="0" eaLnBrk="1" fontAlgn="auto" latinLnBrk="0" hangingPunct="1">
                  <a:lnSpc>
                    <a:spcPct val="100000"/>
                  </a:lnSpc>
                  <a:spcBef>
                    <a:spcPts val="0"/>
                  </a:spcBef>
                  <a:spcAft>
                    <a:spcPts val="0"/>
                  </a:spcAft>
                  <a:buClrTx/>
                  <a:buSzTx/>
                  <a:buFontTx/>
                  <a:buNone/>
                  <a:tabLst/>
                  <a:defRPr/>
                </a:pPr>
                <a:r>
                  <a:rPr kumimoji="0" lang="en-US" sz="933" b="1" i="0" u="none" strike="noStrike" kern="1200" cap="none" spc="0" normalizeH="0" baseline="0" noProof="0" dirty="0" err="1">
                    <a:ln>
                      <a:noFill/>
                    </a:ln>
                    <a:solidFill>
                      <a:srgbClr val="464B69"/>
                    </a:solidFill>
                    <a:effectLst/>
                    <a:uLnTx/>
                    <a:uFillTx/>
                    <a:latin typeface="Arial"/>
                    <a:ea typeface="+mn-ea"/>
                    <a:cs typeface="+mn-cs"/>
                  </a:rPr>
                  <a:t>TanDEM</a:t>
                </a:r>
                <a:r>
                  <a:rPr kumimoji="0" lang="en-US" sz="933" b="1" i="0" u="none" strike="noStrike" kern="1200" cap="none" spc="0" normalizeH="0" baseline="0" noProof="0" dirty="0">
                    <a:ln>
                      <a:noFill/>
                    </a:ln>
                    <a:solidFill>
                      <a:srgbClr val="464B69"/>
                    </a:solidFill>
                    <a:effectLst/>
                    <a:uLnTx/>
                    <a:uFillTx/>
                    <a:latin typeface="Arial"/>
                    <a:ea typeface="+mn-ea"/>
                    <a:cs typeface="+mn-cs"/>
                  </a:rPr>
                  <a:t>-X &amp;  </a:t>
                </a:r>
                <a:br>
                  <a:rPr kumimoji="0" lang="en-US" sz="933" b="1" i="0" u="none" strike="noStrike" kern="1200" cap="none" spc="0" normalizeH="0" baseline="0" noProof="0" dirty="0">
                    <a:ln>
                      <a:noFill/>
                    </a:ln>
                    <a:solidFill>
                      <a:srgbClr val="464B69"/>
                    </a:solidFill>
                    <a:effectLst/>
                    <a:uLnTx/>
                    <a:uFillTx/>
                    <a:latin typeface="Arial"/>
                    <a:ea typeface="+mn-ea"/>
                    <a:cs typeface="+mn-cs"/>
                  </a:rPr>
                </a:br>
                <a:r>
                  <a:rPr kumimoji="0" lang="en-US" sz="933" b="1" i="0" u="none" strike="noStrike" kern="1200" cap="none" spc="0" normalizeH="0" baseline="0" noProof="0" dirty="0">
                    <a:ln>
                      <a:noFill/>
                    </a:ln>
                    <a:solidFill>
                      <a:srgbClr val="464B69"/>
                    </a:solidFill>
                    <a:effectLst/>
                    <a:uLnTx/>
                    <a:uFillTx/>
                    <a:latin typeface="Arial"/>
                    <a:ea typeface="+mn-ea"/>
                    <a:cs typeface="+mn-cs"/>
                  </a:rPr>
                  <a:t>PAZ</a:t>
                </a:r>
              </a:p>
            </p:txBody>
          </p:sp>
        </p:grpSp>
        <p:grpSp>
          <p:nvGrpSpPr>
            <p:cNvPr id="8" name="Groupe 7"/>
            <p:cNvGrpSpPr/>
            <p:nvPr/>
          </p:nvGrpSpPr>
          <p:grpSpPr>
            <a:xfrm>
              <a:off x="1141301" y="4077844"/>
              <a:ext cx="758533" cy="738223"/>
              <a:chOff x="1283915" y="4597413"/>
              <a:chExt cx="732324" cy="738223"/>
            </a:xfrm>
          </p:grpSpPr>
          <p:pic>
            <p:nvPicPr>
              <p:cNvPr id="26" name="Picture 8" descr="Cryosat 50"/>
              <p:cNvPicPr preferRelativeResize="0">
                <a:picLocks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1283915" y="4597413"/>
                <a:ext cx="718744" cy="504056"/>
              </a:xfrm>
              <a:prstGeom prst="rect">
                <a:avLst/>
              </a:prstGeom>
              <a:noFill/>
              <a:ln w="9525">
                <a:noFill/>
                <a:miter lim="800000"/>
                <a:headEnd/>
                <a:tailEnd/>
              </a:ln>
            </p:spPr>
          </p:pic>
          <p:sp>
            <p:nvSpPr>
              <p:cNvPr id="49" name="Text Box 19"/>
              <p:cNvSpPr txBox="1">
                <a:spLocks noChangeArrowheads="1"/>
              </p:cNvSpPr>
              <p:nvPr/>
            </p:nvSpPr>
            <p:spPr bwMode="auto">
              <a:xfrm>
                <a:off x="1286360" y="5143423"/>
                <a:ext cx="729879" cy="192213"/>
              </a:xfrm>
              <a:prstGeom prst="rect">
                <a:avLst/>
              </a:prstGeom>
              <a:solidFill>
                <a:srgbClr val="FFFFFF">
                  <a:alpha val="60000"/>
                </a:srgbClr>
              </a:solidFill>
              <a:ln>
                <a:noFill/>
              </a:ln>
            </p:spPr>
            <p:txBody>
              <a:bodyPr wrap="square" lIns="48000" tIns="48000" rIns="48000" bIns="48000">
                <a:spAutoFit/>
              </a:bodyPr>
              <a:lstStyle>
                <a:defPPr>
                  <a:defRPr lang="fr-FR"/>
                </a:defPPr>
                <a:lvl1pPr algn="ctr">
                  <a:defRPr sz="800">
                    <a:solidFill>
                      <a:srgbClr val="595959"/>
                    </a:solidFill>
                  </a:defRPr>
                </a:lvl1p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en-US" sz="933" b="1" i="0" u="none" strike="noStrike" kern="1200" cap="none" spc="0" normalizeH="0" baseline="0" noProof="0" dirty="0">
                    <a:ln>
                      <a:noFill/>
                    </a:ln>
                    <a:solidFill>
                      <a:srgbClr val="464B69"/>
                    </a:solidFill>
                    <a:effectLst/>
                    <a:uLnTx/>
                    <a:uFillTx/>
                    <a:latin typeface="Arial"/>
                    <a:ea typeface="+mn-ea"/>
                    <a:cs typeface="+mn-cs"/>
                  </a:rPr>
                  <a:t>CRYOSAT </a:t>
                </a:r>
              </a:p>
            </p:txBody>
          </p:sp>
        </p:grpSp>
        <p:grpSp>
          <p:nvGrpSpPr>
            <p:cNvPr id="11" name="Groupe 10"/>
            <p:cNvGrpSpPr/>
            <p:nvPr/>
          </p:nvGrpSpPr>
          <p:grpSpPr>
            <a:xfrm>
              <a:off x="2776461" y="4069546"/>
              <a:ext cx="744056" cy="843743"/>
              <a:chOff x="3239862" y="4536552"/>
              <a:chExt cx="744056" cy="843743"/>
            </a:xfrm>
          </p:grpSpPr>
          <p:pic>
            <p:nvPicPr>
              <p:cNvPr id="46" name="Picture 20" descr="Iss_hrsklein"/>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3239862" y="4536552"/>
                <a:ext cx="744056" cy="539058"/>
              </a:xfrm>
              <a:prstGeom prst="rect">
                <a:avLst/>
              </a:prstGeom>
              <a:noFill/>
              <a:ln w="9525">
                <a:noFill/>
                <a:miter lim="800000"/>
                <a:headEnd/>
                <a:tailEnd/>
              </a:ln>
            </p:spPr>
          </p:pic>
          <p:sp>
            <p:nvSpPr>
              <p:cNvPr id="50" name="Text Box 22"/>
              <p:cNvSpPr txBox="1">
                <a:spLocks noChangeArrowheads="1"/>
              </p:cNvSpPr>
              <p:nvPr/>
            </p:nvSpPr>
            <p:spPr bwMode="auto">
              <a:xfrm>
                <a:off x="3244298" y="5073343"/>
                <a:ext cx="735185" cy="306952"/>
              </a:xfrm>
              <a:prstGeom prst="rect">
                <a:avLst/>
              </a:prstGeom>
              <a:solidFill>
                <a:srgbClr val="FFFFFF">
                  <a:alpha val="60000"/>
                </a:srgbClr>
              </a:solidFill>
              <a:ln>
                <a:noFill/>
              </a:ln>
            </p:spPr>
            <p:txBody>
              <a:bodyPr wrap="square" lIns="48000" tIns="48000" rIns="48000" bIns="48000">
                <a:spAutoFit/>
              </a:bodyPr>
              <a:lstStyle>
                <a:defPPr>
                  <a:defRPr lang="fr-FR"/>
                </a:defPPr>
                <a:lvl1pPr algn="ctr">
                  <a:defRPr sz="800">
                    <a:solidFill>
                      <a:srgbClr val="595959"/>
                    </a:solidFill>
                  </a:defRPr>
                </a:lvl1p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en-US" sz="933" b="1" i="0" u="none" strike="noStrike" kern="1200" cap="none" spc="0" normalizeH="0" baseline="0" noProof="0" dirty="0">
                    <a:ln>
                      <a:noFill/>
                    </a:ln>
                    <a:solidFill>
                      <a:srgbClr val="464B69"/>
                    </a:solidFill>
                    <a:effectLst/>
                    <a:uLnTx/>
                    <a:uFillTx/>
                    <a:latin typeface="Arial"/>
                    <a:ea typeface="+mn-ea"/>
                    <a:cs typeface="+mn-cs"/>
                  </a:rPr>
                  <a:t>NODE 2&amp;3 of ISS</a:t>
                </a:r>
              </a:p>
            </p:txBody>
          </p:sp>
        </p:grpSp>
        <p:sp>
          <p:nvSpPr>
            <p:cNvPr id="12" name="Rectangle 11"/>
            <p:cNvSpPr/>
            <p:nvPr/>
          </p:nvSpPr>
          <p:spPr>
            <a:xfrm rot="16200000">
              <a:off x="-109662" y="3826800"/>
              <a:ext cx="703163" cy="278814"/>
            </a:xfrm>
            <a:prstGeom prst="rect">
              <a:avLst/>
            </a:prstGeom>
          </p:spPr>
          <p:txBody>
            <a:bodyPr wrap="none" lIns="121901" tIns="60951" rIns="121901" bIns="60951">
              <a:spAutoFit/>
            </a:body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en-GB" sz="1467" b="1" i="0" u="none" strike="noStrike" kern="1200" cap="none" spc="0" normalizeH="0" baseline="0" noProof="0" dirty="0">
                  <a:ln>
                    <a:noFill/>
                  </a:ln>
                  <a:solidFill>
                    <a:srgbClr val="007EAF"/>
                  </a:solidFill>
                  <a:effectLst/>
                  <a:uLnTx/>
                  <a:uFillTx/>
                  <a:latin typeface="Arial"/>
                  <a:ea typeface="+mn-ea"/>
                  <a:cs typeface="Arial" charset="0"/>
                </a:rPr>
                <a:t>SPACE</a:t>
              </a:r>
            </a:p>
          </p:txBody>
        </p:sp>
        <p:pic>
          <p:nvPicPr>
            <p:cNvPr id="51" name="Picture 2"/>
            <p:cNvPicPr>
              <a:picLocks noChangeAspect="1" noChangeArrowheads="1"/>
            </p:cNvPicPr>
            <p:nvPr/>
          </p:nvPicPr>
          <p:blipFill rotWithShape="1">
            <a:blip r:embed="rId20" cstate="screen">
              <a:extLst>
                <a:ext uri="{28A0092B-C50C-407E-A947-70E740481C1C}">
                  <a14:useLocalDpi xmlns:a14="http://schemas.microsoft.com/office/drawing/2010/main" val="0"/>
                </a:ext>
              </a:extLst>
            </a:blip>
            <a:srcRect/>
            <a:stretch/>
          </p:blipFill>
          <p:spPr bwMode="auto">
            <a:xfrm>
              <a:off x="3831074" y="3218915"/>
              <a:ext cx="836899" cy="524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3"/>
            <p:cNvPicPr>
              <a:picLocks noChangeAspect="1" noChangeArrowheads="1"/>
            </p:cNvPicPr>
            <p:nvPr/>
          </p:nvPicPr>
          <p:blipFill rotWithShape="1">
            <a:blip r:embed="rId21" cstate="screen">
              <a:extLst>
                <a:ext uri="{28A0092B-C50C-407E-A947-70E740481C1C}">
                  <a14:useLocalDpi xmlns:a14="http://schemas.microsoft.com/office/drawing/2010/main" val="0"/>
                </a:ext>
              </a:extLst>
            </a:blip>
            <a:srcRect/>
            <a:stretch/>
          </p:blipFill>
          <p:spPr bwMode="auto">
            <a:xfrm>
              <a:off x="3816232" y="4086147"/>
              <a:ext cx="851741" cy="53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Rectangle 52"/>
            <p:cNvSpPr/>
            <p:nvPr/>
          </p:nvSpPr>
          <p:spPr>
            <a:xfrm>
              <a:off x="3831074" y="3801351"/>
              <a:ext cx="836899" cy="192199"/>
            </a:xfrm>
            <a:prstGeom prst="rect">
              <a:avLst/>
            </a:prstGeom>
            <a:solidFill>
              <a:srgbClr val="FFFFFF">
                <a:alpha val="60000"/>
              </a:srgbClr>
            </a:solidFill>
            <a:ln>
              <a:noFill/>
            </a:ln>
          </p:spPr>
          <p:txBody>
            <a:bodyPr wrap="square" lIns="47991" tIns="47991" rIns="47991" bIns="47991">
              <a:spAutoFit/>
            </a:body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fr-FR" sz="933" b="1" i="0" u="none" strike="noStrike" kern="1200" cap="none" spc="0" normalizeH="0" baseline="0" noProof="0" dirty="0">
                  <a:ln>
                    <a:noFill/>
                  </a:ln>
                  <a:solidFill>
                    <a:srgbClr val="464B69"/>
                  </a:solidFill>
                  <a:effectLst/>
                  <a:uLnTx/>
                  <a:uFillTx/>
                  <a:latin typeface="Arial"/>
                  <a:ea typeface="+mn-ea"/>
                  <a:cs typeface="+mn-cs"/>
                </a:rPr>
                <a:t>A330MRTT</a:t>
              </a:r>
              <a:endParaRPr kumimoji="0" lang="en-US" sz="933" b="1" i="0" u="none" strike="noStrike" kern="1200" cap="none" spc="0" normalizeH="0" baseline="0" noProof="0" dirty="0">
                <a:ln>
                  <a:noFill/>
                </a:ln>
                <a:solidFill>
                  <a:srgbClr val="464B69"/>
                </a:solidFill>
                <a:effectLst/>
                <a:uLnTx/>
                <a:uFillTx/>
                <a:latin typeface="Arial"/>
                <a:ea typeface="+mn-ea"/>
                <a:cs typeface="+mn-cs"/>
              </a:endParaRPr>
            </a:p>
          </p:txBody>
        </p:sp>
        <p:sp>
          <p:nvSpPr>
            <p:cNvPr id="54" name="Rectangle 53"/>
            <p:cNvSpPr/>
            <p:nvPr/>
          </p:nvSpPr>
          <p:spPr>
            <a:xfrm>
              <a:off x="3816232" y="4644487"/>
              <a:ext cx="851740" cy="192199"/>
            </a:xfrm>
            <a:prstGeom prst="rect">
              <a:avLst/>
            </a:prstGeom>
            <a:solidFill>
              <a:srgbClr val="FFFFFF">
                <a:alpha val="60000"/>
              </a:srgbClr>
            </a:solidFill>
            <a:ln>
              <a:noFill/>
            </a:ln>
          </p:spPr>
          <p:txBody>
            <a:bodyPr wrap="square" lIns="47991" tIns="47991" rIns="47991" bIns="47991">
              <a:spAutoFit/>
            </a:body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fr-FR" sz="933" b="1" i="0" u="none" strike="noStrike" kern="1200" cap="none" spc="0" normalizeH="0" baseline="0" noProof="0" dirty="0">
                  <a:ln>
                    <a:noFill/>
                  </a:ln>
                  <a:solidFill>
                    <a:srgbClr val="464B69"/>
                  </a:solidFill>
                  <a:effectLst/>
                  <a:uLnTx/>
                  <a:uFillTx/>
                  <a:latin typeface="Arial"/>
                  <a:ea typeface="+mn-ea"/>
                  <a:cs typeface="+mn-cs"/>
                </a:rPr>
                <a:t>A300M</a:t>
              </a:r>
              <a:endParaRPr kumimoji="0" lang="en-US" sz="933" b="1" i="0" u="none" strike="noStrike" kern="1200" cap="none" spc="0" normalizeH="0" baseline="0" noProof="0" dirty="0">
                <a:ln>
                  <a:noFill/>
                </a:ln>
                <a:solidFill>
                  <a:srgbClr val="464B69"/>
                </a:solidFill>
                <a:effectLst/>
                <a:uLnTx/>
                <a:uFillTx/>
                <a:latin typeface="Arial"/>
                <a:ea typeface="+mn-ea"/>
                <a:cs typeface="+mn-cs"/>
              </a:endParaRPr>
            </a:p>
          </p:txBody>
        </p:sp>
        <p:sp>
          <p:nvSpPr>
            <p:cNvPr id="55" name="Rectangle 54"/>
            <p:cNvSpPr/>
            <p:nvPr/>
          </p:nvSpPr>
          <p:spPr>
            <a:xfrm rot="16200000">
              <a:off x="2990957" y="3823695"/>
              <a:ext cx="1338675" cy="278814"/>
            </a:xfrm>
            <a:prstGeom prst="rect">
              <a:avLst/>
            </a:prstGeom>
          </p:spPr>
          <p:txBody>
            <a:bodyPr wrap="square" lIns="121901" tIns="60951" rIns="121901" bIns="60951">
              <a:spAutoFit/>
            </a:body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en-GB" sz="1467" b="1" i="0" u="none" strike="noStrike" kern="1200" cap="none" spc="0" normalizeH="0" baseline="0" noProof="0" dirty="0">
                  <a:ln>
                    <a:noFill/>
                  </a:ln>
                  <a:solidFill>
                    <a:srgbClr val="007EAF"/>
                  </a:solidFill>
                  <a:effectLst/>
                  <a:uLnTx/>
                  <a:uFillTx/>
                  <a:latin typeface="Arial"/>
                  <a:ea typeface="+mn-ea"/>
                  <a:cs typeface="Arial" charset="0"/>
                </a:rPr>
                <a:t>DEFENSE</a:t>
              </a:r>
            </a:p>
          </p:txBody>
        </p:sp>
        <p:pic>
          <p:nvPicPr>
            <p:cNvPr id="10243" name="Picture 3"/>
            <p:cNvPicPr>
              <a:picLocks noChangeAspect="1" noChangeArrowheads="1"/>
            </p:cNvPicPr>
            <p:nvPr/>
          </p:nvPicPr>
          <p:blipFill>
            <a:blip r:embed="rId22" cstate="screen">
              <a:extLst>
                <a:ext uri="{28A0092B-C50C-407E-A947-70E740481C1C}">
                  <a14:useLocalDpi xmlns:a14="http://schemas.microsoft.com/office/drawing/2010/main" val="0"/>
                </a:ext>
              </a:extLst>
            </a:blip>
            <a:srcRect/>
            <a:stretch>
              <a:fillRect/>
            </a:stretch>
          </p:blipFill>
          <p:spPr bwMode="auto">
            <a:xfrm>
              <a:off x="4705320" y="3229788"/>
              <a:ext cx="861406" cy="5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 name="Rectangle 56"/>
            <p:cNvSpPr/>
            <p:nvPr/>
          </p:nvSpPr>
          <p:spPr>
            <a:xfrm>
              <a:off x="4705318" y="3791535"/>
              <a:ext cx="864000" cy="192199"/>
            </a:xfrm>
            <a:prstGeom prst="rect">
              <a:avLst/>
            </a:prstGeom>
            <a:solidFill>
              <a:srgbClr val="FFFFFF">
                <a:alpha val="60000"/>
              </a:srgbClr>
            </a:solidFill>
            <a:ln>
              <a:noFill/>
            </a:ln>
          </p:spPr>
          <p:txBody>
            <a:bodyPr wrap="square" lIns="47991" tIns="47991" rIns="47991" bIns="47991">
              <a:spAutoFit/>
            </a:body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fr-FR" sz="933" b="1" i="0" u="none" strike="noStrike" kern="1200" cap="none" spc="0" normalizeH="0" baseline="0" noProof="0" dirty="0">
                  <a:ln>
                    <a:noFill/>
                  </a:ln>
                  <a:solidFill>
                    <a:srgbClr val="464B69"/>
                  </a:solidFill>
                  <a:effectLst/>
                  <a:uLnTx/>
                  <a:uFillTx/>
                  <a:latin typeface="Arial"/>
                  <a:ea typeface="+mn-ea"/>
                  <a:cs typeface="+mn-cs"/>
                </a:rPr>
                <a:t>A400M</a:t>
              </a:r>
              <a:endParaRPr kumimoji="0" lang="en-US" sz="933" b="1" i="0" u="none" strike="noStrike" kern="1200" cap="none" spc="0" normalizeH="0" baseline="0" noProof="0" dirty="0">
                <a:ln>
                  <a:noFill/>
                </a:ln>
                <a:solidFill>
                  <a:srgbClr val="464B69"/>
                </a:solidFill>
                <a:effectLst/>
                <a:uLnTx/>
                <a:uFillTx/>
                <a:latin typeface="Arial"/>
                <a:ea typeface="+mn-ea"/>
                <a:cs typeface="+mn-cs"/>
              </a:endParaRPr>
            </a:p>
          </p:txBody>
        </p:sp>
        <p:pic>
          <p:nvPicPr>
            <p:cNvPr id="63" name="Picture 6" descr="03-m7-iso"/>
            <p:cNvPicPr>
              <a:picLocks noChangeAspect="1" noChangeArrowheads="1"/>
            </p:cNvPicPr>
            <p:nvPr/>
          </p:nvPicPr>
          <p:blipFill>
            <a:blip r:embed="rId23" cstate="screen">
              <a:clrChange>
                <a:clrFrom>
                  <a:srgbClr val="FFFDFE"/>
                </a:clrFrom>
                <a:clrTo>
                  <a:srgbClr val="FFFDFE">
                    <a:alpha val="0"/>
                  </a:srgbClr>
                </a:clrTo>
              </a:clrChange>
              <a:extLst>
                <a:ext uri="{28A0092B-C50C-407E-A947-70E740481C1C}">
                  <a14:useLocalDpi xmlns:a14="http://schemas.microsoft.com/office/drawing/2010/main" val="0"/>
                </a:ext>
              </a:extLst>
            </a:blip>
            <a:srcRect/>
            <a:stretch>
              <a:fillRect/>
            </a:stretch>
          </p:blipFill>
          <p:spPr bwMode="auto">
            <a:xfrm>
              <a:off x="5612517" y="3201735"/>
              <a:ext cx="861406" cy="562885"/>
            </a:xfrm>
            <a:prstGeom prst="roundRect">
              <a:avLst>
                <a:gd name="adj" fmla="val 8594"/>
              </a:avLst>
            </a:prstGeom>
            <a:solidFill>
              <a:srgbClr val="FFFFFF">
                <a:shade val="85000"/>
              </a:srgbClr>
            </a:solidFill>
            <a:ln>
              <a:noFill/>
            </a:ln>
            <a:effectLst>
              <a:softEdge rad="31750"/>
            </a:effectLst>
          </p:spPr>
        </p:pic>
        <p:sp>
          <p:nvSpPr>
            <p:cNvPr id="64" name="Rectangle 63"/>
            <p:cNvSpPr/>
            <p:nvPr/>
          </p:nvSpPr>
          <p:spPr>
            <a:xfrm>
              <a:off x="5637030" y="3776850"/>
              <a:ext cx="836899" cy="192199"/>
            </a:xfrm>
            <a:prstGeom prst="rect">
              <a:avLst/>
            </a:prstGeom>
            <a:solidFill>
              <a:srgbClr val="FFFFFF">
                <a:alpha val="69804"/>
              </a:srgbClr>
            </a:solidFill>
            <a:ln>
              <a:noFill/>
            </a:ln>
          </p:spPr>
          <p:txBody>
            <a:bodyPr wrap="square" lIns="47991" tIns="47991" rIns="47991" bIns="47991">
              <a:spAutoFit/>
            </a:body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en-GB" sz="933" b="1" i="0" u="none" strike="noStrike" kern="1200" cap="none" spc="0" normalizeH="0" baseline="0" noProof="0" dirty="0" err="1">
                  <a:ln>
                    <a:noFill/>
                  </a:ln>
                  <a:solidFill>
                    <a:srgbClr val="464B69"/>
                  </a:solidFill>
                  <a:effectLst/>
                  <a:uLnTx/>
                  <a:uFillTx/>
                  <a:latin typeface="Arial"/>
                  <a:ea typeface="+mn-ea"/>
                  <a:cs typeface="+mn-cs"/>
                </a:rPr>
                <a:t>Euromale</a:t>
              </a:r>
              <a:r>
                <a:rPr kumimoji="0" lang="en-GB" sz="933" b="1" i="0" u="none" strike="noStrike" kern="1200" cap="none" spc="0" normalizeH="0" baseline="0" noProof="0" dirty="0">
                  <a:ln>
                    <a:noFill/>
                  </a:ln>
                  <a:solidFill>
                    <a:srgbClr val="464B69"/>
                  </a:solidFill>
                  <a:effectLst/>
                  <a:uLnTx/>
                  <a:uFillTx/>
                  <a:latin typeface="Arial"/>
                  <a:ea typeface="+mn-ea"/>
                  <a:cs typeface="+mn-cs"/>
                </a:rPr>
                <a:t> </a:t>
              </a:r>
            </a:p>
          </p:txBody>
        </p:sp>
        <p:pic>
          <p:nvPicPr>
            <p:cNvPr id="65" name="Picture 1"/>
            <p:cNvPicPr>
              <a:picLocks noChangeAspect="1" noChangeArrowheads="1"/>
            </p:cNvPicPr>
            <p:nvPr/>
          </p:nvPicPr>
          <p:blipFill>
            <a:blip r:embed="rId24" cstate="screen">
              <a:extLst>
                <a:ext uri="{28A0092B-C50C-407E-A947-70E740481C1C}">
                  <a14:useLocalDpi xmlns:a14="http://schemas.microsoft.com/office/drawing/2010/main" val="0"/>
                </a:ext>
              </a:extLst>
            </a:blip>
            <a:srcRect/>
            <a:stretch>
              <a:fillRect/>
            </a:stretch>
          </p:blipFill>
          <p:spPr bwMode="auto">
            <a:xfrm>
              <a:off x="5637031" y="4083866"/>
              <a:ext cx="836899" cy="51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Rectangle 65"/>
            <p:cNvSpPr/>
            <p:nvPr/>
          </p:nvSpPr>
          <p:spPr>
            <a:xfrm>
              <a:off x="5637031" y="4617432"/>
              <a:ext cx="836899" cy="192199"/>
            </a:xfrm>
            <a:prstGeom prst="rect">
              <a:avLst/>
            </a:prstGeom>
            <a:solidFill>
              <a:srgbClr val="FFFFFF">
                <a:alpha val="69804"/>
              </a:srgbClr>
            </a:solidFill>
            <a:ln>
              <a:noFill/>
            </a:ln>
          </p:spPr>
          <p:txBody>
            <a:bodyPr wrap="square" lIns="47991" tIns="47991" rIns="47991" bIns="47991">
              <a:spAutoFit/>
            </a:body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fr-FR" sz="933" b="1" i="0" u="none" strike="noStrike" kern="1200" cap="none" spc="0" normalizeH="0" baseline="0" noProof="0" dirty="0" err="1">
                  <a:ln>
                    <a:noFill/>
                  </a:ln>
                  <a:solidFill>
                    <a:srgbClr val="464B69"/>
                  </a:solidFill>
                  <a:effectLst/>
                  <a:uLnTx/>
                  <a:uFillTx/>
                  <a:latin typeface="Arial"/>
                  <a:ea typeface="+mn-ea"/>
                  <a:cs typeface="+mn-cs"/>
                </a:rPr>
                <a:t>Talarion</a:t>
              </a:r>
              <a:endParaRPr kumimoji="0" lang="en-GB" sz="933" b="1" i="0" u="none" strike="noStrike" kern="1200" cap="none" spc="0" normalizeH="0" baseline="0" noProof="0" dirty="0">
                <a:ln>
                  <a:noFill/>
                </a:ln>
                <a:solidFill>
                  <a:srgbClr val="464B69"/>
                </a:solidFill>
                <a:effectLst/>
                <a:uLnTx/>
                <a:uFillTx/>
                <a:latin typeface="Arial"/>
                <a:ea typeface="+mn-ea"/>
                <a:cs typeface="+mn-cs"/>
              </a:endParaRPr>
            </a:p>
          </p:txBody>
        </p:sp>
        <p:pic>
          <p:nvPicPr>
            <p:cNvPr id="67" name="Picture 2"/>
            <p:cNvPicPr>
              <a:picLocks noChangeAspect="1" noChangeArrowheads="1"/>
            </p:cNvPicPr>
            <p:nvPr/>
          </p:nvPicPr>
          <p:blipFill>
            <a:blip r:embed="rId25" cstate="screen">
              <a:extLst>
                <a:ext uri="{28A0092B-C50C-407E-A947-70E740481C1C}">
                  <a14:useLocalDpi xmlns:a14="http://schemas.microsoft.com/office/drawing/2010/main" val="0"/>
                </a:ext>
              </a:extLst>
            </a:blip>
            <a:srcRect/>
            <a:stretch>
              <a:fillRect/>
            </a:stretch>
          </p:blipFill>
          <p:spPr bwMode="auto">
            <a:xfrm>
              <a:off x="4772586" y="4110736"/>
              <a:ext cx="660538" cy="448352"/>
            </a:xfrm>
            <a:prstGeom prst="rect">
              <a:avLst/>
            </a:prstGeom>
            <a:solidFill>
              <a:srgbClr val="FFFFFF">
                <a:shade val="85000"/>
              </a:srgbClr>
            </a:solidFill>
            <a:ln w="952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8" name="Rectangle 67"/>
            <p:cNvSpPr/>
            <p:nvPr/>
          </p:nvSpPr>
          <p:spPr>
            <a:xfrm>
              <a:off x="4760874" y="4633799"/>
              <a:ext cx="689434" cy="192199"/>
            </a:xfrm>
            <a:prstGeom prst="rect">
              <a:avLst/>
            </a:prstGeom>
            <a:solidFill>
              <a:srgbClr val="FFFFFF">
                <a:alpha val="69804"/>
              </a:srgbClr>
            </a:solidFill>
            <a:ln>
              <a:noFill/>
            </a:ln>
          </p:spPr>
          <p:txBody>
            <a:bodyPr wrap="square" lIns="47991" tIns="47991" rIns="47991" bIns="47991">
              <a:spAutoFit/>
            </a:body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fr-FR" sz="933" b="1" i="0" u="none" strike="noStrike" kern="1200" cap="none" spc="0" normalizeH="0" baseline="0" noProof="0" dirty="0">
                  <a:ln>
                    <a:noFill/>
                  </a:ln>
                  <a:solidFill>
                    <a:srgbClr val="464B69"/>
                  </a:solidFill>
                  <a:effectLst/>
                  <a:uLnTx/>
                  <a:uFillTx/>
                  <a:latin typeface="Arial"/>
                  <a:ea typeface="+mn-ea"/>
                  <a:cs typeface="+mn-cs"/>
                </a:rPr>
                <a:t>Atlante</a:t>
              </a:r>
              <a:endParaRPr kumimoji="0" lang="en-GB" sz="933" b="1" i="0" u="none" strike="noStrike" kern="1200" cap="none" spc="0" normalizeH="0" baseline="0" noProof="0" dirty="0">
                <a:ln>
                  <a:noFill/>
                </a:ln>
                <a:solidFill>
                  <a:srgbClr val="464B69"/>
                </a:solidFill>
                <a:effectLst/>
                <a:uLnTx/>
                <a:uFillTx/>
                <a:latin typeface="Arial"/>
                <a:ea typeface="+mn-ea"/>
                <a:cs typeface="+mn-cs"/>
              </a:endParaRPr>
            </a:p>
          </p:txBody>
        </p:sp>
        <p:pic>
          <p:nvPicPr>
            <p:cNvPr id="69" name="Picture 5"/>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6504686" y="4085146"/>
              <a:ext cx="677721" cy="495085"/>
            </a:xfrm>
            <a:prstGeom prst="rect">
              <a:avLst/>
            </a:prstGeom>
            <a:solidFill>
              <a:srgbClr val="FFFFFF">
                <a:shade val="85000"/>
              </a:srgbClr>
            </a:solidFill>
            <a:ln w="952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0" name="Rectangle 69"/>
            <p:cNvSpPr/>
            <p:nvPr/>
          </p:nvSpPr>
          <p:spPr>
            <a:xfrm>
              <a:off x="6507265" y="4588802"/>
              <a:ext cx="720000" cy="306937"/>
            </a:xfrm>
            <a:prstGeom prst="rect">
              <a:avLst/>
            </a:prstGeom>
            <a:solidFill>
              <a:srgbClr val="FFFFFF">
                <a:alpha val="69804"/>
              </a:srgbClr>
            </a:solidFill>
            <a:ln>
              <a:noFill/>
            </a:ln>
          </p:spPr>
          <p:txBody>
            <a:bodyPr wrap="square" lIns="47991" tIns="47991" rIns="47991" bIns="47991">
              <a:spAutoFit/>
            </a:body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en-GB" sz="933" b="1" i="0" u="none" strike="noStrike" kern="1200" cap="none" spc="0" normalizeH="0" baseline="0" noProof="0" dirty="0">
                  <a:ln>
                    <a:noFill/>
                  </a:ln>
                  <a:solidFill>
                    <a:srgbClr val="464B69"/>
                  </a:solidFill>
                  <a:effectLst/>
                  <a:uLnTx/>
                  <a:uFillTx/>
                  <a:latin typeface="Arial"/>
                  <a:ea typeface="+mn-ea"/>
                  <a:cs typeface="+mn-cs"/>
                </a:rPr>
                <a:t>MILBUS interface</a:t>
              </a:r>
            </a:p>
          </p:txBody>
        </p:sp>
        <p:sp>
          <p:nvSpPr>
            <p:cNvPr id="74" name="Rectangle 73"/>
            <p:cNvSpPr/>
            <p:nvPr/>
          </p:nvSpPr>
          <p:spPr>
            <a:xfrm>
              <a:off x="6473577" y="3696909"/>
              <a:ext cx="756000" cy="421677"/>
            </a:xfrm>
            <a:prstGeom prst="rect">
              <a:avLst/>
            </a:prstGeom>
            <a:solidFill>
              <a:srgbClr val="FFFFFF">
                <a:alpha val="60000"/>
              </a:srgbClr>
            </a:solidFill>
            <a:ln>
              <a:noFill/>
            </a:ln>
          </p:spPr>
          <p:txBody>
            <a:bodyPr wrap="square" lIns="47991" tIns="47991" rIns="47991" bIns="47991">
              <a:spAutoFit/>
            </a:body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fr-FR" sz="933" b="1" i="0" u="none" strike="noStrike" kern="1200" cap="none" spc="0" normalizeH="0" baseline="0" noProof="0" dirty="0">
                  <a:ln>
                    <a:noFill/>
                  </a:ln>
                  <a:solidFill>
                    <a:srgbClr val="464B69"/>
                  </a:solidFill>
                  <a:effectLst/>
                  <a:uLnTx/>
                  <a:uFillTx/>
                  <a:latin typeface="Arial"/>
                  <a:ea typeface="+mn-ea"/>
                  <a:cs typeface="+mn-cs"/>
                </a:rPr>
                <a:t>Survey Recognition </a:t>
              </a:r>
              <a:r>
                <a:rPr kumimoji="0" lang="fr-FR" sz="933" b="1" i="0" u="none" strike="noStrike" kern="1200" cap="none" spc="0" normalizeH="0" baseline="0" noProof="0" dirty="0" err="1">
                  <a:ln>
                    <a:noFill/>
                  </a:ln>
                  <a:solidFill>
                    <a:srgbClr val="464B69"/>
                  </a:solidFill>
                  <a:effectLst/>
                  <a:uLnTx/>
                  <a:uFillTx/>
                  <a:latin typeface="Arial"/>
                  <a:ea typeface="+mn-ea"/>
                  <a:cs typeface="+mn-cs"/>
                </a:rPr>
                <a:t>Vehicle</a:t>
              </a:r>
              <a:r>
                <a:rPr kumimoji="0" lang="fr-FR" sz="933" b="1" i="0" u="none" strike="noStrike" kern="1200" cap="none" spc="0" normalizeH="0" baseline="0" noProof="0" dirty="0">
                  <a:ln>
                    <a:noFill/>
                  </a:ln>
                  <a:solidFill>
                    <a:srgbClr val="464B69"/>
                  </a:solidFill>
                  <a:effectLst/>
                  <a:uLnTx/>
                  <a:uFillTx/>
                  <a:latin typeface="Arial"/>
                  <a:ea typeface="+mn-ea"/>
                  <a:cs typeface="+mn-cs"/>
                </a:rPr>
                <a:t>, KSA</a:t>
              </a:r>
            </a:p>
          </p:txBody>
        </p:sp>
        <p:sp>
          <p:nvSpPr>
            <p:cNvPr id="75" name="Rectangle 74"/>
            <p:cNvSpPr/>
            <p:nvPr/>
          </p:nvSpPr>
          <p:spPr>
            <a:xfrm>
              <a:off x="7277870" y="3714318"/>
              <a:ext cx="761214" cy="536415"/>
            </a:xfrm>
            <a:prstGeom prst="rect">
              <a:avLst/>
            </a:prstGeom>
            <a:solidFill>
              <a:srgbClr val="FFFFFF">
                <a:alpha val="40000"/>
              </a:srgbClr>
            </a:solidFill>
            <a:ln>
              <a:noFill/>
            </a:ln>
          </p:spPr>
          <p:txBody>
            <a:bodyPr wrap="square" lIns="47991" tIns="47991" rIns="47991" bIns="47991">
              <a:spAutoFit/>
            </a:body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en-GB" sz="933" b="1" i="0" u="none" strike="noStrike" kern="1200" cap="none" spc="0" normalizeH="0" baseline="0" noProof="0" dirty="0">
                  <a:ln>
                    <a:noFill/>
                  </a:ln>
                  <a:solidFill>
                    <a:srgbClr val="464B69"/>
                  </a:solidFill>
                  <a:effectLst/>
                  <a:uLnTx/>
                  <a:uFillTx/>
                  <a:latin typeface="Arial"/>
                  <a:ea typeface="+mn-ea"/>
                  <a:cs typeface="+mn-cs"/>
                </a:rPr>
                <a:t>NSS: National Security Shield - QATAR</a:t>
              </a:r>
            </a:p>
          </p:txBody>
        </p:sp>
        <p:sp>
          <p:nvSpPr>
            <p:cNvPr id="76" name="Rectangle 75"/>
            <p:cNvSpPr/>
            <p:nvPr/>
          </p:nvSpPr>
          <p:spPr>
            <a:xfrm>
              <a:off x="7210355" y="4596092"/>
              <a:ext cx="792000" cy="306937"/>
            </a:xfrm>
            <a:prstGeom prst="rect">
              <a:avLst/>
            </a:prstGeom>
            <a:solidFill>
              <a:srgbClr val="FFFFFF">
                <a:alpha val="60000"/>
              </a:srgbClr>
            </a:solidFill>
            <a:ln>
              <a:noFill/>
            </a:ln>
          </p:spPr>
          <p:txBody>
            <a:bodyPr wrap="square" lIns="47991" tIns="47991" rIns="47991" bIns="47991">
              <a:spAutoFit/>
            </a:body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en-US" sz="933" b="1" i="0" u="none" strike="noStrike" kern="1200" cap="none" spc="0" normalizeH="0" baseline="0" noProof="0" dirty="0">
                  <a:ln>
                    <a:noFill/>
                  </a:ln>
                  <a:solidFill>
                    <a:srgbClr val="595959"/>
                  </a:solidFill>
                  <a:effectLst/>
                  <a:uLnTx/>
                  <a:uFillTx/>
                  <a:latin typeface="Arial"/>
                  <a:ea typeface="+mn-ea"/>
                  <a:cs typeface="+mn-cs"/>
                </a:rPr>
                <a:t>Boarder Guard Survey Vehicle</a:t>
              </a:r>
            </a:p>
          </p:txBody>
        </p:sp>
        <p:sp>
          <p:nvSpPr>
            <p:cNvPr id="77" name="Rectangle 76"/>
            <p:cNvSpPr/>
            <p:nvPr/>
          </p:nvSpPr>
          <p:spPr>
            <a:xfrm>
              <a:off x="8105874" y="3712436"/>
              <a:ext cx="761214" cy="421677"/>
            </a:xfrm>
            <a:prstGeom prst="rect">
              <a:avLst/>
            </a:prstGeom>
            <a:solidFill>
              <a:srgbClr val="FFFFFF">
                <a:alpha val="69804"/>
              </a:srgbClr>
            </a:solidFill>
            <a:ln>
              <a:noFill/>
            </a:ln>
          </p:spPr>
          <p:txBody>
            <a:bodyPr wrap="square" lIns="47991" tIns="47991" rIns="47991" bIns="47991">
              <a:spAutoFit/>
            </a:bodyPr>
            <a:lstStyle/>
            <a:p>
              <a:pPr marL="0" marR="0" lvl="0" indent="0" algn="ctr" defTabSz="1218030" rtl="0" eaLnBrk="1" fontAlgn="auto" latinLnBrk="0" hangingPunct="1">
                <a:lnSpc>
                  <a:spcPct val="100000"/>
                </a:lnSpc>
                <a:spcBef>
                  <a:spcPts val="0"/>
                </a:spcBef>
                <a:spcAft>
                  <a:spcPts val="0"/>
                </a:spcAft>
                <a:buClrTx/>
                <a:buSzTx/>
                <a:buFontTx/>
                <a:buNone/>
                <a:tabLst/>
                <a:defRPr/>
              </a:pPr>
              <a:r>
                <a:rPr kumimoji="0" lang="fr-FR" sz="933" b="1" i="0" u="none" strike="noStrike" kern="1200" cap="none" spc="0" normalizeH="0" baseline="0" noProof="0" dirty="0" err="1">
                  <a:ln>
                    <a:noFill/>
                  </a:ln>
                  <a:solidFill>
                    <a:srgbClr val="464B69"/>
                  </a:solidFill>
                  <a:effectLst/>
                  <a:uLnTx/>
                  <a:uFillTx/>
                  <a:latin typeface="Arial"/>
                  <a:ea typeface="+mn-ea"/>
                  <a:cs typeface="+mn-cs"/>
                </a:rPr>
                <a:t>Detectbio</a:t>
              </a:r>
              <a:r>
                <a:rPr kumimoji="0" lang="fr-FR" sz="933" b="1" i="0" u="none" strike="noStrike" kern="1200" cap="none" spc="0" normalizeH="0" baseline="0" noProof="0" dirty="0">
                  <a:ln>
                    <a:noFill/>
                  </a:ln>
                  <a:solidFill>
                    <a:srgbClr val="464B69"/>
                  </a:solidFill>
                  <a:effectLst/>
                  <a:uLnTx/>
                  <a:uFillTx/>
                  <a:latin typeface="Arial"/>
                  <a:ea typeface="+mn-ea"/>
                  <a:cs typeface="+mn-cs"/>
                </a:rPr>
                <a:t>: </a:t>
              </a:r>
              <a:r>
                <a:rPr kumimoji="0" lang="fr-FR" sz="933" b="1" i="0" u="none" strike="noStrike" kern="1200" cap="none" spc="0" normalizeH="0" baseline="0" noProof="0" dirty="0" err="1">
                  <a:ln>
                    <a:noFill/>
                  </a:ln>
                  <a:solidFill>
                    <a:srgbClr val="464B69"/>
                  </a:solidFill>
                  <a:effectLst/>
                  <a:uLnTx/>
                  <a:uFillTx/>
                  <a:latin typeface="Arial"/>
                  <a:ea typeface="+mn-ea"/>
                  <a:cs typeface="+mn-cs"/>
                </a:rPr>
                <a:t>Detection</a:t>
              </a:r>
              <a:r>
                <a:rPr kumimoji="0" lang="fr-FR" sz="933" b="1" i="0" u="none" strike="noStrike" kern="1200" cap="none" spc="0" normalizeH="0" baseline="0" noProof="0" dirty="0">
                  <a:ln>
                    <a:noFill/>
                  </a:ln>
                  <a:solidFill>
                    <a:srgbClr val="464B69"/>
                  </a:solidFill>
                  <a:effectLst/>
                  <a:uLnTx/>
                  <a:uFillTx/>
                  <a:latin typeface="Arial"/>
                  <a:ea typeface="+mn-ea"/>
                  <a:cs typeface="+mn-cs"/>
                </a:rPr>
                <a:t> </a:t>
              </a:r>
              <a:r>
                <a:rPr kumimoji="0" lang="fr-FR" sz="933" b="1" i="0" u="none" strike="noStrike" kern="1200" cap="none" spc="0" normalizeH="0" baseline="0" noProof="0" dirty="0" err="1">
                  <a:ln>
                    <a:noFill/>
                  </a:ln>
                  <a:solidFill>
                    <a:srgbClr val="464B69"/>
                  </a:solidFill>
                  <a:effectLst/>
                  <a:uLnTx/>
                  <a:uFillTx/>
                  <a:latin typeface="Arial"/>
                  <a:ea typeface="+mn-ea"/>
                  <a:cs typeface="+mn-cs"/>
                </a:rPr>
                <a:t>Vehicle</a:t>
              </a:r>
              <a:r>
                <a:rPr kumimoji="0" lang="fr-FR" sz="933" b="1" i="0" u="none" strike="noStrike" kern="1200" cap="none" spc="0" normalizeH="0" baseline="0" noProof="0" dirty="0">
                  <a:ln>
                    <a:noFill/>
                  </a:ln>
                  <a:solidFill>
                    <a:srgbClr val="464B69"/>
                  </a:solidFill>
                  <a:effectLst/>
                  <a:uLnTx/>
                  <a:uFillTx/>
                  <a:latin typeface="Arial"/>
                  <a:ea typeface="+mn-ea"/>
                  <a:cs typeface="+mn-cs"/>
                </a:rPr>
                <a:t> NBC</a:t>
              </a:r>
              <a:endParaRPr kumimoji="0" lang="en-GB" sz="933" b="1" i="0" u="none" strike="noStrike" kern="1200" cap="none" spc="0" normalizeH="0" baseline="0" noProof="0" dirty="0">
                <a:ln>
                  <a:noFill/>
                </a:ln>
                <a:solidFill>
                  <a:srgbClr val="464B69"/>
                </a:solidFill>
                <a:effectLst/>
                <a:uLnTx/>
                <a:uFillTx/>
                <a:latin typeface="Arial"/>
                <a:ea typeface="+mn-ea"/>
                <a:cs typeface="+mn-cs"/>
              </a:endParaRPr>
            </a:p>
          </p:txBody>
        </p:sp>
      </p:grpSp>
      <p:sp>
        <p:nvSpPr>
          <p:cNvPr id="9" name="CuadroTexto 8"/>
          <p:cNvSpPr txBox="1"/>
          <p:nvPr/>
        </p:nvSpPr>
        <p:spPr>
          <a:xfrm>
            <a:off x="4145920" y="6157732"/>
            <a:ext cx="4176542" cy="246221"/>
          </a:xfrm>
          <a:prstGeom prst="rect">
            <a:avLst/>
          </a:prstGeom>
          <a:noFill/>
        </p:spPr>
        <p:txBody>
          <a:bodyPr wrap="square" rtlCol="0">
            <a:spAutoFit/>
          </a:bodyPr>
          <a:lstStyle/>
          <a:p>
            <a:pPr marL="0" marR="0" lvl="0" indent="0" algn="l" defTabSz="1218060" rtl="0" eaLnBrk="1" fontAlgn="auto" latinLnBrk="0" hangingPunct="1">
              <a:lnSpc>
                <a:spcPct val="100000"/>
              </a:lnSpc>
              <a:spcBef>
                <a:spcPts val="0"/>
              </a:spcBef>
              <a:spcAft>
                <a:spcPts val="0"/>
              </a:spcAft>
              <a:buClrTx/>
              <a:buSzTx/>
              <a:buFontTx/>
              <a:buNone/>
              <a:tabLst/>
              <a:defRPr/>
            </a:pPr>
            <a:r>
              <a:rPr kumimoji="0" lang="es-ES" sz="1000" b="0" i="0" u="none" strike="noStrike" kern="1200" cap="none" spc="0" normalizeH="0" baseline="0" noProof="0" dirty="0" err="1">
                <a:ln>
                  <a:noFill/>
                </a:ln>
                <a:solidFill>
                  <a:srgbClr val="339FA2"/>
                </a:solidFill>
                <a:effectLst/>
                <a:uLnTx/>
                <a:uFillTx/>
                <a:latin typeface="Arial"/>
                <a:ea typeface="+mn-ea"/>
                <a:cs typeface="Arial" charset="0"/>
              </a:rPr>
              <a:t>Altran</a:t>
            </a:r>
            <a:r>
              <a:rPr kumimoji="0" lang="es-ES" sz="1000" b="0" i="0" u="none" strike="noStrike" kern="1200" cap="none" spc="0" normalizeH="0" baseline="0" noProof="0" dirty="0">
                <a:ln>
                  <a:noFill/>
                </a:ln>
                <a:solidFill>
                  <a:srgbClr val="339FA2"/>
                </a:solidFill>
                <a:effectLst/>
                <a:uLnTx/>
                <a:uFillTx/>
                <a:latin typeface="Arial"/>
                <a:ea typeface="+mn-ea"/>
                <a:cs typeface="Arial" charset="0"/>
              </a:rPr>
              <a:t> </a:t>
            </a:r>
            <a:r>
              <a:rPr kumimoji="0" lang="es-ES" sz="1000" b="0" i="0" u="none" strike="noStrike" kern="1200" cap="none" spc="0" normalizeH="0" baseline="0" noProof="0" dirty="0" err="1">
                <a:ln>
                  <a:noFill/>
                </a:ln>
                <a:solidFill>
                  <a:srgbClr val="339FA2"/>
                </a:solidFill>
                <a:effectLst/>
                <a:uLnTx/>
                <a:uFillTx/>
                <a:latin typeface="Arial"/>
                <a:ea typeface="+mn-ea"/>
                <a:cs typeface="Arial" charset="0"/>
              </a:rPr>
              <a:t>footprint</a:t>
            </a:r>
            <a:r>
              <a:rPr kumimoji="0" lang="es-ES" sz="1000" b="0" i="0" u="none" strike="noStrike" kern="1200" cap="none" spc="0" normalizeH="0" baseline="0" noProof="0" dirty="0">
                <a:ln>
                  <a:noFill/>
                </a:ln>
                <a:solidFill>
                  <a:srgbClr val="339FA2"/>
                </a:solidFill>
                <a:effectLst/>
                <a:uLnTx/>
                <a:uFillTx/>
                <a:latin typeface="Arial"/>
                <a:ea typeface="+mn-ea"/>
                <a:cs typeface="Arial" charset="0"/>
              </a:rPr>
              <a:t>: TAS, TES, TEA, TEC, TOF, TOM TOP, TOQ, TZI</a:t>
            </a:r>
          </a:p>
        </p:txBody>
      </p:sp>
      <p:sp>
        <p:nvSpPr>
          <p:cNvPr id="72" name="3 Marcador de número de diapositiva"/>
          <p:cNvSpPr txBox="1">
            <a:spLocks/>
          </p:cNvSpPr>
          <p:nvPr/>
        </p:nvSpPr>
        <p:spPr>
          <a:xfrm>
            <a:off x="239349" y="6309321"/>
            <a:ext cx="2804160" cy="369332"/>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tint val="75000"/>
                  </a:prstClr>
                </a:solidFill>
                <a:effectLst/>
                <a:uLnTx/>
                <a:uFillTx/>
                <a:latin typeface="Arial"/>
                <a:ea typeface="+mn-ea"/>
                <a:cs typeface="Arial" panose="020B0604020202020204" pitchFamily="34" charset="0"/>
              </a:rPr>
              <a:t>9</a:t>
            </a:r>
          </a:p>
        </p:txBody>
      </p:sp>
    </p:spTree>
    <p:extLst>
      <p:ext uri="{BB962C8B-B14F-4D97-AF65-F5344CB8AC3E}">
        <p14:creationId xmlns:p14="http://schemas.microsoft.com/office/powerpoint/2010/main" val="3747780753"/>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10450545" y="6076349"/>
            <a:ext cx="1741455" cy="386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41"/>
          <p:cNvSpPr/>
          <p:nvPr/>
        </p:nvSpPr>
        <p:spPr>
          <a:xfrm>
            <a:off x="-1" y="-39557"/>
            <a:ext cx="12199905" cy="6917080"/>
          </a:xfrm>
          <a:prstGeom prst="rect">
            <a:avLst/>
          </a:prstGeom>
          <a:solidFill>
            <a:srgbClr val="00B4B9">
              <a:alpha val="71000"/>
            </a:srgbClr>
          </a:solidFill>
          <a:ln w="25400" cap="flat" cmpd="sng" algn="ctr">
            <a:noFill/>
            <a:prstDash val="solid"/>
          </a:ln>
          <a:effectLst/>
        </p:spPr>
        <p:txBody>
          <a:bodyPr lIns="91339" tIns="45719" rIns="91339" bIns="45719" rtlCol="0" anchor="ctr"/>
          <a:lstStyle/>
          <a:p>
            <a:pPr marL="0" marR="0" lvl="0" indent="0" algn="ctr" defTabSz="913221" rtl="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4" name="20 Grupo"/>
          <p:cNvGrpSpPr/>
          <p:nvPr/>
        </p:nvGrpSpPr>
        <p:grpSpPr>
          <a:xfrm>
            <a:off x="-1" y="6376968"/>
            <a:ext cx="12199906" cy="500555"/>
            <a:chOff x="0" y="5486400"/>
            <a:chExt cx="12195175" cy="500400"/>
          </a:xfrm>
        </p:grpSpPr>
        <p:sp>
          <p:nvSpPr>
            <p:cNvPr id="5" name="23 Rectángulo"/>
            <p:cNvSpPr/>
            <p:nvPr/>
          </p:nvSpPr>
          <p:spPr>
            <a:xfrm>
              <a:off x="0" y="5486400"/>
              <a:ext cx="12195175" cy="500400"/>
            </a:xfrm>
            <a:prstGeom prst="rect">
              <a:avLst/>
            </a:prstGeom>
            <a:solidFill>
              <a:srgbClr val="FFFFFF">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Arial"/>
                <a:ea typeface="+mn-ea"/>
                <a:cs typeface="+mn-cs"/>
              </a:endParaRPr>
            </a:p>
          </p:txBody>
        </p:sp>
        <p:pic>
          <p:nvPicPr>
            <p:cNvPr id="11"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1149680" y="5596318"/>
              <a:ext cx="799353" cy="180000"/>
            </a:xfrm>
            <a:prstGeom prst="rect">
              <a:avLst/>
            </a:prstGeom>
            <a:noFill/>
            <a:ln>
              <a:noFill/>
            </a:ln>
          </p:spPr>
        </p:pic>
      </p:grpSp>
      <p:sp>
        <p:nvSpPr>
          <p:cNvPr id="14" name="Titre 23"/>
          <p:cNvSpPr txBox="1">
            <a:spLocks/>
          </p:cNvSpPr>
          <p:nvPr/>
        </p:nvSpPr>
        <p:spPr>
          <a:xfrm>
            <a:off x="1493643" y="1936821"/>
            <a:ext cx="9457268" cy="2448735"/>
          </a:xfrm>
          <a:prstGeom prst="rect">
            <a:avLst/>
          </a:prstGeom>
        </p:spPr>
        <p:txBody>
          <a:bodyPr/>
          <a:lstStyle>
            <a:lvl1pPr algn="l" defTabSz="1219170" rtl="0" eaLnBrk="1" latinLnBrk="0" hangingPunct="1">
              <a:lnSpc>
                <a:spcPct val="90000"/>
              </a:lnSpc>
              <a:spcBef>
                <a:spcPct val="0"/>
              </a:spcBef>
              <a:buNone/>
              <a:defRPr sz="2667" b="1" kern="1200">
                <a:solidFill>
                  <a:schemeClr val="accent5"/>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en-US" sz="8000" b="1" i="0" u="none" strike="noStrike" kern="1200" cap="none" spc="0" normalizeH="0" baseline="0" noProof="0" dirty="0" smtClean="0">
                <a:ln>
                  <a:noFill/>
                </a:ln>
                <a:solidFill>
                  <a:srgbClr val="FFFFFF"/>
                </a:solidFill>
                <a:effectLst/>
                <a:uLnTx/>
                <a:uFillTx/>
                <a:latin typeface="Arial Black" panose="020B0A04020102020204" pitchFamily="34" charset="0"/>
                <a:ea typeface="+mj-ea"/>
                <a:cs typeface="+mj-cs"/>
              </a:rPr>
              <a:t>BLOQUE 2.</a:t>
            </a:r>
            <a:endParaRPr kumimoji="0" lang="en-US" sz="8000" b="1" i="0" u="none" strike="noStrike" kern="1200" cap="none" spc="0" normalizeH="0" baseline="0" noProof="0" dirty="0">
              <a:ln>
                <a:noFill/>
              </a:ln>
              <a:solidFill>
                <a:srgbClr val="FFFFFF"/>
              </a:solidFill>
              <a:effectLst/>
              <a:uLnTx/>
              <a:uFillTx/>
              <a:latin typeface="Arial Black" panose="020B0A04020102020204" pitchFamily="34" charset="0"/>
              <a:ea typeface="+mj-ea"/>
              <a:cs typeface="+mj-cs"/>
            </a:endParaRPr>
          </a:p>
        </p:txBody>
      </p:sp>
      <p:sp>
        <p:nvSpPr>
          <p:cNvPr id="16" name="Espace réservé du texte 24"/>
          <p:cNvSpPr txBox="1">
            <a:spLocks/>
          </p:cNvSpPr>
          <p:nvPr/>
        </p:nvSpPr>
        <p:spPr>
          <a:xfrm>
            <a:off x="1534586" y="3214326"/>
            <a:ext cx="9457268" cy="2595420"/>
          </a:xfrm>
          <a:prstGeom prst="rect">
            <a:avLst/>
          </a:prstGeom>
        </p:spPr>
        <p:txBody>
          <a:bodyPr/>
          <a:lstStyle>
            <a:lvl1pPr marL="0" indent="0" algn="ctr" defTabSz="1219170" rtl="0" eaLnBrk="1" latinLnBrk="0" hangingPunct="1">
              <a:lnSpc>
                <a:spcPct val="100000"/>
              </a:lnSpc>
              <a:spcBef>
                <a:spcPts val="0"/>
              </a:spcBef>
              <a:buFont typeface="Arial" pitchFamily="34" charset="0"/>
              <a:buNone/>
              <a:defRPr sz="1467" kern="1200">
                <a:solidFill>
                  <a:schemeClr val="accent4"/>
                </a:solidFill>
                <a:latin typeface="+mn-lt"/>
                <a:ea typeface="+mn-ea"/>
                <a:cs typeface="+mn-cs"/>
              </a:defRPr>
            </a:lvl1pPr>
            <a:lvl2pPr marL="146047" indent="-146047" algn="ctr" defTabSz="1219170" rtl="0" eaLnBrk="1" latinLnBrk="0" hangingPunct="1">
              <a:lnSpc>
                <a:spcPct val="100000"/>
              </a:lnSpc>
              <a:spcBef>
                <a:spcPts val="0"/>
              </a:spcBef>
              <a:buFont typeface="Arial" pitchFamily="34" charset="0"/>
              <a:buChar char="•"/>
              <a:defRPr sz="1467" kern="1200">
                <a:solidFill>
                  <a:schemeClr val="accent4"/>
                </a:solidFill>
                <a:latin typeface="+mn-lt"/>
                <a:ea typeface="+mn-ea"/>
                <a:cs typeface="+mn-cs"/>
              </a:defRPr>
            </a:lvl2pPr>
            <a:lvl3pPr marL="0" indent="0" algn="l" defTabSz="1219170" rtl="0" eaLnBrk="1" latinLnBrk="0" hangingPunct="1">
              <a:lnSpc>
                <a:spcPct val="100000"/>
              </a:lnSpc>
              <a:spcBef>
                <a:spcPts val="0"/>
              </a:spcBef>
              <a:buSzPct val="100000"/>
              <a:buFont typeface="Arial" pitchFamily="34" charset="0"/>
              <a:buNone/>
              <a:defRPr sz="1467" kern="1200">
                <a:solidFill>
                  <a:schemeClr val="accent4"/>
                </a:solidFill>
                <a:latin typeface="+mn-lt"/>
                <a:ea typeface="+mn-ea"/>
                <a:cs typeface="+mn-cs"/>
              </a:defRPr>
            </a:lvl3pPr>
            <a:lvl4pPr marL="143996" indent="-143996" algn="l" defTabSz="1219170" rtl="0" eaLnBrk="1" latinLnBrk="0" hangingPunct="1">
              <a:lnSpc>
                <a:spcPct val="100000"/>
              </a:lnSpc>
              <a:spcBef>
                <a:spcPts val="0"/>
              </a:spcBef>
              <a:buSzPct val="100000"/>
              <a:buFont typeface="Arial" pitchFamily="34" charset="0"/>
              <a:buChar char="•"/>
              <a:defRPr sz="1467" kern="1200">
                <a:solidFill>
                  <a:schemeClr val="accent4"/>
                </a:solidFill>
                <a:latin typeface="+mn-lt"/>
                <a:ea typeface="+mn-ea"/>
                <a:cs typeface="+mn-cs"/>
              </a:defRPr>
            </a:lvl4pPr>
            <a:lvl5pPr marL="287993" indent="-143996" algn="l" defTabSz="1219170" rtl="0" eaLnBrk="1" latinLnBrk="0" hangingPunct="1">
              <a:lnSpc>
                <a:spcPct val="100000"/>
              </a:lnSpc>
              <a:spcBef>
                <a:spcPts val="0"/>
              </a:spcBef>
              <a:buSzPct val="100000"/>
              <a:buFont typeface="Arial" pitchFamily="34" charset="0"/>
              <a:buChar char="•"/>
              <a:tabLst/>
              <a:defRPr sz="1467" kern="1200">
                <a:solidFill>
                  <a:schemeClr val="accent4"/>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 typeface="Arial" pitchFamily="34" charset="0"/>
              <a:buNone/>
              <a:tabLst/>
              <a:defRPr/>
            </a:pPr>
            <a:r>
              <a:rPr kumimoji="0" lang="en-GB" sz="3200" b="1" i="0" u="none" strike="noStrike" kern="1200" cap="all" spc="0" normalizeH="0" baseline="0" noProof="0" dirty="0" smtClean="0">
                <a:ln>
                  <a:noFill/>
                </a:ln>
                <a:solidFill>
                  <a:prstClr val="white"/>
                </a:solidFill>
                <a:effectLst/>
                <a:uLnTx/>
                <a:uFillTx/>
                <a:latin typeface="Arial" panose="020B0604020202020204" pitchFamily="34" charset="0"/>
                <a:ea typeface="Arial Black" charset="0"/>
                <a:cs typeface="Arial" panose="020B0604020202020204" pitchFamily="34" charset="0"/>
              </a:rPr>
              <a:t>ALTRAN spain</a:t>
            </a:r>
          </a:p>
          <a:p>
            <a:pPr marL="0" marR="0" lvl="0" indent="0" algn="l" defTabSz="1219170" rtl="0" eaLnBrk="1" fontAlgn="auto" latinLnBrk="0" hangingPunct="1">
              <a:lnSpc>
                <a:spcPct val="100000"/>
              </a:lnSpc>
              <a:spcBef>
                <a:spcPts val="0"/>
              </a:spcBef>
              <a:spcAft>
                <a:spcPts val="0"/>
              </a:spcAft>
              <a:buClrTx/>
              <a:buSzTx/>
              <a:buFont typeface="Arial" pitchFamily="34" charset="0"/>
              <a:buNone/>
              <a:tabLst/>
              <a:defRPr/>
            </a:pPr>
            <a:endParaRPr kumimoji="0" lang="es-ES" sz="3200" b="1" i="0" u="none" strike="noStrike" kern="1200" cap="all"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algn="l"/>
            <a:r>
              <a:rPr lang="fr-FR" sz="1600" dirty="0" smtClean="0">
                <a:solidFill>
                  <a:srgbClr val="FFFFFF"/>
                </a:solidFill>
                <a:cs typeface="Calibri" panose="020F0502020204030204" pitchFamily="34" charset="0"/>
              </a:rPr>
              <a:t>ALTRAN </a:t>
            </a:r>
            <a:r>
              <a:rPr lang="fr-FR" sz="1600" dirty="0">
                <a:solidFill>
                  <a:srgbClr val="FFFFFF"/>
                </a:solidFill>
                <a:cs typeface="Calibri" panose="020F0502020204030204" pitchFamily="34" charset="0"/>
              </a:rPr>
              <a:t>SPAIN AT A </a:t>
            </a:r>
            <a:r>
              <a:rPr lang="fr-FR" sz="1600" dirty="0" smtClean="0">
                <a:solidFill>
                  <a:srgbClr val="FFFFFF"/>
                </a:solidFill>
                <a:cs typeface="Calibri" panose="020F0502020204030204" pitchFamily="34" charset="0"/>
              </a:rPr>
              <a:t>GLANCE</a:t>
            </a:r>
            <a:endParaRPr kumimoji="0" lang="en-US" sz="1600" b="0" i="0" u="none" strike="noStrike" kern="1200" cap="none" spc="0" normalizeH="0" baseline="0" noProof="0" dirty="0" smtClean="0">
              <a:ln>
                <a:noFill/>
              </a:ln>
              <a:solidFill>
                <a:srgbClr val="FFFFFF"/>
              </a:solidFill>
              <a:effectLst/>
              <a:uLnTx/>
              <a:uFillTx/>
              <a:latin typeface="Arial"/>
              <a:ea typeface="+mn-ea"/>
              <a:cs typeface="+mn-cs"/>
            </a:endParaRPr>
          </a:p>
          <a:p>
            <a:pPr marL="0" marR="0" lvl="0" indent="0" algn="l" defTabSz="1219170" rtl="0" eaLnBrk="1" fontAlgn="auto" latinLnBrk="0" hangingPunct="1">
              <a:lnSpc>
                <a:spcPct val="100000"/>
              </a:lnSpc>
              <a:spcBef>
                <a:spcPts val="0"/>
              </a:spcBef>
              <a:spcAft>
                <a:spcPts val="0"/>
              </a:spcAft>
              <a:buClrTx/>
              <a:buSzTx/>
              <a:buFont typeface="Arial" pitchFamily="34" charset="0"/>
              <a:buNone/>
              <a:tabLst/>
              <a:defRPr/>
            </a:pPr>
            <a:r>
              <a:rPr kumimoji="0" lang="en-US" sz="1600" b="0" i="0" u="none" strike="noStrike" kern="1200" cap="none" spc="0" normalizeH="0" baseline="0" noProof="0" dirty="0" smtClean="0">
                <a:ln>
                  <a:noFill/>
                </a:ln>
                <a:solidFill>
                  <a:srgbClr val="FFFFFF"/>
                </a:solidFill>
                <a:effectLst/>
                <a:uLnTx/>
                <a:uFillTx/>
                <a:latin typeface="Arial"/>
                <a:ea typeface="+mn-ea"/>
                <a:cs typeface="+mn-cs"/>
              </a:rPr>
              <a:t>ALTRAN SPAIN &amp; AIRBUS</a:t>
            </a:r>
            <a:r>
              <a:rPr kumimoji="0" lang="en-US" sz="1600" b="0" i="0" u="none" strike="noStrike" kern="1200" cap="none" spc="0" normalizeH="0" noProof="0" dirty="0" smtClean="0">
                <a:ln>
                  <a:noFill/>
                </a:ln>
                <a:solidFill>
                  <a:srgbClr val="FFFFFF"/>
                </a:solidFill>
                <a:effectLst/>
                <a:uLnTx/>
                <a:uFillTx/>
                <a:latin typeface="Arial"/>
                <a:ea typeface="+mn-ea"/>
                <a:cs typeface="+mn-cs"/>
              </a:rPr>
              <a:t> GROUP</a:t>
            </a:r>
          </a:p>
          <a:p>
            <a:pPr lvl="0" algn="l">
              <a:defRPr/>
            </a:pPr>
            <a:r>
              <a:rPr lang="en-US" sz="1600" dirty="0" smtClean="0">
                <a:solidFill>
                  <a:srgbClr val="FFFFFF"/>
                </a:solidFill>
              </a:rPr>
              <a:t>ALTRAN </a:t>
            </a:r>
            <a:r>
              <a:rPr lang="en-US" sz="1600" dirty="0">
                <a:solidFill>
                  <a:srgbClr val="FFFFFF"/>
                </a:solidFill>
              </a:rPr>
              <a:t>FOOTPRINT IN AERONAUTICS, SPACE, DEFENCE AND NAVAL IN SPAIN</a:t>
            </a:r>
          </a:p>
          <a:p>
            <a:pPr lvl="0" algn="l">
              <a:defRPr/>
            </a:pPr>
            <a:r>
              <a:rPr lang="en-US" sz="1600" dirty="0" smtClean="0">
                <a:solidFill>
                  <a:srgbClr val="FFFFFF"/>
                </a:solidFill>
              </a:rPr>
              <a:t>ALTRAN </a:t>
            </a:r>
            <a:r>
              <a:rPr lang="en-US" sz="1600" dirty="0">
                <a:solidFill>
                  <a:srgbClr val="FFFFFF"/>
                </a:solidFill>
              </a:rPr>
              <a:t>&amp; AIRBUS GROUP IN SPAIN / ALTRAN &amp; AIRBUS DS IN SPAIN</a:t>
            </a:r>
          </a:p>
          <a:p>
            <a:pPr marL="0" marR="0" lvl="0" indent="0" algn="l" defTabSz="1219170" rtl="0" eaLnBrk="1" fontAlgn="auto" latinLnBrk="0" hangingPunct="1">
              <a:lnSpc>
                <a:spcPct val="100000"/>
              </a:lnSpc>
              <a:spcBef>
                <a:spcPts val="0"/>
              </a:spcBef>
              <a:spcAft>
                <a:spcPts val="0"/>
              </a:spcAft>
              <a:buClrTx/>
              <a:buSzTx/>
              <a:buFont typeface="Arial" pitchFamily="34" charset="0"/>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l" defTabSz="1219170" rtl="0" eaLnBrk="1" fontAlgn="auto" latinLnBrk="0" hangingPunct="1">
              <a:lnSpc>
                <a:spcPct val="100000"/>
              </a:lnSpc>
              <a:spcBef>
                <a:spcPts val="0"/>
              </a:spcBef>
              <a:spcAft>
                <a:spcPts val="0"/>
              </a:spcAft>
              <a:buClrTx/>
              <a:buSzTx/>
              <a:buFont typeface="Arial" pitchFamily="34" charset="0"/>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857338829"/>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Imagen"/>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 y="1027249"/>
            <a:ext cx="5980292" cy="2085560"/>
          </a:xfrm>
          <a:prstGeom prst="rect">
            <a:avLst/>
          </a:prstGeom>
        </p:spPr>
      </p:pic>
      <p:pic>
        <p:nvPicPr>
          <p:cNvPr id="8" name="7 Imagen"/>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241143" y="1028705"/>
            <a:ext cx="5966067" cy="2088000"/>
          </a:xfrm>
          <a:prstGeom prst="rect">
            <a:avLst/>
          </a:prstGeom>
        </p:spPr>
      </p:pic>
      <p:sp>
        <p:nvSpPr>
          <p:cNvPr id="19" name="Espace réservé du texte 18"/>
          <p:cNvSpPr>
            <a:spLocks noGrp="1"/>
          </p:cNvSpPr>
          <p:nvPr>
            <p:ph type="body" sz="quarter" idx="20"/>
          </p:nvPr>
        </p:nvSpPr>
        <p:spPr>
          <a:xfrm>
            <a:off x="433569" y="4620459"/>
            <a:ext cx="3768939" cy="279740"/>
          </a:xfrm>
        </p:spPr>
        <p:txBody>
          <a:bodyPr anchor="ctr"/>
          <a:lstStyle/>
          <a:p>
            <a:pPr algn="l">
              <a:lnSpc>
                <a:spcPts val="1600"/>
              </a:lnSpc>
              <a:defRPr/>
            </a:pPr>
            <a:r>
              <a:rPr lang="en-US" sz="1600" b="1" kern="0" dirty="0">
                <a:solidFill>
                  <a:srgbClr val="00B4B9"/>
                </a:solidFill>
                <a:ea typeface="Arial" charset="0"/>
                <a:cs typeface="Arial" charset="0"/>
              </a:rPr>
              <a:t>PREFERED SUPPLIER	</a:t>
            </a:r>
          </a:p>
        </p:txBody>
      </p:sp>
      <p:sp>
        <p:nvSpPr>
          <p:cNvPr id="58" name="ZoneTexte 57"/>
          <p:cNvSpPr txBox="1"/>
          <p:nvPr/>
        </p:nvSpPr>
        <p:spPr>
          <a:xfrm>
            <a:off x="3100802" y="3274557"/>
            <a:ext cx="3140341" cy="887487"/>
          </a:xfrm>
          <a:prstGeom prst="rect">
            <a:avLst/>
          </a:prstGeom>
          <a:noFill/>
        </p:spPr>
        <p:txBody>
          <a:bodyPr wrap="square" lIns="0" tIns="0" rIns="0" bIns="0" rtlCol="0">
            <a:spAutoFit/>
          </a:bodyPr>
          <a:lstStyle/>
          <a:p>
            <a:pPr marL="0" marR="0" lvl="0" indent="0" algn="ctr" defTabSz="121809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B4B9"/>
                </a:solidFill>
                <a:effectLst/>
                <a:uLnTx/>
                <a:uFillTx/>
                <a:latin typeface="Arial Black" panose="020B0A04020102020204" pitchFamily="34" charset="0"/>
                <a:ea typeface="+mn-ea"/>
                <a:cs typeface="Arial" charset="0"/>
              </a:rPr>
              <a:t>78%</a:t>
            </a:r>
          </a:p>
          <a:p>
            <a:pPr marL="0" marR="0" lvl="0" indent="0" algn="ctr" defTabSz="121809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B4B9"/>
                </a:solidFill>
                <a:effectLst/>
                <a:uLnTx/>
                <a:uFillTx/>
                <a:latin typeface="Arial"/>
                <a:ea typeface="+mn-ea"/>
                <a:cs typeface="Arial" charset="0"/>
              </a:rPr>
              <a:t>ADM 2+ </a:t>
            </a:r>
            <a:r>
              <a:rPr kumimoji="0" lang="en-GB" sz="1100" b="0" i="1" u="none" strike="noStrike" kern="1200" cap="none" spc="0" normalizeH="0" baseline="0" noProof="0" dirty="0">
                <a:ln>
                  <a:noFill/>
                </a:ln>
                <a:solidFill>
                  <a:srgbClr val="00B4B9"/>
                </a:solidFill>
                <a:effectLst/>
                <a:uLnTx/>
                <a:uFillTx/>
                <a:latin typeface="Arial"/>
                <a:ea typeface="+mn-ea"/>
                <a:cs typeface="Arial" charset="0"/>
              </a:rPr>
              <a:t>(</a:t>
            </a:r>
            <a:r>
              <a:rPr kumimoji="0" lang="en-US" sz="1100" b="0" i="1" u="none" strike="noStrike" kern="1200" cap="none" spc="0" normalizeH="0" baseline="0" noProof="0" dirty="0">
                <a:ln>
                  <a:noFill/>
                </a:ln>
                <a:solidFill>
                  <a:srgbClr val="00B4B9"/>
                </a:solidFill>
                <a:effectLst/>
                <a:uLnTx/>
                <a:uFillTx/>
                <a:latin typeface="Arial"/>
                <a:ea typeface="+mn-ea"/>
                <a:cs typeface="Arial" charset="0"/>
              </a:rPr>
              <a:t>Work Packages/ Service Level Agreement</a:t>
            </a:r>
            <a:r>
              <a:rPr kumimoji="0" lang="en-US" sz="1467" b="0" i="1" u="none" strike="noStrike" kern="1200" cap="none" spc="0" normalizeH="0" baseline="0" noProof="0" dirty="0">
                <a:ln>
                  <a:noFill/>
                </a:ln>
                <a:solidFill>
                  <a:srgbClr val="00B4B9"/>
                </a:solidFill>
                <a:effectLst/>
                <a:uLnTx/>
                <a:uFillTx/>
                <a:latin typeface="Arial"/>
                <a:ea typeface="+mn-ea"/>
                <a:cs typeface="Arial" charset="0"/>
              </a:rPr>
              <a:t>)</a:t>
            </a:r>
            <a:endParaRPr kumimoji="0" lang="en-GB" sz="1467" b="0" i="1" u="none" strike="noStrike" kern="1200" cap="none" spc="0" normalizeH="0" baseline="0" noProof="0" dirty="0">
              <a:ln>
                <a:noFill/>
              </a:ln>
              <a:solidFill>
                <a:srgbClr val="00B4B9"/>
              </a:solidFill>
              <a:effectLst/>
              <a:uLnTx/>
              <a:uFillTx/>
              <a:latin typeface="Arial"/>
              <a:ea typeface="+mn-ea"/>
              <a:cs typeface="Arial" charset="0"/>
            </a:endParaRPr>
          </a:p>
        </p:txBody>
      </p:sp>
      <p:sp>
        <p:nvSpPr>
          <p:cNvPr id="59" name="ZoneTexte 58"/>
          <p:cNvSpPr txBox="1"/>
          <p:nvPr/>
        </p:nvSpPr>
        <p:spPr>
          <a:xfrm>
            <a:off x="841364" y="3265023"/>
            <a:ext cx="1817612" cy="718210"/>
          </a:xfrm>
          <a:prstGeom prst="rect">
            <a:avLst/>
          </a:prstGeom>
          <a:noFill/>
        </p:spPr>
        <p:txBody>
          <a:bodyPr wrap="none" lIns="0" tIns="0" rIns="0" bIns="0" rtlCol="0">
            <a:spAutoFit/>
          </a:bodyPr>
          <a:lstStyle/>
          <a:p>
            <a:pPr marL="0" marR="0" lvl="0" indent="0" algn="ctr" defTabSz="121809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4B9"/>
                </a:solidFill>
                <a:effectLst/>
                <a:uLnTx/>
                <a:uFillTx/>
                <a:latin typeface="Arial Black" panose="020B0A04020102020204" pitchFamily="34" charset="0"/>
                <a:ea typeface="+mn-ea"/>
                <a:cs typeface="Arial" charset="0"/>
              </a:rPr>
              <a:t>€45 M€ </a:t>
            </a:r>
          </a:p>
          <a:p>
            <a:pPr marL="0" marR="0" lvl="0" indent="0" algn="ctr" defTabSz="121809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B4B9"/>
                </a:solidFill>
                <a:effectLst/>
                <a:uLnTx/>
                <a:uFillTx/>
                <a:latin typeface="Arial"/>
                <a:ea typeface="+mn-ea"/>
                <a:cs typeface="Arial" charset="0"/>
              </a:rPr>
              <a:t> </a:t>
            </a:r>
            <a:r>
              <a:rPr kumimoji="0" lang="en-US" sz="1100" b="0" i="0" u="none" strike="noStrike" kern="1200" cap="none" spc="0" normalizeH="0" baseline="0" noProof="0" dirty="0">
                <a:ln>
                  <a:noFill/>
                </a:ln>
                <a:solidFill>
                  <a:srgbClr val="00B4B9"/>
                </a:solidFill>
                <a:effectLst/>
                <a:uLnTx/>
                <a:uFillTx/>
                <a:latin typeface="Arial"/>
                <a:ea typeface="+mn-ea"/>
                <a:cs typeface="Arial" charset="0"/>
              </a:rPr>
              <a:t>TURNOVER IN 2017</a:t>
            </a:r>
          </a:p>
        </p:txBody>
      </p:sp>
      <p:sp>
        <p:nvSpPr>
          <p:cNvPr id="61" name="Titre 6">
            <a:extLst>
              <a:ext uri="{FF2B5EF4-FFF2-40B4-BE49-F238E27FC236}">
                <a16:creationId xmlns:a16="http://schemas.microsoft.com/office/drawing/2014/main" id="{05FEB7E1-DCF6-49DF-B49A-322A120303B4}"/>
              </a:ext>
            </a:extLst>
          </p:cNvPr>
          <p:cNvSpPr txBox="1">
            <a:spLocks/>
          </p:cNvSpPr>
          <p:nvPr/>
        </p:nvSpPr>
        <p:spPr>
          <a:xfrm>
            <a:off x="-33332" y="627064"/>
            <a:ext cx="6152267" cy="1488000"/>
          </a:xfrm>
          <a:prstGeom prst="rect">
            <a:avLst/>
          </a:prstGeom>
          <a:noFill/>
        </p:spPr>
        <p:txBody>
          <a:bodyPr lIns="121824" tIns="60912" rIns="121824" bIns="60912"/>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pPr marL="0" marR="0" lvl="0" indent="0" algn="ctr" defTabSz="1219170" rtl="0" eaLnBrk="1" fontAlgn="auto" latinLnBrk="0" hangingPunct="1">
              <a:lnSpc>
                <a:spcPct val="90000"/>
              </a:lnSpc>
              <a:spcBef>
                <a:spcPct val="0"/>
              </a:spcBef>
              <a:spcAft>
                <a:spcPts val="0"/>
              </a:spcAft>
              <a:buClrTx/>
              <a:buSzTx/>
              <a:buFontTx/>
              <a:buNone/>
              <a:tabLst/>
              <a:defRPr/>
            </a:pPr>
            <a:r>
              <a:rPr kumimoji="0" lang="fr-FR" sz="1600" b="1" i="0" u="none" strike="noStrike" kern="1200" cap="none" spc="0" normalizeH="0" baseline="0" noProof="0" dirty="0">
                <a:ln>
                  <a:noFill/>
                </a:ln>
                <a:solidFill>
                  <a:srgbClr val="00B4B8"/>
                </a:solidFill>
                <a:effectLst/>
                <a:uLnTx/>
                <a:uFillTx/>
                <a:latin typeface="Arial (Body)"/>
                <a:ea typeface="+mj-ea"/>
                <a:cs typeface="+mj-cs"/>
              </a:rPr>
              <a:t>Altran &amp; Airbus Group In Spain</a:t>
            </a:r>
            <a:endParaRPr kumimoji="0" lang="en-US" sz="1600" b="1" i="0" u="none" strike="noStrike" kern="1200" cap="none" spc="0" normalizeH="0" baseline="0" noProof="0" dirty="0">
              <a:ln>
                <a:noFill/>
              </a:ln>
              <a:solidFill>
                <a:srgbClr val="00B4B8"/>
              </a:solidFill>
              <a:effectLst/>
              <a:uLnTx/>
              <a:uFillTx/>
              <a:latin typeface="Arial (Body)"/>
              <a:ea typeface="+mj-ea"/>
              <a:cs typeface="+mj-cs"/>
            </a:endParaRPr>
          </a:p>
        </p:txBody>
      </p:sp>
      <p:sp>
        <p:nvSpPr>
          <p:cNvPr id="3" name="Rectangle à coins arrondis 2"/>
          <p:cNvSpPr/>
          <p:nvPr/>
        </p:nvSpPr>
        <p:spPr>
          <a:xfrm>
            <a:off x="337570" y="4925632"/>
            <a:ext cx="1174951" cy="432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ctr" defTabSz="121809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FFFFFF"/>
                </a:solidFill>
                <a:effectLst/>
                <a:uLnTx/>
                <a:uFillTx/>
                <a:latin typeface="Arial"/>
                <a:ea typeface="+mn-ea"/>
                <a:cs typeface="+mn-cs"/>
              </a:rPr>
              <a:t>E2S</a:t>
            </a:r>
          </a:p>
        </p:txBody>
      </p:sp>
      <p:sp>
        <p:nvSpPr>
          <p:cNvPr id="41" name="Rectangle à coins arrondis 40"/>
          <p:cNvSpPr/>
          <p:nvPr/>
        </p:nvSpPr>
        <p:spPr>
          <a:xfrm>
            <a:off x="2833847" y="4925632"/>
            <a:ext cx="1174951" cy="432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ctr" defTabSz="121809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FFFFFF"/>
                </a:solidFill>
                <a:effectLst/>
                <a:uLnTx/>
                <a:uFillTx/>
                <a:latin typeface="Arial"/>
                <a:ea typeface="+mn-ea"/>
                <a:cs typeface="+mn-cs"/>
              </a:rPr>
              <a:t>MAC IT</a:t>
            </a:r>
          </a:p>
        </p:txBody>
      </p:sp>
      <p:sp>
        <p:nvSpPr>
          <p:cNvPr id="42" name="Rectangle à coins arrondis 41"/>
          <p:cNvSpPr/>
          <p:nvPr/>
        </p:nvSpPr>
        <p:spPr>
          <a:xfrm>
            <a:off x="5330126" y="4925632"/>
            <a:ext cx="1174951" cy="432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ctr" defTabSz="121809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FFFFFF"/>
                </a:solidFill>
                <a:effectLst/>
                <a:uLnTx/>
                <a:uFillTx/>
                <a:latin typeface="Arial"/>
                <a:ea typeface="+mn-ea"/>
                <a:cs typeface="+mn-cs"/>
              </a:rPr>
              <a:t>ME3S</a:t>
            </a:r>
          </a:p>
        </p:txBody>
      </p:sp>
      <p:sp>
        <p:nvSpPr>
          <p:cNvPr id="43" name="Rectangle à coins arrondis 42"/>
          <p:cNvSpPr/>
          <p:nvPr/>
        </p:nvSpPr>
        <p:spPr>
          <a:xfrm>
            <a:off x="1587078" y="5397409"/>
            <a:ext cx="1174951" cy="432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ctr" defTabSz="121809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FFFFFF"/>
                </a:solidFill>
                <a:effectLst/>
                <a:uLnTx/>
                <a:uFillTx/>
                <a:latin typeface="Arial"/>
                <a:ea typeface="+mn-ea"/>
                <a:cs typeface="+mn-cs"/>
              </a:rPr>
              <a:t>QE</a:t>
            </a:r>
          </a:p>
        </p:txBody>
      </p:sp>
      <p:sp>
        <p:nvSpPr>
          <p:cNvPr id="44" name="Rectangle à coins arrondis 43"/>
          <p:cNvSpPr/>
          <p:nvPr/>
        </p:nvSpPr>
        <p:spPr>
          <a:xfrm>
            <a:off x="4081986" y="4925632"/>
            <a:ext cx="1174951" cy="432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ctr" defTabSz="121809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FFFFFF"/>
                </a:solidFill>
                <a:effectLst/>
                <a:uLnTx/>
                <a:uFillTx/>
                <a:latin typeface="Arial"/>
                <a:ea typeface="+mn-ea"/>
                <a:cs typeface="+mn-cs"/>
              </a:rPr>
              <a:t>PMO</a:t>
            </a:r>
          </a:p>
        </p:txBody>
      </p:sp>
      <p:sp>
        <p:nvSpPr>
          <p:cNvPr id="45" name="Rectangle à coins arrondis 44"/>
          <p:cNvSpPr/>
          <p:nvPr/>
        </p:nvSpPr>
        <p:spPr>
          <a:xfrm>
            <a:off x="337570" y="5394945"/>
            <a:ext cx="1174951" cy="432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ctr" defTabSz="121809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FFFFFF"/>
                </a:solidFill>
                <a:effectLst/>
                <a:uLnTx/>
                <a:uFillTx/>
                <a:latin typeface="Arial"/>
                <a:ea typeface="+mn-ea"/>
                <a:cs typeface="+mn-cs"/>
              </a:rPr>
              <a:t>Ordering</a:t>
            </a:r>
          </a:p>
        </p:txBody>
      </p:sp>
      <p:sp>
        <p:nvSpPr>
          <p:cNvPr id="16" name="Rectangle à coins arrondis 15"/>
          <p:cNvSpPr/>
          <p:nvPr/>
        </p:nvSpPr>
        <p:spPr>
          <a:xfrm>
            <a:off x="2833849" y="5394945"/>
            <a:ext cx="1174951" cy="432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ctr" defTabSz="121809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FFFFFF"/>
                </a:solidFill>
                <a:effectLst/>
                <a:uLnTx/>
                <a:uFillTx/>
                <a:latin typeface="Arial"/>
                <a:ea typeface="+mn-ea"/>
                <a:cs typeface="+mn-cs"/>
              </a:rPr>
              <a:t>E-Learning</a:t>
            </a:r>
          </a:p>
        </p:txBody>
      </p:sp>
      <p:sp>
        <p:nvSpPr>
          <p:cNvPr id="17" name="Rectangle à coins arrondis 16"/>
          <p:cNvSpPr/>
          <p:nvPr/>
        </p:nvSpPr>
        <p:spPr>
          <a:xfrm>
            <a:off x="4081987" y="5394945"/>
            <a:ext cx="1174951" cy="4320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ctr" defTabSz="121809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FFFFFF"/>
                </a:solidFill>
                <a:effectLst/>
                <a:uLnTx/>
                <a:uFillTx/>
                <a:latin typeface="Arial"/>
                <a:ea typeface="+mn-ea"/>
                <a:cs typeface="+mn-cs"/>
              </a:rPr>
              <a:t>Cyber</a:t>
            </a:r>
          </a:p>
        </p:txBody>
      </p:sp>
      <p:sp>
        <p:nvSpPr>
          <p:cNvPr id="18" name="Rectangle à coins arrondis 17"/>
          <p:cNvSpPr/>
          <p:nvPr/>
        </p:nvSpPr>
        <p:spPr>
          <a:xfrm>
            <a:off x="1201211" y="6023060"/>
            <a:ext cx="237428" cy="1646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ctr" defTabSz="121809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ZoneTexte 1"/>
          <p:cNvSpPr txBox="1"/>
          <p:nvPr/>
        </p:nvSpPr>
        <p:spPr>
          <a:xfrm>
            <a:off x="337560" y="5959187"/>
            <a:ext cx="768000" cy="287268"/>
          </a:xfrm>
          <a:prstGeom prst="rect">
            <a:avLst/>
          </a:prstGeom>
          <a:noFill/>
        </p:spPr>
        <p:txBody>
          <a:bodyPr wrap="square" lIns="121867" tIns="60933" rIns="121867" bIns="60933" rtlCol="0">
            <a:spAutoFit/>
          </a:bodyPr>
          <a:lstStyle/>
          <a:p>
            <a:pPr marL="0" marR="0" lvl="0" indent="0" algn="l" defTabSz="121809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lumMod val="50000"/>
                  </a:srgbClr>
                </a:solidFill>
                <a:effectLst/>
                <a:uLnTx/>
                <a:uFillTx/>
                <a:latin typeface="Arial"/>
                <a:ea typeface="+mn-ea"/>
                <a:cs typeface="+mn-cs"/>
              </a:rPr>
              <a:t>Legend: </a:t>
            </a:r>
          </a:p>
        </p:txBody>
      </p:sp>
      <p:sp>
        <p:nvSpPr>
          <p:cNvPr id="20" name="ZoneTexte 19"/>
          <p:cNvSpPr txBox="1"/>
          <p:nvPr/>
        </p:nvSpPr>
        <p:spPr>
          <a:xfrm>
            <a:off x="1459229" y="5959199"/>
            <a:ext cx="1619169" cy="287268"/>
          </a:xfrm>
          <a:prstGeom prst="rect">
            <a:avLst/>
          </a:prstGeom>
          <a:noFill/>
        </p:spPr>
        <p:txBody>
          <a:bodyPr wrap="square" lIns="121867" tIns="60933" rIns="121867" bIns="60933" rtlCol="0">
            <a:spAutoFit/>
          </a:bodyPr>
          <a:lstStyle/>
          <a:p>
            <a:pPr marL="0" marR="0" lvl="0" indent="0" algn="l" defTabSz="121809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lumMod val="50000"/>
                  </a:srgbClr>
                </a:solidFill>
                <a:effectLst/>
                <a:uLnTx/>
                <a:uFillTx/>
                <a:latin typeface="Arial"/>
                <a:ea typeface="+mn-ea"/>
                <a:cs typeface="+mn-cs"/>
              </a:rPr>
              <a:t>Actual Framework</a:t>
            </a:r>
          </a:p>
        </p:txBody>
      </p:sp>
      <p:sp>
        <p:nvSpPr>
          <p:cNvPr id="23" name="Rectangle à coins arrondis 22"/>
          <p:cNvSpPr/>
          <p:nvPr/>
        </p:nvSpPr>
        <p:spPr>
          <a:xfrm>
            <a:off x="3023659" y="6023060"/>
            <a:ext cx="237428" cy="16463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ctr" defTabSz="121809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ZoneTexte 23"/>
          <p:cNvSpPr txBox="1"/>
          <p:nvPr/>
        </p:nvSpPr>
        <p:spPr>
          <a:xfrm>
            <a:off x="3281675" y="5959187"/>
            <a:ext cx="1593159" cy="287268"/>
          </a:xfrm>
          <a:prstGeom prst="rect">
            <a:avLst/>
          </a:prstGeom>
          <a:noFill/>
        </p:spPr>
        <p:txBody>
          <a:bodyPr wrap="square" lIns="121867" tIns="60933" rIns="121867" bIns="60933" rtlCol="0">
            <a:spAutoFit/>
          </a:bodyPr>
          <a:lstStyle/>
          <a:p>
            <a:pPr marL="0" marR="0" lvl="0" indent="0" algn="l" defTabSz="121809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lumMod val="50000"/>
                  </a:srgbClr>
                </a:solidFill>
                <a:effectLst/>
                <a:uLnTx/>
                <a:uFillTx/>
                <a:latin typeface="Arial"/>
                <a:ea typeface="+mn-ea"/>
                <a:cs typeface="+mn-cs"/>
              </a:rPr>
              <a:t>New framework</a:t>
            </a:r>
          </a:p>
        </p:txBody>
      </p:sp>
      <p:sp>
        <p:nvSpPr>
          <p:cNvPr id="33" name="Rectangle à coins arrondis 32"/>
          <p:cNvSpPr/>
          <p:nvPr/>
        </p:nvSpPr>
        <p:spPr>
          <a:xfrm>
            <a:off x="1585709" y="4925632"/>
            <a:ext cx="1174951" cy="432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24" tIns="60912" rIns="121824" bIns="60912" rtlCol="0" anchor="ctr"/>
          <a:lstStyle/>
          <a:p>
            <a:pPr marL="0" marR="0" lvl="0" indent="0" algn="ctr" defTabSz="121809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Rectangle 3"/>
          <p:cNvSpPr/>
          <p:nvPr/>
        </p:nvSpPr>
        <p:spPr>
          <a:xfrm>
            <a:off x="1728183" y="4977857"/>
            <a:ext cx="959519" cy="405221"/>
          </a:xfrm>
          <a:prstGeom prst="rect">
            <a:avLst/>
          </a:prstGeom>
        </p:spPr>
        <p:txBody>
          <a:bodyPr wrap="none" lIns="121901" tIns="60951" rIns="121901" bIns="60951">
            <a:spAutoFit/>
          </a:bodyPr>
          <a:lstStyle/>
          <a:p>
            <a:pPr marL="0" marR="0" lvl="0" indent="0" algn="ctr" defTabSz="1218090" rtl="0" eaLnBrk="1" fontAlgn="auto" latinLnBrk="0" hangingPunct="1">
              <a:lnSpc>
                <a:spcPts val="1067"/>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FFFFFF"/>
                </a:solidFill>
                <a:effectLst/>
                <a:uLnTx/>
                <a:uFillTx/>
                <a:latin typeface="Arial"/>
                <a:ea typeface="+mn-ea"/>
                <a:cs typeface="+mn-cs"/>
              </a:rPr>
              <a:t>R&amp;T</a:t>
            </a:r>
          </a:p>
          <a:p>
            <a:pPr marL="0" marR="0" lvl="0" indent="0" algn="ctr" defTabSz="1218090" rtl="0" eaLnBrk="1" fontAlgn="auto" latinLnBrk="0" hangingPunct="1">
              <a:lnSpc>
                <a:spcPts val="1067"/>
              </a:lnSpc>
              <a:spcBef>
                <a:spcPts val="0"/>
              </a:spcBef>
              <a:spcAft>
                <a:spcPts val="0"/>
              </a:spcAft>
              <a:buClrTx/>
              <a:buSzTx/>
              <a:buFontTx/>
              <a:buNone/>
              <a:tabLst/>
              <a:defRPr/>
            </a:pPr>
            <a:r>
              <a:rPr kumimoji="0" lang="fr-FR" sz="1100" b="0" i="1" u="none" strike="noStrike" kern="1200" cap="none" spc="0" normalizeH="0" baseline="0" noProof="0" dirty="0" err="1">
                <a:ln>
                  <a:noFill/>
                </a:ln>
                <a:solidFill>
                  <a:srgbClr val="00B4B9">
                    <a:lumMod val="20000"/>
                    <a:lumOff val="80000"/>
                  </a:srgbClr>
                </a:solidFill>
                <a:effectLst/>
                <a:uLnTx/>
                <a:uFillTx/>
                <a:latin typeface="Arial"/>
                <a:ea typeface="+mn-ea"/>
                <a:cs typeface="+mn-cs"/>
              </a:rPr>
              <a:t>Protospace</a:t>
            </a:r>
            <a:endParaRPr kumimoji="0" lang="fr-FR" sz="1100" b="0" i="1" u="none" strike="noStrike" kern="1200" cap="none" spc="0" normalizeH="0" baseline="0" noProof="0" dirty="0">
              <a:ln>
                <a:noFill/>
              </a:ln>
              <a:solidFill>
                <a:srgbClr val="00B4B9">
                  <a:lumMod val="20000"/>
                  <a:lumOff val="80000"/>
                </a:srgbClr>
              </a:solidFill>
              <a:effectLst/>
              <a:uLnTx/>
              <a:uFillTx/>
              <a:latin typeface="Arial"/>
              <a:ea typeface="+mn-ea"/>
              <a:cs typeface="+mn-cs"/>
            </a:endParaRPr>
          </a:p>
        </p:txBody>
      </p:sp>
      <p:sp>
        <p:nvSpPr>
          <p:cNvPr id="37" name="Titre 6">
            <a:extLst>
              <a:ext uri="{FF2B5EF4-FFF2-40B4-BE49-F238E27FC236}">
                <a16:creationId xmlns:a16="http://schemas.microsoft.com/office/drawing/2014/main" id="{05FEB7E1-DCF6-49DF-B49A-322A120303B4}"/>
              </a:ext>
            </a:extLst>
          </p:cNvPr>
          <p:cNvSpPr txBox="1">
            <a:spLocks/>
          </p:cNvSpPr>
          <p:nvPr/>
        </p:nvSpPr>
        <p:spPr>
          <a:xfrm>
            <a:off x="6157699" y="634079"/>
            <a:ext cx="6132953" cy="1490133"/>
          </a:xfrm>
          <a:prstGeom prst="rect">
            <a:avLst/>
          </a:prstGeom>
          <a:noFill/>
        </p:spPr>
        <p:txBody>
          <a:bodyPr lIns="121824" tIns="60912" rIns="121824" bIns="60912"/>
          <a:lstStyle>
            <a:defPPr>
              <a:defRPr lang="fr-FR"/>
            </a:defPPr>
            <a:lvl1pPr defTabSz="914400">
              <a:lnSpc>
                <a:spcPct val="90000"/>
              </a:lnSpc>
              <a:spcBef>
                <a:spcPct val="0"/>
              </a:spcBef>
              <a:buNone/>
              <a:defRPr sz="2000" b="1">
                <a:solidFill>
                  <a:srgbClr val="FFFFFF"/>
                </a:solidFill>
                <a:latin typeface="+mj-lt"/>
                <a:ea typeface="+mj-ea"/>
                <a:cs typeface="+mj-cs"/>
              </a:defRPr>
            </a:lvl1pPr>
          </a:lstStyle>
          <a:p>
            <a:pPr marL="0" marR="0" lvl="0" indent="0" algn="ctr" defTabSz="1218930" rtl="0" eaLnBrk="1" fontAlgn="auto" latinLnBrk="0" hangingPunct="1">
              <a:lnSpc>
                <a:spcPct val="90000"/>
              </a:lnSpc>
              <a:spcBef>
                <a:spcPct val="0"/>
              </a:spcBef>
              <a:spcAft>
                <a:spcPts val="0"/>
              </a:spcAft>
              <a:buClrTx/>
              <a:buSzTx/>
              <a:buFontTx/>
              <a:buNone/>
              <a:tabLst/>
              <a:defRPr/>
            </a:pPr>
            <a:r>
              <a:rPr kumimoji="0" lang="fr-FR" sz="1600" b="1" i="0" u="none" strike="noStrike" kern="1200" cap="none" spc="0" normalizeH="0" baseline="0" noProof="0" dirty="0">
                <a:ln>
                  <a:noFill/>
                </a:ln>
                <a:solidFill>
                  <a:srgbClr val="00B4B8"/>
                </a:solidFill>
                <a:effectLst/>
                <a:uLnTx/>
                <a:uFillTx/>
                <a:latin typeface="Arial (Body)"/>
                <a:ea typeface="+mj-ea"/>
                <a:cs typeface="+mj-cs"/>
              </a:rPr>
              <a:t>Altran &amp; Airbus DS in Spain</a:t>
            </a:r>
            <a:endParaRPr kumimoji="0" lang="en-US" sz="1600" b="1" i="0" u="none" strike="noStrike" kern="1200" cap="none" spc="0" normalizeH="0" baseline="0" noProof="0" dirty="0">
              <a:ln>
                <a:noFill/>
              </a:ln>
              <a:solidFill>
                <a:srgbClr val="00B4B8"/>
              </a:solidFill>
              <a:effectLst/>
              <a:uLnTx/>
              <a:uFillTx/>
              <a:latin typeface="Arial (Body)"/>
              <a:ea typeface="+mj-ea"/>
              <a:cs typeface="+mj-cs"/>
            </a:endParaRPr>
          </a:p>
        </p:txBody>
      </p:sp>
      <p:sp>
        <p:nvSpPr>
          <p:cNvPr id="38" name="ZoneTexte 58"/>
          <p:cNvSpPr txBox="1"/>
          <p:nvPr/>
        </p:nvSpPr>
        <p:spPr>
          <a:xfrm>
            <a:off x="8385775" y="3281717"/>
            <a:ext cx="1620635" cy="661720"/>
          </a:xfrm>
          <a:prstGeom prst="rect">
            <a:avLst/>
          </a:prstGeom>
          <a:noFill/>
        </p:spPr>
        <p:txBody>
          <a:bodyPr wrap="none" lIns="0" tIns="0" rIns="0" bIns="0" rtlCol="0">
            <a:spAutoFit/>
          </a:bodyPr>
          <a:lstStyle/>
          <a:p>
            <a:pPr marL="0" marR="0" lvl="0" indent="0" algn="ctr" defTabSz="121806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4B9"/>
                </a:solidFill>
                <a:effectLst/>
                <a:uLnTx/>
                <a:uFillTx/>
                <a:latin typeface="Arial Black" panose="020B0A04020102020204" pitchFamily="34" charset="0"/>
                <a:ea typeface="+mn-ea"/>
                <a:cs typeface="Arial" charset="0"/>
              </a:rPr>
              <a:t>€33 M€</a:t>
            </a:r>
          </a:p>
          <a:p>
            <a:pPr marL="0" marR="0" lvl="0" indent="0" algn="ctr" defTabSz="121806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B4B9"/>
                </a:solidFill>
                <a:effectLst/>
                <a:uLnTx/>
                <a:uFillTx/>
                <a:latin typeface="Arial (Body)"/>
                <a:ea typeface="+mn-ea"/>
                <a:cs typeface="Arial" charset="0"/>
              </a:rPr>
              <a:t>TURNOVER IN 2017</a:t>
            </a:r>
          </a:p>
        </p:txBody>
      </p:sp>
      <p:sp>
        <p:nvSpPr>
          <p:cNvPr id="39" name="ZoneTexte 57"/>
          <p:cNvSpPr txBox="1"/>
          <p:nvPr/>
        </p:nvSpPr>
        <p:spPr>
          <a:xfrm>
            <a:off x="7218955" y="4284430"/>
            <a:ext cx="2421971" cy="984885"/>
          </a:xfrm>
          <a:prstGeom prst="rect">
            <a:avLst/>
          </a:prstGeom>
          <a:noFill/>
        </p:spPr>
        <p:txBody>
          <a:bodyPr wrap="square" lIns="0" tIns="0" rIns="0" bIns="0" rtlCol="0">
            <a:spAutoFit/>
          </a:bodyPr>
          <a:lstStyle/>
          <a:p>
            <a:pPr marL="0" marR="0" lvl="0" indent="0" algn="l" defTabSz="121809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B4B9"/>
                </a:solidFill>
                <a:effectLst/>
                <a:uLnTx/>
                <a:uFillTx/>
                <a:latin typeface="Arial (Body)"/>
                <a:ea typeface="+mn-ea"/>
                <a:cs typeface="Arial" charset="0"/>
              </a:rPr>
              <a:t>TAS </a:t>
            </a:r>
          </a:p>
          <a:p>
            <a:pPr marL="0" marR="0" lvl="0" indent="0" algn="l" defTabSz="121809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B4B9"/>
                </a:solidFill>
                <a:effectLst/>
                <a:uLnTx/>
                <a:uFillTx/>
                <a:latin typeface="Arial (Body)"/>
                <a:ea typeface="+mn-ea"/>
                <a:cs typeface="Arial" charset="0"/>
              </a:rPr>
              <a:t>TES</a:t>
            </a:r>
          </a:p>
          <a:p>
            <a:pPr marL="0" marR="0" lvl="0" indent="0" algn="l" defTabSz="121809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B4B9"/>
                </a:solidFill>
                <a:effectLst/>
                <a:uLnTx/>
                <a:uFillTx/>
                <a:latin typeface="Arial (Body)"/>
                <a:ea typeface="+mn-ea"/>
                <a:cs typeface="Arial" charset="0"/>
              </a:rPr>
              <a:t>TEA</a:t>
            </a:r>
          </a:p>
          <a:p>
            <a:pPr marL="0" marR="0" lvl="0" indent="0" algn="l" defTabSz="121809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B4B9"/>
                </a:solidFill>
                <a:effectLst/>
                <a:uLnTx/>
                <a:uFillTx/>
                <a:latin typeface="Arial (Body)"/>
                <a:ea typeface="+mn-ea"/>
                <a:cs typeface="Arial" charset="0"/>
              </a:rPr>
              <a:t>TOF</a:t>
            </a:r>
          </a:p>
        </p:txBody>
      </p:sp>
      <p:sp>
        <p:nvSpPr>
          <p:cNvPr id="6" name="Rectángulo 5"/>
          <p:cNvSpPr/>
          <p:nvPr/>
        </p:nvSpPr>
        <p:spPr>
          <a:xfrm>
            <a:off x="11196191" y="4209508"/>
            <a:ext cx="4382901" cy="1077218"/>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B4B9"/>
                </a:solidFill>
                <a:effectLst/>
                <a:uLnTx/>
                <a:uFillTx/>
                <a:latin typeface="Arial (Body)"/>
                <a:ea typeface="+mn-ea"/>
                <a:cs typeface="Arial" charset="0"/>
              </a:rPr>
              <a:t>TOM</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B4B9"/>
                </a:solidFill>
                <a:effectLst/>
                <a:uLnTx/>
                <a:uFillTx/>
                <a:latin typeface="Arial (Body)"/>
                <a:ea typeface="+mn-ea"/>
                <a:cs typeface="Arial" charset="0"/>
              </a:rPr>
              <a:t>TOP</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B4B9"/>
                </a:solidFill>
                <a:effectLst/>
                <a:uLnTx/>
                <a:uFillTx/>
                <a:latin typeface="Arial (Body)"/>
                <a:ea typeface="+mn-ea"/>
                <a:cs typeface="Arial" charset="0"/>
              </a:rPr>
              <a:t>TOQ</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rgbClr val="00B4B9"/>
                </a:solidFill>
                <a:effectLst/>
                <a:uLnTx/>
                <a:uFillTx/>
                <a:latin typeface="Arial (Body)"/>
                <a:ea typeface="+mn-ea"/>
                <a:cs typeface="Arial" charset="0"/>
              </a:rPr>
              <a:t>TZI</a:t>
            </a:r>
          </a:p>
        </p:txBody>
      </p:sp>
      <p:sp>
        <p:nvSpPr>
          <p:cNvPr id="40" name="ZoneTexte 57"/>
          <p:cNvSpPr txBox="1"/>
          <p:nvPr/>
        </p:nvSpPr>
        <p:spPr>
          <a:xfrm>
            <a:off x="7982085" y="4348953"/>
            <a:ext cx="3174865" cy="629367"/>
          </a:xfrm>
          <a:prstGeom prst="rect">
            <a:avLst/>
          </a:prstGeom>
          <a:solidFill>
            <a:schemeClr val="bg1">
              <a:lumMod val="95000"/>
            </a:schemeClr>
          </a:solidFill>
        </p:spPr>
        <p:txBody>
          <a:bodyPr wrap="square" lIns="144000" tIns="144000" rIns="144000" bIns="144000" rtlCol="0">
            <a:spAutoFit/>
          </a:bodyPr>
          <a:lstStyle/>
          <a:p>
            <a:pPr marL="0" marR="0" lvl="0" indent="0" algn="ctr" defTabSz="1218090"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B4B9"/>
                </a:solidFill>
                <a:effectLst/>
                <a:uLnTx/>
                <a:uFillTx/>
                <a:latin typeface="Arial (Body)"/>
                <a:ea typeface="+mn-ea"/>
                <a:cs typeface="Arial" charset="0"/>
              </a:rPr>
              <a:t>CURRENTLY MORE THAN 620 ENGINEERS DEDICATED TO AIRBUS DS</a:t>
            </a:r>
            <a:endParaRPr kumimoji="0" lang="en-GB" sz="1100" b="0" i="1" u="none" strike="noStrike" kern="1200" cap="none" spc="0" normalizeH="0" baseline="0" noProof="0" dirty="0">
              <a:ln>
                <a:noFill/>
              </a:ln>
              <a:solidFill>
                <a:srgbClr val="00B4B9"/>
              </a:solidFill>
              <a:effectLst/>
              <a:uLnTx/>
              <a:uFillTx/>
              <a:latin typeface="Arial (Body)"/>
              <a:ea typeface="+mn-ea"/>
              <a:cs typeface="Arial" charset="0"/>
            </a:endParaRPr>
          </a:p>
        </p:txBody>
      </p:sp>
      <p:sp>
        <p:nvSpPr>
          <p:cNvPr id="28" name="ZoneTexte 15"/>
          <p:cNvSpPr txBox="1"/>
          <p:nvPr/>
        </p:nvSpPr>
        <p:spPr>
          <a:xfrm>
            <a:off x="719402" y="165399"/>
            <a:ext cx="10012765" cy="461665"/>
          </a:xfrm>
          <a:prstGeom prst="rect">
            <a:avLst/>
          </a:prstGeom>
          <a:noFill/>
        </p:spPr>
        <p:txBody>
          <a:bodyPr wrap="square" lIns="91440" tIns="45720" rIns="91440" bIns="4572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s-ES" sz="2400" b="0" i="0" u="none" strike="noStrike" kern="1200" cap="all" spc="0" normalizeH="0" baseline="0" noProof="0" dirty="0" smtClean="0">
                <a:ln>
                  <a:noFill/>
                </a:ln>
                <a:solidFill>
                  <a:srgbClr val="00CDD2"/>
                </a:solidFill>
                <a:effectLst/>
                <a:uLnTx/>
                <a:uFillTx/>
                <a:latin typeface="Arial" panose="020B0604020202020204" pitchFamily="34" charset="0"/>
                <a:ea typeface="Arial Black" charset="0"/>
                <a:cs typeface="Arial" panose="020B0604020202020204" pitchFamily="34" charset="0"/>
              </a:rPr>
              <a:t> </a:t>
            </a:r>
            <a:r>
              <a:rPr kumimoji="0" lang="en-US" sz="1600" b="1" i="0" u="none" strike="noStrike" kern="1200" cap="all" spc="0" normalizeH="0" baseline="0" noProof="0" dirty="0" smtClean="0">
                <a:ln>
                  <a:noFill/>
                </a:ln>
                <a:solidFill>
                  <a:srgbClr val="00CDD2"/>
                </a:solidFill>
                <a:effectLst/>
                <a:uLnTx/>
                <a:uFillTx/>
                <a:latin typeface="Arial" panose="020B0604020202020204" pitchFamily="34" charset="0"/>
                <a:ea typeface="Arial Black" charset="0"/>
                <a:cs typeface="Arial" panose="020B0604020202020204" pitchFamily="34" charset="0"/>
              </a:rPr>
              <a:t>ALTRAN &amp; AIRBUS GROUP IN SPAIN / ALTRAN &amp; AIRBUS DS IN SPAIN</a:t>
            </a:r>
            <a:endParaRPr kumimoji="0" lang="en-GB" sz="1600" b="1" i="0" u="none" strike="noStrike" kern="1200" cap="all" spc="0" normalizeH="0" baseline="0" noProof="0" dirty="0">
              <a:ln>
                <a:noFill/>
              </a:ln>
              <a:solidFill>
                <a:srgbClr val="00CDD2"/>
              </a:solidFill>
              <a:effectLst/>
              <a:uLnTx/>
              <a:uFillTx/>
              <a:latin typeface="Arial" panose="020B0604020202020204" pitchFamily="34" charset="0"/>
              <a:ea typeface="Arial Black" charset="0"/>
              <a:cs typeface="Arial" panose="020B0604020202020204" pitchFamily="34" charset="0"/>
            </a:endParaRPr>
          </a:p>
        </p:txBody>
      </p:sp>
      <p:sp>
        <p:nvSpPr>
          <p:cNvPr id="29" name="3 Marcador de número de diapositiva"/>
          <p:cNvSpPr txBox="1">
            <a:spLocks/>
          </p:cNvSpPr>
          <p:nvPr/>
        </p:nvSpPr>
        <p:spPr>
          <a:xfrm>
            <a:off x="239349" y="6309321"/>
            <a:ext cx="2804160" cy="369332"/>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smtClean="0">
                <a:ln>
                  <a:noFill/>
                </a:ln>
                <a:solidFill>
                  <a:prstClr val="black">
                    <a:tint val="75000"/>
                  </a:prstClr>
                </a:solidFill>
                <a:effectLst/>
                <a:uLnTx/>
                <a:uFillTx/>
                <a:latin typeface="Arial"/>
                <a:ea typeface="+mn-ea"/>
                <a:cs typeface="Arial" panose="020B0604020202020204" pitchFamily="34" charset="0"/>
              </a:rPr>
              <a:t>12</a:t>
            </a:r>
            <a:endParaRPr kumimoji="0" lang="en-GB" sz="1200" b="0" i="0" u="none" strike="noStrike" kern="1200" cap="none" spc="0" normalizeH="0" baseline="0" noProof="0" dirty="0">
              <a:ln>
                <a:noFill/>
              </a:ln>
              <a:solidFill>
                <a:prstClr val="black">
                  <a:tint val="75000"/>
                </a:prstClr>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2915969937"/>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10450545" y="6076349"/>
            <a:ext cx="1741455" cy="386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41"/>
          <p:cNvSpPr/>
          <p:nvPr/>
        </p:nvSpPr>
        <p:spPr>
          <a:xfrm>
            <a:off x="-1" y="-39557"/>
            <a:ext cx="12199905" cy="6917080"/>
          </a:xfrm>
          <a:prstGeom prst="rect">
            <a:avLst/>
          </a:prstGeom>
          <a:solidFill>
            <a:srgbClr val="00B4B9">
              <a:alpha val="71000"/>
            </a:srgbClr>
          </a:solidFill>
          <a:ln w="25400" cap="flat" cmpd="sng" algn="ctr">
            <a:noFill/>
            <a:prstDash val="solid"/>
          </a:ln>
          <a:effectLst/>
        </p:spPr>
        <p:txBody>
          <a:bodyPr lIns="91339" tIns="45719" rIns="91339" bIns="45719" rtlCol="0" anchor="ctr"/>
          <a:lstStyle/>
          <a:p>
            <a:pPr marL="0" marR="0" lvl="0" indent="0" algn="ctr" defTabSz="913221" rtl="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4" name="20 Grupo"/>
          <p:cNvGrpSpPr/>
          <p:nvPr/>
        </p:nvGrpSpPr>
        <p:grpSpPr>
          <a:xfrm>
            <a:off x="-1" y="6376968"/>
            <a:ext cx="12199906" cy="500555"/>
            <a:chOff x="0" y="5486400"/>
            <a:chExt cx="12195175" cy="500400"/>
          </a:xfrm>
        </p:grpSpPr>
        <p:sp>
          <p:nvSpPr>
            <p:cNvPr id="5" name="23 Rectángulo"/>
            <p:cNvSpPr/>
            <p:nvPr/>
          </p:nvSpPr>
          <p:spPr>
            <a:xfrm>
              <a:off x="0" y="5486400"/>
              <a:ext cx="12195175" cy="500400"/>
            </a:xfrm>
            <a:prstGeom prst="rect">
              <a:avLst/>
            </a:prstGeom>
            <a:solidFill>
              <a:srgbClr val="FFFFFF">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Arial"/>
                <a:ea typeface="+mn-ea"/>
                <a:cs typeface="+mn-cs"/>
              </a:endParaRPr>
            </a:p>
          </p:txBody>
        </p:sp>
        <p:pic>
          <p:nvPicPr>
            <p:cNvPr id="11"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1149680" y="5596318"/>
              <a:ext cx="799353" cy="180000"/>
            </a:xfrm>
            <a:prstGeom prst="rect">
              <a:avLst/>
            </a:prstGeom>
            <a:noFill/>
            <a:ln>
              <a:noFill/>
            </a:ln>
          </p:spPr>
        </p:pic>
      </p:grpSp>
      <p:sp>
        <p:nvSpPr>
          <p:cNvPr id="14" name="Titre 23"/>
          <p:cNvSpPr txBox="1">
            <a:spLocks/>
          </p:cNvSpPr>
          <p:nvPr/>
        </p:nvSpPr>
        <p:spPr>
          <a:xfrm>
            <a:off x="1493643" y="1936821"/>
            <a:ext cx="9457268" cy="2448735"/>
          </a:xfrm>
          <a:prstGeom prst="rect">
            <a:avLst/>
          </a:prstGeom>
        </p:spPr>
        <p:txBody>
          <a:bodyPr/>
          <a:lstStyle>
            <a:lvl1pPr algn="l" defTabSz="1219170" rtl="0" eaLnBrk="1" latinLnBrk="0" hangingPunct="1">
              <a:lnSpc>
                <a:spcPct val="90000"/>
              </a:lnSpc>
              <a:spcBef>
                <a:spcPct val="0"/>
              </a:spcBef>
              <a:buNone/>
              <a:defRPr sz="2667" b="1" kern="1200">
                <a:solidFill>
                  <a:schemeClr val="accent5"/>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en-US" sz="8000" b="1" i="0" u="none" strike="noStrike" kern="1200" cap="none" spc="0" normalizeH="0" baseline="0" noProof="0" dirty="0" smtClean="0">
                <a:ln>
                  <a:noFill/>
                </a:ln>
                <a:solidFill>
                  <a:srgbClr val="FFFFFF"/>
                </a:solidFill>
                <a:effectLst/>
                <a:uLnTx/>
                <a:uFillTx/>
                <a:latin typeface="Arial Black" panose="020B0A04020102020204" pitchFamily="34" charset="0"/>
                <a:ea typeface="+mj-ea"/>
                <a:cs typeface="+mj-cs"/>
              </a:rPr>
              <a:t>BLOQUE 3.</a:t>
            </a:r>
            <a:endParaRPr kumimoji="0" lang="en-US" sz="8000" b="1" i="0" u="none" strike="noStrike" kern="1200" cap="none" spc="0" normalizeH="0" baseline="0" noProof="0" dirty="0">
              <a:ln>
                <a:noFill/>
              </a:ln>
              <a:solidFill>
                <a:srgbClr val="FFFFFF"/>
              </a:solidFill>
              <a:effectLst/>
              <a:uLnTx/>
              <a:uFillTx/>
              <a:latin typeface="Arial Black" panose="020B0A04020102020204" pitchFamily="34" charset="0"/>
              <a:ea typeface="+mj-ea"/>
              <a:cs typeface="+mj-cs"/>
            </a:endParaRPr>
          </a:p>
        </p:txBody>
      </p:sp>
      <p:sp>
        <p:nvSpPr>
          <p:cNvPr id="16" name="Espace réservé du texte 24"/>
          <p:cNvSpPr txBox="1">
            <a:spLocks/>
          </p:cNvSpPr>
          <p:nvPr/>
        </p:nvSpPr>
        <p:spPr>
          <a:xfrm>
            <a:off x="1534586" y="3214326"/>
            <a:ext cx="9457268" cy="2595420"/>
          </a:xfrm>
          <a:prstGeom prst="rect">
            <a:avLst/>
          </a:prstGeom>
        </p:spPr>
        <p:txBody>
          <a:bodyPr/>
          <a:lstStyle>
            <a:lvl1pPr marL="0" indent="0" algn="ctr" defTabSz="1219170" rtl="0" eaLnBrk="1" latinLnBrk="0" hangingPunct="1">
              <a:lnSpc>
                <a:spcPct val="100000"/>
              </a:lnSpc>
              <a:spcBef>
                <a:spcPts val="0"/>
              </a:spcBef>
              <a:buFont typeface="Arial" pitchFamily="34" charset="0"/>
              <a:buNone/>
              <a:defRPr sz="1467" kern="1200">
                <a:solidFill>
                  <a:schemeClr val="accent4"/>
                </a:solidFill>
                <a:latin typeface="+mn-lt"/>
                <a:ea typeface="+mn-ea"/>
                <a:cs typeface="+mn-cs"/>
              </a:defRPr>
            </a:lvl1pPr>
            <a:lvl2pPr marL="146047" indent="-146047" algn="ctr" defTabSz="1219170" rtl="0" eaLnBrk="1" latinLnBrk="0" hangingPunct="1">
              <a:lnSpc>
                <a:spcPct val="100000"/>
              </a:lnSpc>
              <a:spcBef>
                <a:spcPts val="0"/>
              </a:spcBef>
              <a:buFont typeface="Arial" pitchFamily="34" charset="0"/>
              <a:buChar char="•"/>
              <a:defRPr sz="1467" kern="1200">
                <a:solidFill>
                  <a:schemeClr val="accent4"/>
                </a:solidFill>
                <a:latin typeface="+mn-lt"/>
                <a:ea typeface="+mn-ea"/>
                <a:cs typeface="+mn-cs"/>
              </a:defRPr>
            </a:lvl2pPr>
            <a:lvl3pPr marL="0" indent="0" algn="l" defTabSz="1219170" rtl="0" eaLnBrk="1" latinLnBrk="0" hangingPunct="1">
              <a:lnSpc>
                <a:spcPct val="100000"/>
              </a:lnSpc>
              <a:spcBef>
                <a:spcPts val="0"/>
              </a:spcBef>
              <a:buSzPct val="100000"/>
              <a:buFont typeface="Arial" pitchFamily="34" charset="0"/>
              <a:buNone/>
              <a:defRPr sz="1467" kern="1200">
                <a:solidFill>
                  <a:schemeClr val="accent4"/>
                </a:solidFill>
                <a:latin typeface="+mn-lt"/>
                <a:ea typeface="+mn-ea"/>
                <a:cs typeface="+mn-cs"/>
              </a:defRPr>
            </a:lvl3pPr>
            <a:lvl4pPr marL="143996" indent="-143996" algn="l" defTabSz="1219170" rtl="0" eaLnBrk="1" latinLnBrk="0" hangingPunct="1">
              <a:lnSpc>
                <a:spcPct val="100000"/>
              </a:lnSpc>
              <a:spcBef>
                <a:spcPts val="0"/>
              </a:spcBef>
              <a:buSzPct val="100000"/>
              <a:buFont typeface="Arial" pitchFamily="34" charset="0"/>
              <a:buChar char="•"/>
              <a:defRPr sz="1467" kern="1200">
                <a:solidFill>
                  <a:schemeClr val="accent4"/>
                </a:solidFill>
                <a:latin typeface="+mn-lt"/>
                <a:ea typeface="+mn-ea"/>
                <a:cs typeface="+mn-cs"/>
              </a:defRPr>
            </a:lvl4pPr>
            <a:lvl5pPr marL="287993" indent="-143996" algn="l" defTabSz="1219170" rtl="0" eaLnBrk="1" latinLnBrk="0" hangingPunct="1">
              <a:lnSpc>
                <a:spcPct val="100000"/>
              </a:lnSpc>
              <a:spcBef>
                <a:spcPts val="0"/>
              </a:spcBef>
              <a:buSzPct val="100000"/>
              <a:buFont typeface="Arial" pitchFamily="34" charset="0"/>
              <a:buChar char="•"/>
              <a:tabLst/>
              <a:defRPr sz="1467" kern="1200">
                <a:solidFill>
                  <a:schemeClr val="accent4"/>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 typeface="Arial" pitchFamily="34" charset="0"/>
              <a:buNone/>
              <a:tabLst/>
              <a:defRPr/>
            </a:pPr>
            <a:r>
              <a:rPr kumimoji="0" lang="en-GB" sz="3200" b="1" i="0" u="none" strike="noStrike" kern="1200" cap="all" spc="0" normalizeH="0" baseline="0" noProof="0" dirty="0" smtClean="0">
                <a:ln>
                  <a:noFill/>
                </a:ln>
                <a:solidFill>
                  <a:prstClr val="white"/>
                </a:solidFill>
                <a:effectLst/>
                <a:uLnTx/>
                <a:uFillTx/>
                <a:latin typeface="Arial" panose="020B0604020202020204" pitchFamily="34" charset="0"/>
                <a:ea typeface="Arial Black" charset="0"/>
                <a:cs typeface="Arial" panose="020B0604020202020204" pitchFamily="34" charset="0"/>
              </a:rPr>
              <a:t>ALTRAN GERMANY</a:t>
            </a:r>
          </a:p>
          <a:p>
            <a:pPr marL="0" marR="0" lvl="0" indent="0" algn="l" defTabSz="1219170" rtl="0" eaLnBrk="1" fontAlgn="auto" latinLnBrk="0" hangingPunct="1">
              <a:lnSpc>
                <a:spcPct val="100000"/>
              </a:lnSpc>
              <a:spcBef>
                <a:spcPts val="0"/>
              </a:spcBef>
              <a:spcAft>
                <a:spcPts val="0"/>
              </a:spcAft>
              <a:buClrTx/>
              <a:buSzTx/>
              <a:buFont typeface="Arial" pitchFamily="34" charset="0"/>
              <a:buNone/>
              <a:tabLst/>
              <a:defRPr/>
            </a:pPr>
            <a:endParaRPr kumimoji="0" lang="es-ES" sz="3200" b="1" i="0" u="none" strike="noStrike" kern="1200" cap="all"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1219170" rtl="0" eaLnBrk="1" fontAlgn="auto" latinLnBrk="0" hangingPunct="1">
              <a:lnSpc>
                <a:spcPct val="100000"/>
              </a:lnSpc>
              <a:spcBef>
                <a:spcPts val="0"/>
              </a:spcBef>
              <a:spcAft>
                <a:spcPts val="0"/>
              </a:spcAft>
              <a:buClrTx/>
              <a:buSzTx/>
              <a:buFont typeface="Arial" pitchFamily="34" charset="0"/>
              <a:buNone/>
              <a:tabLst/>
              <a:defRPr/>
            </a:pPr>
            <a:r>
              <a:rPr kumimoji="0" lang="fr-FR" sz="1600" b="0" i="0" u="none" strike="noStrike" kern="1200" cap="none" spc="0" normalizeH="0" baseline="0" noProof="0" dirty="0" smtClean="0">
                <a:ln>
                  <a:noFill/>
                </a:ln>
                <a:solidFill>
                  <a:srgbClr val="FFFFFF"/>
                </a:solidFill>
                <a:effectLst/>
                <a:uLnTx/>
                <a:uFillTx/>
                <a:latin typeface="Arial"/>
                <a:ea typeface="+mn-ea"/>
                <a:cs typeface="Calibri" panose="020F0502020204030204" pitchFamily="34" charset="0"/>
              </a:rPr>
              <a:t>ALTRAN</a:t>
            </a:r>
            <a:r>
              <a:rPr kumimoji="0" lang="fr-FR" sz="1600" b="0" i="0" u="none" strike="noStrike" kern="1200" cap="none" spc="0" normalizeH="0" noProof="0" dirty="0" smtClean="0">
                <a:ln>
                  <a:noFill/>
                </a:ln>
                <a:solidFill>
                  <a:srgbClr val="FFFFFF"/>
                </a:solidFill>
                <a:effectLst/>
                <a:uLnTx/>
                <a:uFillTx/>
                <a:latin typeface="Arial"/>
                <a:ea typeface="+mn-ea"/>
                <a:cs typeface="Calibri" panose="020F0502020204030204" pitchFamily="34" charset="0"/>
              </a:rPr>
              <a:t> GERMANY &amp; AIRBUSGROUP</a:t>
            </a: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a:p>
            <a:pPr marL="0" marR="0" lvl="0" indent="0" algn="l" defTabSz="1219170" rtl="0" eaLnBrk="1" fontAlgn="auto" latinLnBrk="0" hangingPunct="1">
              <a:lnSpc>
                <a:spcPct val="100000"/>
              </a:lnSpc>
              <a:spcBef>
                <a:spcPts val="0"/>
              </a:spcBef>
              <a:spcAft>
                <a:spcPts val="0"/>
              </a:spcAft>
              <a:buClrTx/>
              <a:buSzTx/>
              <a:buFont typeface="Arial" pitchFamily="34" charset="0"/>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896022032"/>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6"/>
          <p:cNvSpPr>
            <a:spLocks noGrp="1"/>
          </p:cNvSpPr>
          <p:nvPr>
            <p:ph type="title"/>
          </p:nvPr>
        </p:nvSpPr>
        <p:spPr/>
        <p:txBody>
          <a:bodyPr/>
          <a:lstStyle/>
          <a:p>
            <a:r>
              <a:rPr lang="en-US" altLang="fr-FR" dirty="0">
                <a:solidFill>
                  <a:srgbClr val="00B4B9"/>
                </a:solidFill>
                <a:latin typeface="Arial (en-tête)"/>
                <a:cs typeface="Arial" panose="020B0604020202020204" pitchFamily="34" charset="0"/>
              </a:rPr>
              <a:t>Altran has an established presence in </a:t>
            </a:r>
            <a:r>
              <a:rPr lang="en-US" altLang="fr-FR" dirty="0" smtClean="0">
                <a:solidFill>
                  <a:srgbClr val="00B4B9"/>
                </a:solidFill>
                <a:latin typeface="Arial (en-tête)"/>
                <a:cs typeface="Arial" panose="020B0604020202020204" pitchFamily="34" charset="0"/>
              </a:rPr>
              <a:t>Germany</a:t>
            </a:r>
            <a:endParaRPr lang="en-US" dirty="0">
              <a:solidFill>
                <a:srgbClr val="00B4B9"/>
              </a:solidFill>
              <a:latin typeface="Arial (en-tête)"/>
              <a:cs typeface="Arial" panose="020B0604020202020204" pitchFamily="34" charset="0"/>
            </a:endParaRPr>
          </a:p>
        </p:txBody>
      </p:sp>
      <p:sp>
        <p:nvSpPr>
          <p:cNvPr id="3" name="Espace réservé de la date 2"/>
          <p:cNvSpPr>
            <a:spLocks noGrp="1"/>
          </p:cNvSpPr>
          <p:nvPr>
            <p:ph type="dt" sz="half" idx="4294967295"/>
          </p:nvPr>
        </p:nvSpPr>
        <p:spPr>
          <a:xfrm>
            <a:off x="0" y="6405033"/>
            <a:ext cx="478368" cy="452968"/>
          </a:xfrm>
          <a:prstGeom prst="rect">
            <a:avLst/>
          </a:prstGeom>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alpha val="0"/>
                  </a:srgbClr>
                </a:solidFill>
                <a:effectLst/>
                <a:uLnTx/>
                <a:uFillTx/>
                <a:latin typeface="Arial"/>
                <a:ea typeface="+mn-ea"/>
                <a:cs typeface="+mn-cs"/>
              </a:rPr>
              <a:t>Date</a:t>
            </a:r>
            <a:endParaRPr kumimoji="0" lang="en-US" sz="2400" b="0" i="0" u="none" strike="noStrike" kern="1200" cap="none" spc="0" normalizeH="0" baseline="0" noProof="0" dirty="0">
              <a:ln>
                <a:noFill/>
              </a:ln>
              <a:solidFill>
                <a:srgbClr val="FFFFFF">
                  <a:alpha val="0"/>
                </a:srgbClr>
              </a:solidFill>
              <a:effectLst/>
              <a:uLnTx/>
              <a:uFillTx/>
              <a:latin typeface="Arial"/>
              <a:ea typeface="+mn-ea"/>
              <a:cs typeface="+mn-cs"/>
            </a:endParaRPr>
          </a:p>
        </p:txBody>
      </p:sp>
      <p:sp>
        <p:nvSpPr>
          <p:cNvPr id="11" name="ZoneTexte 10"/>
          <p:cNvSpPr txBox="1"/>
          <p:nvPr/>
        </p:nvSpPr>
        <p:spPr>
          <a:xfrm>
            <a:off x="433548" y="4783291"/>
            <a:ext cx="1432571" cy="205121"/>
          </a:xfrm>
          <a:prstGeom prst="rect">
            <a:avLst/>
          </a:prstGeom>
          <a:noFill/>
        </p:spPr>
        <p:txBody>
          <a:bodyPr wrap="square" lIns="0" tIns="0" rIns="0" bIns="0" rtlCol="0">
            <a:spAutoFit/>
          </a:bodyPr>
          <a:lstStyle/>
          <a:p>
            <a:pPr marL="0" marR="0" lvl="0" indent="0" algn="l" defTabSz="455739" rtl="0" eaLnBrk="1" fontAlgn="auto" latinLnBrk="0" hangingPunct="1">
              <a:lnSpc>
                <a:spcPct val="100000"/>
              </a:lnSpc>
              <a:spcBef>
                <a:spcPts val="0"/>
              </a:spcBef>
              <a:spcAft>
                <a:spcPts val="0"/>
              </a:spcAft>
              <a:buClrTx/>
              <a:buSzTx/>
              <a:buFontTx/>
              <a:buNone/>
              <a:tabLst/>
              <a:defRPr/>
            </a:pPr>
            <a:r>
              <a:rPr kumimoji="0" lang="en-US" sz="1333" b="1" i="0" u="none" strike="noStrike" kern="1200" cap="all" spc="0" normalizeH="0" baseline="0" noProof="0" dirty="0">
                <a:ln>
                  <a:noFill/>
                </a:ln>
                <a:solidFill>
                  <a:srgbClr val="464B69"/>
                </a:solidFill>
                <a:effectLst/>
                <a:uLnTx/>
                <a:uFillTx/>
                <a:latin typeface="Arial"/>
                <a:ea typeface="+mn-ea"/>
                <a:cs typeface="+mn-cs"/>
              </a:rPr>
              <a:t>PRESENCE</a:t>
            </a:r>
          </a:p>
        </p:txBody>
      </p:sp>
      <p:sp>
        <p:nvSpPr>
          <p:cNvPr id="12" name="ZoneTexte 11"/>
          <p:cNvSpPr txBox="1"/>
          <p:nvPr/>
        </p:nvSpPr>
        <p:spPr>
          <a:xfrm>
            <a:off x="433548" y="2469335"/>
            <a:ext cx="4740429" cy="205121"/>
          </a:xfrm>
          <a:prstGeom prst="rect">
            <a:avLst/>
          </a:prstGeom>
          <a:noFill/>
        </p:spPr>
        <p:txBody>
          <a:bodyPr wrap="square" lIns="0" tIns="0" rIns="0" bIns="0" rtlCol="0">
            <a:spAutoFit/>
          </a:bodyPr>
          <a:lstStyle/>
          <a:p>
            <a:pPr marL="0" marR="0" lvl="0" indent="0" algn="l" defTabSz="455739" rtl="0" eaLnBrk="1" fontAlgn="auto" latinLnBrk="0" hangingPunct="1">
              <a:lnSpc>
                <a:spcPct val="100000"/>
              </a:lnSpc>
              <a:spcBef>
                <a:spcPts val="0"/>
              </a:spcBef>
              <a:spcAft>
                <a:spcPts val="0"/>
              </a:spcAft>
              <a:buClrTx/>
              <a:buSzTx/>
              <a:buFontTx/>
              <a:buNone/>
              <a:tabLst/>
              <a:defRPr/>
            </a:pPr>
            <a:r>
              <a:rPr kumimoji="0" lang="en-US" sz="1333" b="1" i="0" u="none" strike="noStrike" kern="1200" cap="all" spc="0" normalizeH="0" baseline="0" noProof="0" dirty="0">
                <a:ln>
                  <a:noFill/>
                </a:ln>
                <a:solidFill>
                  <a:srgbClr val="464B69"/>
                </a:solidFill>
                <a:effectLst/>
                <a:uLnTx/>
                <a:uFillTx/>
                <a:latin typeface="Arial"/>
                <a:ea typeface="+mn-ea"/>
                <a:cs typeface="+mn-cs"/>
              </a:rPr>
              <a:t>TURNOVER IN 2017</a:t>
            </a:r>
          </a:p>
        </p:txBody>
      </p:sp>
      <p:sp>
        <p:nvSpPr>
          <p:cNvPr id="13" name="ZoneTexte 89"/>
          <p:cNvSpPr txBox="1"/>
          <p:nvPr/>
        </p:nvSpPr>
        <p:spPr>
          <a:xfrm>
            <a:off x="447285" y="2726573"/>
            <a:ext cx="4253787" cy="646159"/>
          </a:xfrm>
          <a:prstGeom prst="rect">
            <a:avLst/>
          </a:prstGeom>
          <a:noFill/>
        </p:spPr>
        <p:txBody>
          <a:bodyPr wrap="square" lIns="91168" tIns="45635" rIns="91168" bIns="45635" rtlCol="0">
            <a:spAutoFit/>
          </a:bodyPr>
          <a:lstStyle>
            <a:defPPr>
              <a:defRPr lang="fr-FR"/>
            </a:defPPr>
            <a:lvl1pPr defTabSz="456265">
              <a:defRPr sz="4400" b="1" kern="0">
                <a:solidFill>
                  <a:srgbClr val="365E8E"/>
                </a:solidFill>
                <a:cs typeface="Arial Unicode MS" pitchFamily="34" charset="-128"/>
              </a:defRPr>
            </a:lvl1pPr>
          </a:lstStyle>
          <a:p>
            <a:pPr marL="0" marR="0" lvl="0" indent="0" algn="l" defTabSz="121836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5F509B"/>
                </a:solidFill>
                <a:effectLst/>
                <a:uLnTx/>
                <a:uFillTx/>
                <a:latin typeface="Arial"/>
                <a:ea typeface="+mn-ea"/>
                <a:cs typeface="+mn-cs"/>
              </a:rPr>
              <a:t>€ +275 m</a:t>
            </a:r>
            <a:r>
              <a:rPr kumimoji="0" lang="en-US" sz="1467" b="1" i="0" u="none" strike="noStrike" kern="1200" cap="none" spc="0" normalizeH="0" baseline="-25000" noProof="0" dirty="0">
                <a:ln>
                  <a:noFill/>
                </a:ln>
                <a:solidFill>
                  <a:srgbClr val="5F509B"/>
                </a:solidFill>
                <a:effectLst/>
                <a:uLnTx/>
                <a:uFillTx/>
                <a:latin typeface="Arial"/>
                <a:ea typeface="+mn-ea"/>
                <a:cs typeface="+mn-cs"/>
              </a:rPr>
              <a:t>1</a:t>
            </a:r>
          </a:p>
        </p:txBody>
      </p:sp>
      <p:sp>
        <p:nvSpPr>
          <p:cNvPr id="15" name="ZoneTexte 14"/>
          <p:cNvSpPr txBox="1"/>
          <p:nvPr/>
        </p:nvSpPr>
        <p:spPr>
          <a:xfrm>
            <a:off x="433548" y="3688385"/>
            <a:ext cx="4740429" cy="205121"/>
          </a:xfrm>
          <a:prstGeom prst="rect">
            <a:avLst/>
          </a:prstGeom>
          <a:noFill/>
        </p:spPr>
        <p:txBody>
          <a:bodyPr wrap="square" lIns="0" tIns="0" rIns="0" bIns="0" rtlCol="0">
            <a:spAutoFit/>
          </a:bodyPr>
          <a:lstStyle/>
          <a:p>
            <a:pPr marL="0" marR="0" lvl="0" indent="0" algn="l" defTabSz="455739" rtl="0" eaLnBrk="1" fontAlgn="auto" latinLnBrk="0" hangingPunct="1">
              <a:lnSpc>
                <a:spcPct val="100000"/>
              </a:lnSpc>
              <a:spcBef>
                <a:spcPts val="0"/>
              </a:spcBef>
              <a:spcAft>
                <a:spcPts val="0"/>
              </a:spcAft>
              <a:buClrTx/>
              <a:buSzTx/>
              <a:buFontTx/>
              <a:buNone/>
              <a:tabLst/>
              <a:defRPr/>
            </a:pPr>
            <a:r>
              <a:rPr kumimoji="0" lang="en-US" sz="1333" b="1" i="0" u="none" strike="noStrike" kern="1200" cap="all" spc="0" normalizeH="0" baseline="0" noProof="0" dirty="0">
                <a:ln>
                  <a:noFill/>
                </a:ln>
                <a:solidFill>
                  <a:srgbClr val="464B69"/>
                </a:solidFill>
                <a:effectLst/>
                <a:uLnTx/>
                <a:uFillTx/>
                <a:latin typeface="Arial"/>
                <a:ea typeface="+mn-ea"/>
                <a:cs typeface="+mn-cs"/>
              </a:rPr>
              <a:t>ENGINEERS </a:t>
            </a:r>
          </a:p>
        </p:txBody>
      </p:sp>
      <p:sp>
        <p:nvSpPr>
          <p:cNvPr id="16" name="ZoneTexte 89"/>
          <p:cNvSpPr txBox="1"/>
          <p:nvPr/>
        </p:nvSpPr>
        <p:spPr>
          <a:xfrm>
            <a:off x="447286" y="3945624"/>
            <a:ext cx="4383241" cy="646159"/>
          </a:xfrm>
          <a:prstGeom prst="rect">
            <a:avLst/>
          </a:prstGeom>
          <a:noFill/>
        </p:spPr>
        <p:txBody>
          <a:bodyPr wrap="square" lIns="91168" tIns="45635" rIns="91168" bIns="45635" rtlCol="0">
            <a:spAutoFit/>
          </a:bodyPr>
          <a:lstStyle>
            <a:defPPr>
              <a:defRPr lang="fr-FR"/>
            </a:defPPr>
            <a:lvl1pPr defTabSz="456265">
              <a:defRPr sz="4400" b="1" kern="0">
                <a:solidFill>
                  <a:srgbClr val="365E8E"/>
                </a:solidFill>
                <a:cs typeface="Arial Unicode MS" pitchFamily="34" charset="-128"/>
              </a:defRPr>
            </a:lvl1pPr>
          </a:lstStyle>
          <a:p>
            <a:pPr marL="0" marR="0" lvl="0" indent="0" algn="l" defTabSz="121836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5F509B"/>
                </a:solidFill>
                <a:effectLst/>
                <a:uLnTx/>
                <a:uFillTx/>
                <a:latin typeface="Arial"/>
                <a:ea typeface="+mn-ea"/>
                <a:cs typeface="+mn-cs"/>
              </a:rPr>
              <a:t>+3,200</a:t>
            </a:r>
          </a:p>
        </p:txBody>
      </p:sp>
      <p:sp>
        <p:nvSpPr>
          <p:cNvPr id="17" name="ZoneTexte 16"/>
          <p:cNvSpPr txBox="1"/>
          <p:nvPr/>
        </p:nvSpPr>
        <p:spPr>
          <a:xfrm>
            <a:off x="433548" y="1420217"/>
            <a:ext cx="4740429" cy="205121"/>
          </a:xfrm>
          <a:prstGeom prst="rect">
            <a:avLst/>
          </a:prstGeom>
          <a:noFill/>
        </p:spPr>
        <p:txBody>
          <a:bodyPr wrap="square" lIns="0" tIns="0" rIns="0" bIns="0" rtlCol="0">
            <a:spAutoFit/>
          </a:bodyPr>
          <a:lstStyle/>
          <a:p>
            <a:pPr marL="0" marR="0" lvl="0" indent="0" algn="l" defTabSz="455739" rtl="0" eaLnBrk="1" fontAlgn="auto" latinLnBrk="0" hangingPunct="1">
              <a:lnSpc>
                <a:spcPct val="100000"/>
              </a:lnSpc>
              <a:spcBef>
                <a:spcPts val="0"/>
              </a:spcBef>
              <a:spcAft>
                <a:spcPts val="0"/>
              </a:spcAft>
              <a:buClrTx/>
              <a:buSzTx/>
              <a:buFontTx/>
              <a:buNone/>
              <a:tabLst/>
              <a:defRPr/>
            </a:pPr>
            <a:r>
              <a:rPr kumimoji="0" lang="en-US" sz="1333" b="1" i="0" u="none" strike="noStrike" kern="1200" cap="all" spc="0" normalizeH="0" baseline="0" noProof="0" dirty="0">
                <a:ln>
                  <a:noFill/>
                </a:ln>
                <a:solidFill>
                  <a:srgbClr val="464B69"/>
                </a:solidFill>
                <a:effectLst/>
                <a:uLnTx/>
                <a:uFillTx/>
                <a:latin typeface="Arial"/>
                <a:ea typeface="+mn-ea"/>
                <a:cs typeface="+mn-cs"/>
              </a:rPr>
              <a:t>LEADERSHIP IN ENGINEERING AND R&amp;D SERVICES</a:t>
            </a:r>
          </a:p>
        </p:txBody>
      </p:sp>
      <p:sp>
        <p:nvSpPr>
          <p:cNvPr id="18" name="ZoneTexte 89"/>
          <p:cNvSpPr txBox="1"/>
          <p:nvPr/>
        </p:nvSpPr>
        <p:spPr>
          <a:xfrm>
            <a:off x="447284" y="1677455"/>
            <a:ext cx="4358192" cy="646159"/>
          </a:xfrm>
          <a:prstGeom prst="rect">
            <a:avLst/>
          </a:prstGeom>
          <a:noFill/>
        </p:spPr>
        <p:txBody>
          <a:bodyPr wrap="square" lIns="91168" tIns="45635" rIns="91168" bIns="45635" rtlCol="0">
            <a:spAutoFit/>
          </a:bodyPr>
          <a:lstStyle/>
          <a:p>
            <a:pPr marL="0" marR="0" lvl="0" indent="0" algn="l" defTabSz="121836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5F509B"/>
                </a:solidFill>
                <a:effectLst/>
                <a:uLnTx/>
                <a:uFillTx/>
                <a:latin typeface="Arial"/>
                <a:ea typeface="+mn-ea"/>
                <a:cs typeface="+mn-cs"/>
              </a:rPr>
              <a:t>+30 years</a:t>
            </a:r>
          </a:p>
        </p:txBody>
      </p:sp>
      <p:cxnSp>
        <p:nvCxnSpPr>
          <p:cNvPr id="32" name="Connecteur droit 31"/>
          <p:cNvCxnSpPr/>
          <p:nvPr/>
        </p:nvCxnSpPr>
        <p:spPr>
          <a:xfrm flipH="1">
            <a:off x="395447" y="2757365"/>
            <a:ext cx="2496000" cy="0"/>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3" name="Connecteur droit 32"/>
          <p:cNvCxnSpPr/>
          <p:nvPr/>
        </p:nvCxnSpPr>
        <p:spPr>
          <a:xfrm flipH="1">
            <a:off x="395448" y="1708247"/>
            <a:ext cx="4738173" cy="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Connecteur droit 33"/>
          <p:cNvCxnSpPr/>
          <p:nvPr/>
        </p:nvCxnSpPr>
        <p:spPr>
          <a:xfrm>
            <a:off x="404847" y="5069520"/>
            <a:ext cx="4737600" cy="0"/>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6" name="Connecteur droit 35"/>
          <p:cNvCxnSpPr/>
          <p:nvPr/>
        </p:nvCxnSpPr>
        <p:spPr>
          <a:xfrm flipH="1">
            <a:off x="395447" y="3976416"/>
            <a:ext cx="2496000" cy="0"/>
          </a:xfrm>
          <a:prstGeom prst="line">
            <a:avLst/>
          </a:prstGeom>
          <a:ln w="3175"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476178" y="5145578"/>
            <a:ext cx="3502882" cy="748795"/>
          </a:xfrm>
          <a:prstGeom prst="rect">
            <a:avLst/>
          </a:prstGeom>
        </p:spPr>
        <p:txBody>
          <a:bodyPr wrap="none">
            <a:spAutoFit/>
          </a:bodyPr>
          <a:lstStyle/>
          <a:p>
            <a:pPr marL="0" marR="0" lvl="0" indent="0" algn="l" defTabSz="1218360"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5F509B"/>
                </a:solidFill>
                <a:effectLst/>
                <a:uLnTx/>
                <a:uFillTx/>
                <a:latin typeface="Arial"/>
                <a:ea typeface="+mn-ea"/>
                <a:cs typeface="+mn-cs"/>
              </a:rPr>
              <a:t>25+ locations in Germany</a:t>
            </a:r>
          </a:p>
          <a:p>
            <a:pPr marL="0" marR="0" lvl="0" indent="0" algn="l" defTabSz="1218360"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dirty="0">
              <a:ln>
                <a:noFill/>
              </a:ln>
              <a:solidFill>
                <a:srgbClr val="5F509B"/>
              </a:solidFill>
              <a:effectLst/>
              <a:uLnTx/>
              <a:uFillTx/>
              <a:latin typeface="Arial"/>
              <a:ea typeface="+mn-ea"/>
              <a:cs typeface="+mn-cs"/>
            </a:endParaRPr>
          </a:p>
        </p:txBody>
      </p:sp>
      <p:grpSp>
        <p:nvGrpSpPr>
          <p:cNvPr id="8" name="Gruppieren 7"/>
          <p:cNvGrpSpPr/>
          <p:nvPr/>
        </p:nvGrpSpPr>
        <p:grpSpPr>
          <a:xfrm>
            <a:off x="4798211" y="1174476"/>
            <a:ext cx="7201724" cy="4763729"/>
            <a:chOff x="3598658" y="880856"/>
            <a:chExt cx="5401293" cy="3572797"/>
          </a:xfrm>
        </p:grpSpPr>
        <p:pic>
          <p:nvPicPr>
            <p:cNvPr id="48" name="Grafik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8658" y="1189428"/>
              <a:ext cx="5254600" cy="2691457"/>
            </a:xfrm>
            <a:prstGeom prst="rect">
              <a:avLst/>
            </a:prstGeom>
          </p:spPr>
        </p:pic>
        <p:sp>
          <p:nvSpPr>
            <p:cNvPr id="6" name="Rechteck 5"/>
            <p:cNvSpPr/>
            <p:nvPr/>
          </p:nvSpPr>
          <p:spPr>
            <a:xfrm>
              <a:off x="3992028" y="880856"/>
              <a:ext cx="5007923" cy="3130604"/>
            </a:xfrm>
            <a:prstGeom prst="rect">
              <a:avLst/>
            </a:prstGeom>
            <a:solidFill>
              <a:schemeClr val="lt1">
                <a:alpha val="6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a:ea typeface="+mn-ea"/>
                <a:cs typeface="+mn-cs"/>
              </a:endParaRPr>
            </a:p>
          </p:txBody>
        </p:sp>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8721" y="1527188"/>
              <a:ext cx="2157649" cy="2926465"/>
            </a:xfrm>
            <a:prstGeom prst="rect">
              <a:avLst/>
            </a:prstGeom>
          </p:spPr>
        </p:pic>
        <p:sp>
          <p:nvSpPr>
            <p:cNvPr id="49" name="Ellipse 48"/>
            <p:cNvSpPr/>
            <p:nvPr/>
          </p:nvSpPr>
          <p:spPr>
            <a:xfrm>
              <a:off x="6801633" y="3974779"/>
              <a:ext cx="72000" cy="72000"/>
            </a:xfrm>
            <a:prstGeom prst="ellipse">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7" name="Gruppieren 6"/>
            <p:cNvGrpSpPr/>
            <p:nvPr/>
          </p:nvGrpSpPr>
          <p:grpSpPr>
            <a:xfrm>
              <a:off x="5850538" y="1974237"/>
              <a:ext cx="1411394" cy="2195320"/>
              <a:chOff x="5850538" y="1974237"/>
              <a:chExt cx="1411394" cy="2195320"/>
            </a:xfrm>
            <a:solidFill>
              <a:srgbClr val="FFCD1E"/>
            </a:solidFill>
          </p:grpSpPr>
          <p:sp>
            <p:nvSpPr>
              <p:cNvPr id="50" name="Ellipse 49"/>
              <p:cNvSpPr/>
              <p:nvPr/>
            </p:nvSpPr>
            <p:spPr>
              <a:xfrm>
                <a:off x="6247488" y="3740222"/>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53" name="Ellipse 52"/>
              <p:cNvSpPr/>
              <p:nvPr/>
            </p:nvSpPr>
            <p:spPr>
              <a:xfrm>
                <a:off x="6600338" y="2580650"/>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56" name="Ellipse 55"/>
              <p:cNvSpPr/>
              <p:nvPr/>
            </p:nvSpPr>
            <p:spPr>
              <a:xfrm>
                <a:off x="6646012" y="3916173"/>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57" name="Ellipse 56"/>
              <p:cNvSpPr/>
              <p:nvPr/>
            </p:nvSpPr>
            <p:spPr>
              <a:xfrm>
                <a:off x="6850726" y="3745886"/>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58" name="Ellipse 57"/>
              <p:cNvSpPr/>
              <p:nvPr/>
            </p:nvSpPr>
            <p:spPr>
              <a:xfrm>
                <a:off x="7189932" y="2291604"/>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59" name="Ellipse 58"/>
              <p:cNvSpPr/>
              <p:nvPr/>
            </p:nvSpPr>
            <p:spPr>
              <a:xfrm>
                <a:off x="6344828" y="1986218"/>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60" name="Ellipse 59"/>
              <p:cNvSpPr/>
              <p:nvPr/>
            </p:nvSpPr>
            <p:spPr>
              <a:xfrm>
                <a:off x="6315436" y="3259239"/>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61" name="Ellipse 60"/>
              <p:cNvSpPr/>
              <p:nvPr/>
            </p:nvSpPr>
            <p:spPr>
              <a:xfrm>
                <a:off x="5850538" y="2963582"/>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62" name="Ellipse 61"/>
              <p:cNvSpPr/>
              <p:nvPr/>
            </p:nvSpPr>
            <p:spPr>
              <a:xfrm>
                <a:off x="5877327" y="2768620"/>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63" name="Ellipse 62"/>
              <p:cNvSpPr/>
              <p:nvPr/>
            </p:nvSpPr>
            <p:spPr>
              <a:xfrm>
                <a:off x="5889840" y="2692295"/>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64" name="Ellipse 63"/>
              <p:cNvSpPr/>
              <p:nvPr/>
            </p:nvSpPr>
            <p:spPr>
              <a:xfrm>
                <a:off x="5924124" y="3095338"/>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65" name="Ellipse 64"/>
              <p:cNvSpPr/>
              <p:nvPr/>
            </p:nvSpPr>
            <p:spPr>
              <a:xfrm>
                <a:off x="6276879" y="3799750"/>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66" name="Ellipse 65"/>
              <p:cNvSpPr/>
              <p:nvPr/>
            </p:nvSpPr>
            <p:spPr>
              <a:xfrm>
                <a:off x="6685437" y="3769112"/>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67" name="Ellipse 66"/>
              <p:cNvSpPr/>
              <p:nvPr/>
            </p:nvSpPr>
            <p:spPr>
              <a:xfrm>
                <a:off x="6489437" y="2694545"/>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68" name="Ellipse 67"/>
              <p:cNvSpPr/>
              <p:nvPr/>
            </p:nvSpPr>
            <p:spPr>
              <a:xfrm>
                <a:off x="6208930" y="2190714"/>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69" name="Ellipse 68"/>
              <p:cNvSpPr/>
              <p:nvPr/>
            </p:nvSpPr>
            <p:spPr>
              <a:xfrm>
                <a:off x="7146694" y="2961135"/>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70" name="Ellipse 69"/>
              <p:cNvSpPr/>
              <p:nvPr/>
            </p:nvSpPr>
            <p:spPr>
              <a:xfrm>
                <a:off x="6212484" y="3474647"/>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71" name="Ellipse 70"/>
              <p:cNvSpPr/>
              <p:nvPr/>
            </p:nvSpPr>
            <p:spPr>
              <a:xfrm>
                <a:off x="6495962" y="2563693"/>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72" name="Ellipse 71"/>
              <p:cNvSpPr/>
              <p:nvPr/>
            </p:nvSpPr>
            <p:spPr>
              <a:xfrm>
                <a:off x="6073032" y="3230338"/>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73" name="Ellipse 72"/>
              <p:cNvSpPr/>
              <p:nvPr/>
            </p:nvSpPr>
            <p:spPr>
              <a:xfrm>
                <a:off x="6605251" y="4097557"/>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74" name="Ellipse 73"/>
              <p:cNvSpPr/>
              <p:nvPr/>
            </p:nvSpPr>
            <p:spPr>
              <a:xfrm>
                <a:off x="6450629" y="3306186"/>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75" name="Ellipse 74"/>
              <p:cNvSpPr/>
              <p:nvPr/>
            </p:nvSpPr>
            <p:spPr>
              <a:xfrm>
                <a:off x="6353539" y="3678386"/>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76" name="Ellipse 75"/>
              <p:cNvSpPr/>
              <p:nvPr/>
            </p:nvSpPr>
            <p:spPr>
              <a:xfrm>
                <a:off x="6140981" y="2040130"/>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77" name="Ellipse 76"/>
              <p:cNvSpPr/>
              <p:nvPr/>
            </p:nvSpPr>
            <p:spPr>
              <a:xfrm>
                <a:off x="6230695" y="1974237"/>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78" name="Ellipse 77"/>
              <p:cNvSpPr/>
              <p:nvPr/>
            </p:nvSpPr>
            <p:spPr>
              <a:xfrm>
                <a:off x="6110215" y="3707966"/>
                <a:ext cx="72000" cy="72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51" name="Ellipse 50"/>
            <p:cNvSpPr/>
            <p:nvPr/>
          </p:nvSpPr>
          <p:spPr>
            <a:xfrm>
              <a:off x="6770371" y="3941854"/>
              <a:ext cx="144000" cy="144000"/>
            </a:xfrm>
            <a:prstGeom prst="ellipse">
              <a:avLst/>
            </a:prstGeom>
            <a:noFill/>
            <a:ln w="19050">
              <a:solidFill>
                <a:srgbClr val="EB5F1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Rechteckige Legende 1"/>
            <p:cNvSpPr/>
            <p:nvPr/>
          </p:nvSpPr>
          <p:spPr>
            <a:xfrm>
              <a:off x="6980925" y="3413753"/>
              <a:ext cx="1268118" cy="215772"/>
            </a:xfrm>
            <a:prstGeom prst="wedgeRectCallout">
              <a:avLst>
                <a:gd name="adj1" fmla="val -52507"/>
                <a:gd name="adj2" fmla="val 17860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464B69"/>
                  </a:solidFill>
                  <a:effectLst/>
                  <a:uLnTx/>
                  <a:uFillTx/>
                  <a:latin typeface="Arial"/>
                  <a:ea typeface="+mn-ea"/>
                  <a:cs typeface="+mn-cs"/>
                </a:rPr>
                <a:t>Headquarter: </a:t>
              </a:r>
              <a:r>
                <a:rPr kumimoji="0" lang="de-DE" sz="1200" b="0" i="0" u="none" strike="noStrike" kern="1200" cap="none" spc="0" normalizeH="0" baseline="0" noProof="0" dirty="0" err="1">
                  <a:ln>
                    <a:noFill/>
                  </a:ln>
                  <a:solidFill>
                    <a:srgbClr val="464B69"/>
                  </a:solidFill>
                  <a:effectLst/>
                  <a:uLnTx/>
                  <a:uFillTx/>
                  <a:latin typeface="Arial"/>
                  <a:ea typeface="+mn-ea"/>
                  <a:cs typeface="+mn-cs"/>
                </a:rPr>
                <a:t>Munich</a:t>
              </a:r>
              <a:endParaRPr kumimoji="0" lang="de-DE" sz="1200" b="0" i="0" u="none" strike="noStrike" kern="1200" cap="none" spc="0" normalizeH="0" baseline="0" noProof="0" dirty="0">
                <a:ln>
                  <a:noFill/>
                </a:ln>
                <a:solidFill>
                  <a:srgbClr val="464B69"/>
                </a:solidFill>
                <a:effectLst/>
                <a:uLnTx/>
                <a:uFillTx/>
                <a:latin typeface="Arial"/>
                <a:ea typeface="+mn-ea"/>
                <a:cs typeface="+mn-cs"/>
              </a:endParaRPr>
            </a:p>
          </p:txBody>
        </p:sp>
      </p:grpSp>
      <p:sp>
        <p:nvSpPr>
          <p:cNvPr id="52" name="Textfeld 51"/>
          <p:cNvSpPr txBox="1"/>
          <p:nvPr/>
        </p:nvSpPr>
        <p:spPr>
          <a:xfrm>
            <a:off x="327051" y="5886334"/>
            <a:ext cx="4823597" cy="256545"/>
          </a:xfrm>
          <a:prstGeom prst="rect">
            <a:avLst/>
          </a:prstGeom>
          <a:noFill/>
        </p:spPr>
        <p:txBody>
          <a:bodyPr wrap="square" rtlCol="0">
            <a:spAutoFit/>
          </a:bodyPr>
          <a:lstStyle/>
          <a:p>
            <a:pPr marL="0" marR="0" lvl="1" indent="0" algn="l" defTabSz="1219170" rtl="0" eaLnBrk="1" fontAlgn="auto" latinLnBrk="0" hangingPunct="1">
              <a:lnSpc>
                <a:spcPct val="100000"/>
              </a:lnSpc>
              <a:spcBef>
                <a:spcPts val="0"/>
              </a:spcBef>
              <a:spcAft>
                <a:spcPts val="0"/>
              </a:spcAft>
              <a:buClrTx/>
              <a:buSzTx/>
              <a:buFontTx/>
              <a:buNone/>
              <a:tabLst/>
              <a:defRPr/>
            </a:pPr>
            <a:r>
              <a:rPr kumimoji="0" lang="de-DE" sz="1067" b="0" i="1" u="none" strike="noStrike" kern="1200" cap="none" spc="0" normalizeH="0" baseline="-25000" noProof="0" dirty="0">
                <a:ln>
                  <a:noFill/>
                </a:ln>
                <a:solidFill>
                  <a:srgbClr val="464B69"/>
                </a:solidFill>
                <a:effectLst/>
                <a:uLnTx/>
                <a:uFillTx/>
                <a:latin typeface="Arial Narrow" panose="020B0606020202030204" pitchFamily="34" charset="0"/>
                <a:ea typeface="+mn-ea"/>
                <a:cs typeface="+mn-cs"/>
              </a:rPr>
              <a:t>1</a:t>
            </a:r>
            <a:r>
              <a:rPr kumimoji="0" lang="de-DE" sz="1067" b="0" i="1" u="none" strike="noStrike" kern="1200" cap="none" spc="0" normalizeH="0" baseline="0" noProof="0" dirty="0">
                <a:ln>
                  <a:noFill/>
                </a:ln>
                <a:solidFill>
                  <a:srgbClr val="464B69"/>
                </a:solidFill>
                <a:effectLst/>
                <a:uLnTx/>
                <a:uFillTx/>
                <a:latin typeface="Arial Narrow" panose="020B0606020202030204" pitchFamily="34" charset="0"/>
                <a:ea typeface="+mn-ea"/>
                <a:cs typeface="+mn-cs"/>
              </a:rPr>
              <a:t>Cluster Germany &amp; Austria</a:t>
            </a:r>
          </a:p>
        </p:txBody>
      </p:sp>
    </p:spTree>
    <p:extLst>
      <p:ext uri="{BB962C8B-B14F-4D97-AF65-F5344CB8AC3E}">
        <p14:creationId xmlns:p14="http://schemas.microsoft.com/office/powerpoint/2010/main" val="8018743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44" descr="Ähnliches Fot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260" r="14466"/>
          <a:stretch/>
        </p:blipFill>
        <p:spPr bwMode="auto">
          <a:xfrm>
            <a:off x="7804075" y="5426120"/>
            <a:ext cx="380291" cy="541145"/>
          </a:xfrm>
          <a:prstGeom prst="rect">
            <a:avLst/>
          </a:prstGeom>
          <a:noFill/>
          <a:extLst>
            <a:ext uri="{909E8E84-426E-40DD-AFC4-6F175D3DCCD1}">
              <a14:hiddenFill xmlns:a14="http://schemas.microsoft.com/office/drawing/2010/main">
                <a:solidFill>
                  <a:srgbClr val="FFFFFF"/>
                </a:solidFill>
              </a14:hiddenFill>
            </a:ext>
          </a:extLst>
        </p:spPr>
      </p:pic>
      <p:pic>
        <p:nvPicPr>
          <p:cNvPr id="21" name="Espace réservé pour une image  12"/>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t="24150" b="13363"/>
          <a:stretch/>
        </p:blipFill>
        <p:spPr>
          <a:xfrm>
            <a:off x="0" y="0"/>
            <a:ext cx="12192000" cy="3506957"/>
          </a:xfrm>
          <a:prstGeom prst="rect">
            <a:avLst/>
          </a:prstGeom>
        </p:spPr>
      </p:pic>
      <p:sp>
        <p:nvSpPr>
          <p:cNvPr id="9" name="Espace réservé de la date 8"/>
          <p:cNvSpPr>
            <a:spLocks noGrp="1"/>
          </p:cNvSpPr>
          <p:nvPr>
            <p:ph type="dt" sz="half" idx="10"/>
          </p:nvPr>
        </p:nvSpPr>
        <p:spPr/>
        <p: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a:ln>
                  <a:noFill/>
                </a:ln>
                <a:solidFill>
                  <a:srgbClr val="FFFFFF">
                    <a:alpha val="0"/>
                  </a:srgbClr>
                </a:solidFill>
                <a:effectLst/>
                <a:uLnTx/>
                <a:uFillTx/>
                <a:latin typeface="Arial"/>
                <a:ea typeface="+mn-ea"/>
                <a:cs typeface="+mn-cs"/>
              </a:rPr>
              <a:t>Date</a:t>
            </a:r>
          </a:p>
        </p:txBody>
      </p:sp>
      <p:sp>
        <p:nvSpPr>
          <p:cNvPr id="11" name="Espace réservé du numéro de diapositive 10"/>
          <p:cNvSpPr>
            <a:spLocks noGrp="1"/>
          </p:cNvSpPr>
          <p:nvPr>
            <p:ph type="sldNum" sz="quarter" idx="11"/>
          </p:nvPr>
        </p:nvSpPr>
        <p:spPr/>
        <p: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fld id="{10C140CD-8AED-46FF-A9A2-77308F3F39AE}" type="slidenum">
              <a:rPr kumimoji="0" lang="fr-FR" sz="2400" b="0" i="0" u="none" strike="noStrike" kern="1200" cap="none" spc="0" normalizeH="0" baseline="0" noProof="0">
                <a:ln>
                  <a:noFill/>
                </a:ln>
                <a:solidFill>
                  <a:srgbClr val="464B69"/>
                </a:solidFill>
                <a:effectLst/>
                <a:uLnTx/>
                <a:uFillTx/>
                <a:latin typeface="Arial"/>
                <a:ea typeface="+mn-ea"/>
                <a:cs typeface="+mn-cs"/>
              </a:rPr>
              <a:pPr marL="0" marR="0" lvl="0" indent="0" algn="l" defTabSz="1219140" rtl="0" eaLnBrk="1" fontAlgn="auto" latinLnBrk="0" hangingPunct="1">
                <a:lnSpc>
                  <a:spcPct val="100000"/>
                </a:lnSpc>
                <a:spcBef>
                  <a:spcPts val="0"/>
                </a:spcBef>
                <a:spcAft>
                  <a:spcPts val="0"/>
                </a:spcAft>
                <a:buClrTx/>
                <a:buSzTx/>
                <a:buFontTx/>
                <a:buNone/>
                <a:tabLst/>
                <a:defRPr/>
              </a:pPr>
              <a:t>25</a:t>
            </a:fld>
            <a:endParaRPr kumimoji="0" lang="fr-FR" sz="2400" b="0" i="0" u="none" strike="noStrike" kern="1200" cap="none" spc="0" normalizeH="0" baseline="0" noProof="0" dirty="0">
              <a:ln>
                <a:noFill/>
              </a:ln>
              <a:solidFill>
                <a:srgbClr val="464B69"/>
              </a:solidFill>
              <a:effectLst/>
              <a:uLnTx/>
              <a:uFillTx/>
              <a:latin typeface="Arial"/>
              <a:ea typeface="+mn-ea"/>
              <a:cs typeface="+mn-cs"/>
            </a:endParaRPr>
          </a:p>
        </p:txBody>
      </p:sp>
      <p:sp>
        <p:nvSpPr>
          <p:cNvPr id="19" name="Espace réservé du texte 18"/>
          <p:cNvSpPr>
            <a:spLocks noGrp="1"/>
          </p:cNvSpPr>
          <p:nvPr>
            <p:ph type="body" sz="quarter" idx="20"/>
          </p:nvPr>
        </p:nvSpPr>
        <p:spPr>
          <a:xfrm>
            <a:off x="3671212" y="3932461"/>
            <a:ext cx="3768939" cy="227859"/>
          </a:xfrm>
        </p:spPr>
        <p:txBody>
          <a:bodyPr/>
          <a:lstStyle/>
          <a:p>
            <a:pPr>
              <a:lnSpc>
                <a:spcPts val="1600"/>
              </a:lnSpc>
              <a:defRPr/>
            </a:pPr>
            <a:r>
              <a:rPr lang="en-US" sz="1600" b="1" kern="0" dirty="0">
                <a:solidFill>
                  <a:srgbClr val="00B4B9"/>
                </a:solidFill>
                <a:ea typeface="Arial" charset="0"/>
                <a:cs typeface="Arial" charset="0"/>
              </a:rPr>
              <a:t>KEY CLIENTS</a:t>
            </a:r>
          </a:p>
          <a:p>
            <a:pPr>
              <a:lnSpc>
                <a:spcPts val="1600"/>
              </a:lnSpc>
              <a:defRPr/>
            </a:pPr>
            <a:endParaRPr lang="en-US" kern="0" dirty="0">
              <a:solidFill>
                <a:srgbClr val="464B69"/>
              </a:solidFill>
              <a:ea typeface="Arial" charset="0"/>
              <a:cs typeface="Arial" charset="0"/>
            </a:endParaRPr>
          </a:p>
        </p:txBody>
      </p:sp>
      <p:sp>
        <p:nvSpPr>
          <p:cNvPr id="59" name="ZoneTexte 58"/>
          <p:cNvSpPr txBox="1"/>
          <p:nvPr/>
        </p:nvSpPr>
        <p:spPr>
          <a:xfrm>
            <a:off x="540011" y="5029602"/>
            <a:ext cx="2048638" cy="964431"/>
          </a:xfrm>
          <a:prstGeom prst="rect">
            <a:avLst/>
          </a:prstGeom>
          <a:noFill/>
        </p:spPr>
        <p:txBody>
          <a:bodyPr wrap="none" lIns="0" tIns="0" rIns="0" bIns="0"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007EAF"/>
                </a:solidFill>
                <a:effectLst/>
                <a:uLnTx/>
                <a:uFillTx/>
                <a:latin typeface="Arial Black" panose="020B0A04020102020204" pitchFamily="34" charset="0"/>
                <a:ea typeface="+mn-ea"/>
                <a:cs typeface="Arial" charset="0"/>
              </a:rPr>
              <a:t>63 m+</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00B4B9"/>
                </a:solidFill>
                <a:effectLst/>
                <a:uLnTx/>
                <a:uFillTx/>
                <a:latin typeface="Arial"/>
                <a:ea typeface="+mn-ea"/>
                <a:cs typeface="Arial" charset="0"/>
              </a:rPr>
              <a:t>2016 TURNOVER</a:t>
            </a:r>
          </a:p>
        </p:txBody>
      </p:sp>
      <p:sp>
        <p:nvSpPr>
          <p:cNvPr id="60" name="ZoneTexte 59"/>
          <p:cNvSpPr txBox="1"/>
          <p:nvPr/>
        </p:nvSpPr>
        <p:spPr>
          <a:xfrm>
            <a:off x="456348" y="3802501"/>
            <a:ext cx="2235035" cy="964431"/>
          </a:xfrm>
          <a:prstGeom prst="rect">
            <a:avLst/>
          </a:prstGeom>
          <a:noFill/>
        </p:spPr>
        <p:txBody>
          <a:bodyPr wrap="none" lIns="0" tIns="0" rIns="0" bIns="0"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00B4B9"/>
                </a:solidFill>
                <a:effectLst/>
                <a:uLnTx/>
                <a:uFillTx/>
                <a:latin typeface="Arial Black" panose="020B0A04020102020204" pitchFamily="34" charset="0"/>
                <a:ea typeface="+mn-ea"/>
                <a:cs typeface="Arial" charset="0"/>
              </a:rPr>
              <a:t>650+</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GB" sz="1467" b="0" i="0" u="none" strike="noStrike" kern="1200" cap="none" spc="0" normalizeH="0" baseline="0" noProof="0" dirty="0">
                <a:ln>
                  <a:noFill/>
                </a:ln>
                <a:solidFill>
                  <a:srgbClr val="00B4B9"/>
                </a:solidFill>
                <a:effectLst/>
                <a:uLnTx/>
                <a:uFillTx/>
                <a:latin typeface="Arial"/>
                <a:ea typeface="+mn-ea"/>
                <a:cs typeface="Arial" charset="0"/>
              </a:rPr>
              <a:t>DEDICATED ENGINEERS</a:t>
            </a:r>
          </a:p>
        </p:txBody>
      </p:sp>
      <p:sp>
        <p:nvSpPr>
          <p:cNvPr id="34" name="Espace réservé du texte 18"/>
          <p:cNvSpPr>
            <a:spLocks noGrp="1"/>
          </p:cNvSpPr>
          <p:nvPr>
            <p:ph type="body" sz="quarter" idx="20"/>
          </p:nvPr>
        </p:nvSpPr>
        <p:spPr>
          <a:xfrm>
            <a:off x="8471413" y="3943711"/>
            <a:ext cx="3768939" cy="209709"/>
          </a:xfrm>
        </p:spPr>
        <p:txBody>
          <a:bodyPr/>
          <a:lstStyle/>
          <a:p>
            <a:pPr>
              <a:lnSpc>
                <a:spcPts val="1600"/>
              </a:lnSpc>
              <a:defRPr/>
            </a:pPr>
            <a:r>
              <a:rPr lang="en-US" sz="1600" b="1" kern="0" dirty="0">
                <a:solidFill>
                  <a:srgbClr val="00B4B9"/>
                </a:solidFill>
                <a:ea typeface="Arial" charset="0"/>
                <a:cs typeface="Arial" charset="0"/>
              </a:rPr>
              <a:t>FIELDS OF COMPETENCE</a:t>
            </a:r>
          </a:p>
          <a:p>
            <a:pPr>
              <a:lnSpc>
                <a:spcPts val="1600"/>
              </a:lnSpc>
              <a:defRPr/>
            </a:pPr>
            <a:endParaRPr lang="en-US" kern="0" dirty="0">
              <a:solidFill>
                <a:srgbClr val="464B69"/>
              </a:solidFill>
              <a:ea typeface="Arial" charset="0"/>
              <a:cs typeface="Arial" charset="0"/>
            </a:endParaRPr>
          </a:p>
        </p:txBody>
      </p:sp>
      <p:sp>
        <p:nvSpPr>
          <p:cNvPr id="2" name="Rechteck 1"/>
          <p:cNvSpPr/>
          <p:nvPr/>
        </p:nvSpPr>
        <p:spPr>
          <a:xfrm>
            <a:off x="8367688" y="4422008"/>
            <a:ext cx="3488621" cy="1215204"/>
          </a:xfrm>
          <a:prstGeom prst="rect">
            <a:avLst/>
          </a:prstGeom>
        </p:spPr>
        <p:txBody>
          <a:bodyPr wrap="square">
            <a:spAutoFit/>
          </a:bodyPr>
          <a:lstStyle/>
          <a:p>
            <a:pPr marL="228589" marR="0" lvl="0" indent="-228589" algn="l" defTabSz="121914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B4B9"/>
                </a:solidFill>
                <a:effectLst/>
                <a:uLnTx/>
                <a:uFillTx/>
                <a:latin typeface="Arial"/>
                <a:ea typeface="Arial" charset="0"/>
                <a:cs typeface="Arial" charset="0"/>
              </a:rPr>
              <a:t>Advanced aircraft development</a:t>
            </a:r>
          </a:p>
          <a:p>
            <a:pPr marL="228589" marR="0" lvl="0" indent="-228589" algn="l" defTabSz="121914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B4B9"/>
                </a:solidFill>
                <a:effectLst/>
                <a:uLnTx/>
                <a:uFillTx/>
                <a:latin typeface="Arial"/>
                <a:ea typeface="Arial" charset="0"/>
                <a:cs typeface="Arial" charset="0"/>
              </a:rPr>
              <a:t>Production ramp-up processes &amp; Industry 4.0</a:t>
            </a:r>
          </a:p>
          <a:p>
            <a:pPr marL="228589" marR="0" lvl="0" indent="-228589" algn="l" defTabSz="121914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B4B9"/>
                </a:solidFill>
                <a:effectLst/>
                <a:uLnTx/>
                <a:uFillTx/>
                <a:latin typeface="Arial"/>
                <a:ea typeface="Arial" charset="0"/>
                <a:cs typeface="Arial" charset="0"/>
              </a:rPr>
              <a:t>Digital Services and Connectivity</a:t>
            </a:r>
          </a:p>
        </p:txBody>
      </p:sp>
      <p:sp>
        <p:nvSpPr>
          <p:cNvPr id="36" name="Titre 6">
            <a:extLst>
              <a:ext uri="{FF2B5EF4-FFF2-40B4-BE49-F238E27FC236}">
                <a16:creationId xmlns:a16="http://schemas.microsoft.com/office/drawing/2014/main" id="{05FEB7E1-DCF6-49DF-B49A-322A120303B4}"/>
              </a:ext>
            </a:extLst>
          </p:cNvPr>
          <p:cNvSpPr txBox="1">
            <a:spLocks/>
          </p:cNvSpPr>
          <p:nvPr/>
        </p:nvSpPr>
        <p:spPr>
          <a:xfrm>
            <a:off x="478370" y="584886"/>
            <a:ext cx="5970439" cy="443849"/>
          </a:xfrm>
          <a:prstGeom prst="rect">
            <a:avLst/>
          </a:prstGeom>
        </p:spPr>
        <p:txBody>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pPr marL="0" marR="0" lvl="0" indent="0" algn="l" defTabSz="1219140" rtl="0" eaLnBrk="1" fontAlgn="auto" latinLnBrk="0" hangingPunct="1">
              <a:lnSpc>
                <a:spcPct val="90000"/>
              </a:lnSpc>
              <a:spcBef>
                <a:spcPct val="0"/>
              </a:spcBef>
              <a:spcAft>
                <a:spcPts val="0"/>
              </a:spcAft>
              <a:buClrTx/>
              <a:buSzTx/>
              <a:buFontTx/>
              <a:buNone/>
              <a:tabLst/>
              <a:defRPr/>
            </a:pPr>
            <a:r>
              <a:rPr kumimoji="0" lang="en-US" sz="2667" b="1" i="0" u="none" strike="noStrike" kern="1200" cap="none" spc="0" normalizeH="0" baseline="0" noProof="0" dirty="0" smtClean="0">
                <a:ln>
                  <a:noFill/>
                </a:ln>
                <a:solidFill>
                  <a:srgbClr val="FFFFFF"/>
                </a:solidFill>
                <a:effectLst/>
                <a:uLnTx/>
                <a:uFillTx/>
                <a:latin typeface="Arial"/>
                <a:ea typeface="+mj-ea"/>
                <a:cs typeface="+mj-cs"/>
              </a:rPr>
              <a:t>Aeronautics in Germany</a:t>
            </a:r>
            <a:endParaRPr kumimoji="0" lang="en-US" sz="2667" b="1" i="0" u="none" strike="noStrike" kern="1200" cap="none" spc="0" normalizeH="0" baseline="0" noProof="0" dirty="0">
              <a:ln>
                <a:noFill/>
              </a:ln>
              <a:solidFill>
                <a:srgbClr val="FFFFFF"/>
              </a:solidFill>
              <a:effectLst/>
              <a:uLnTx/>
              <a:uFillTx/>
              <a:latin typeface="Arial"/>
              <a:ea typeface="+mj-ea"/>
              <a:cs typeface="+mj-cs"/>
            </a:endParaRPr>
          </a:p>
        </p:txBody>
      </p:sp>
      <p:pic>
        <p:nvPicPr>
          <p:cNvPr id="32" name="Picture 40" descr="Bildergebnis für lufthansa technik logo neu"/>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6487" b="36880"/>
          <a:stretch/>
        </p:blipFill>
        <p:spPr bwMode="auto">
          <a:xfrm>
            <a:off x="6246566" y="4325248"/>
            <a:ext cx="1928409" cy="26882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2" descr="Bildergebnis für fassmer 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5635" r="24469"/>
          <a:stretch/>
        </p:blipFill>
        <p:spPr bwMode="auto">
          <a:xfrm>
            <a:off x="6629197" y="5407857"/>
            <a:ext cx="519632" cy="58320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0" descr="Ähnliches Fot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72232" y="6022893"/>
            <a:ext cx="1280616" cy="27763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2" descr="Bildergebnis für meyer werft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26064" y="5916264"/>
            <a:ext cx="1069296" cy="3742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4" descr="Bildergebnis für thyssen krupp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8612" t="16592" r="7225" b="19622"/>
          <a:stretch/>
        </p:blipFill>
        <p:spPr bwMode="auto">
          <a:xfrm>
            <a:off x="3562753" y="6047332"/>
            <a:ext cx="1577329" cy="37357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6" descr="Bildergebnis für airbus logo neu"/>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71212" y="4344482"/>
            <a:ext cx="1151221" cy="25801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Bildergebnis für diehl comfort modules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23489" y="5219281"/>
            <a:ext cx="848076" cy="3133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Bildergebnis für solarimpulse logo"/>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888" t="55775" b="28475"/>
          <a:stretch/>
        </p:blipFill>
        <p:spPr bwMode="auto">
          <a:xfrm>
            <a:off x="6792558" y="4797347"/>
            <a:ext cx="1414305" cy="21278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Bildergebnis für ohb system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04685" y="5638224"/>
            <a:ext cx="1042601" cy="30026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Bildergebnis für premium aerotec"/>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10087" y="4732792"/>
            <a:ext cx="1637172" cy="23329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7" descr="Bildergebnis für recaro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31490" y="5661813"/>
            <a:ext cx="1025825" cy="22568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9" descr="Bildergebnis für zodiac aerospace"/>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552001" y="4624308"/>
            <a:ext cx="1312788" cy="44469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3" descr="Ähnliches Foto"/>
          <p:cNvPicPr>
            <a:picLocks noChangeAspect="1" noChangeArrowheads="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t="39736" b="38149"/>
          <a:stretch/>
        </p:blipFill>
        <p:spPr bwMode="auto">
          <a:xfrm>
            <a:off x="3632849" y="5180606"/>
            <a:ext cx="1351391" cy="29885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5" descr="Bildergebnis für hutchinson"/>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4939" t="33140" r="12278" b="33617"/>
          <a:stretch/>
        </p:blipFill>
        <p:spPr bwMode="auto">
          <a:xfrm>
            <a:off x="6072571" y="5157137"/>
            <a:ext cx="1844528" cy="24712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1" descr="Bildergebnis für airbus helicopter logo"/>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835018" y="4161507"/>
            <a:ext cx="1411548" cy="578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65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10450545" y="6076349"/>
            <a:ext cx="1741455" cy="386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41"/>
          <p:cNvSpPr/>
          <p:nvPr/>
        </p:nvSpPr>
        <p:spPr>
          <a:xfrm>
            <a:off x="-1" y="-39557"/>
            <a:ext cx="12199905" cy="6917080"/>
          </a:xfrm>
          <a:prstGeom prst="rect">
            <a:avLst/>
          </a:prstGeom>
          <a:solidFill>
            <a:srgbClr val="00B4B9">
              <a:alpha val="71000"/>
            </a:srgbClr>
          </a:solidFill>
          <a:ln w="25400" cap="flat" cmpd="sng" algn="ctr">
            <a:noFill/>
            <a:prstDash val="solid"/>
          </a:ln>
          <a:effectLst/>
        </p:spPr>
        <p:txBody>
          <a:bodyPr lIns="91339" tIns="45719" rIns="91339" bIns="45719" rtlCol="0" anchor="ctr"/>
          <a:lstStyle/>
          <a:p>
            <a:pPr marL="0" marR="0" lvl="0" indent="0" algn="ctr" defTabSz="913221" rtl="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4" name="20 Grupo"/>
          <p:cNvGrpSpPr/>
          <p:nvPr/>
        </p:nvGrpSpPr>
        <p:grpSpPr>
          <a:xfrm>
            <a:off x="-1" y="6376968"/>
            <a:ext cx="12199906" cy="500555"/>
            <a:chOff x="0" y="5486400"/>
            <a:chExt cx="12195175" cy="500400"/>
          </a:xfrm>
        </p:grpSpPr>
        <p:sp>
          <p:nvSpPr>
            <p:cNvPr id="5" name="23 Rectángulo"/>
            <p:cNvSpPr/>
            <p:nvPr/>
          </p:nvSpPr>
          <p:spPr>
            <a:xfrm>
              <a:off x="0" y="5486400"/>
              <a:ext cx="12195175" cy="500400"/>
            </a:xfrm>
            <a:prstGeom prst="rect">
              <a:avLst/>
            </a:prstGeom>
            <a:solidFill>
              <a:srgbClr val="FFFFFF">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Arial"/>
                <a:ea typeface="+mn-ea"/>
                <a:cs typeface="+mn-cs"/>
              </a:endParaRPr>
            </a:p>
          </p:txBody>
        </p:sp>
        <p:pic>
          <p:nvPicPr>
            <p:cNvPr id="11"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1149680" y="5596318"/>
              <a:ext cx="799353" cy="180000"/>
            </a:xfrm>
            <a:prstGeom prst="rect">
              <a:avLst/>
            </a:prstGeom>
            <a:noFill/>
            <a:ln>
              <a:noFill/>
            </a:ln>
          </p:spPr>
        </p:pic>
      </p:grpSp>
      <p:sp>
        <p:nvSpPr>
          <p:cNvPr id="14" name="Titre 23"/>
          <p:cNvSpPr txBox="1">
            <a:spLocks/>
          </p:cNvSpPr>
          <p:nvPr/>
        </p:nvSpPr>
        <p:spPr>
          <a:xfrm>
            <a:off x="1493643" y="1936821"/>
            <a:ext cx="9457268" cy="2448735"/>
          </a:xfrm>
          <a:prstGeom prst="rect">
            <a:avLst/>
          </a:prstGeom>
        </p:spPr>
        <p:txBody>
          <a:bodyPr/>
          <a:lstStyle>
            <a:lvl1pPr algn="l" defTabSz="1219170" rtl="0" eaLnBrk="1" latinLnBrk="0" hangingPunct="1">
              <a:lnSpc>
                <a:spcPct val="90000"/>
              </a:lnSpc>
              <a:spcBef>
                <a:spcPct val="0"/>
              </a:spcBef>
              <a:buNone/>
              <a:defRPr sz="2667" b="1" kern="1200">
                <a:solidFill>
                  <a:schemeClr val="accent5"/>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en-US" sz="8000" b="1" i="0" u="none" strike="noStrike" kern="1200" cap="none" spc="0" normalizeH="0" baseline="0" noProof="0" dirty="0" smtClean="0">
                <a:ln>
                  <a:noFill/>
                </a:ln>
                <a:solidFill>
                  <a:srgbClr val="FFFFFF"/>
                </a:solidFill>
                <a:effectLst/>
                <a:uLnTx/>
                <a:uFillTx/>
                <a:latin typeface="Arial Black" panose="020B0A04020102020204" pitchFamily="34" charset="0"/>
                <a:ea typeface="+mj-ea"/>
                <a:cs typeface="+mj-cs"/>
              </a:rPr>
              <a:t>BLOQUE 4.</a:t>
            </a:r>
            <a:endParaRPr kumimoji="0" lang="en-US" sz="8000" b="1" i="0" u="none" strike="noStrike" kern="1200" cap="none" spc="0" normalizeH="0" baseline="0" noProof="0" dirty="0">
              <a:ln>
                <a:noFill/>
              </a:ln>
              <a:solidFill>
                <a:srgbClr val="FFFFFF"/>
              </a:solidFill>
              <a:effectLst/>
              <a:uLnTx/>
              <a:uFillTx/>
              <a:latin typeface="Arial Black" panose="020B0A04020102020204" pitchFamily="34" charset="0"/>
              <a:ea typeface="+mj-ea"/>
              <a:cs typeface="+mj-cs"/>
            </a:endParaRPr>
          </a:p>
        </p:txBody>
      </p:sp>
      <p:sp>
        <p:nvSpPr>
          <p:cNvPr id="16" name="Espace réservé du texte 24"/>
          <p:cNvSpPr txBox="1">
            <a:spLocks/>
          </p:cNvSpPr>
          <p:nvPr/>
        </p:nvSpPr>
        <p:spPr>
          <a:xfrm>
            <a:off x="1534586" y="3214326"/>
            <a:ext cx="9457268" cy="2595420"/>
          </a:xfrm>
          <a:prstGeom prst="rect">
            <a:avLst/>
          </a:prstGeom>
        </p:spPr>
        <p:txBody>
          <a:bodyPr/>
          <a:lstStyle>
            <a:lvl1pPr marL="0" indent="0" algn="ctr" defTabSz="1219170" rtl="0" eaLnBrk="1" latinLnBrk="0" hangingPunct="1">
              <a:lnSpc>
                <a:spcPct val="100000"/>
              </a:lnSpc>
              <a:spcBef>
                <a:spcPts val="0"/>
              </a:spcBef>
              <a:buFont typeface="Arial" pitchFamily="34" charset="0"/>
              <a:buNone/>
              <a:defRPr sz="1467" kern="1200">
                <a:solidFill>
                  <a:schemeClr val="accent4"/>
                </a:solidFill>
                <a:latin typeface="+mn-lt"/>
                <a:ea typeface="+mn-ea"/>
                <a:cs typeface="+mn-cs"/>
              </a:defRPr>
            </a:lvl1pPr>
            <a:lvl2pPr marL="146047" indent="-146047" algn="ctr" defTabSz="1219170" rtl="0" eaLnBrk="1" latinLnBrk="0" hangingPunct="1">
              <a:lnSpc>
                <a:spcPct val="100000"/>
              </a:lnSpc>
              <a:spcBef>
                <a:spcPts val="0"/>
              </a:spcBef>
              <a:buFont typeface="Arial" pitchFamily="34" charset="0"/>
              <a:buChar char="•"/>
              <a:defRPr sz="1467" kern="1200">
                <a:solidFill>
                  <a:schemeClr val="accent4"/>
                </a:solidFill>
                <a:latin typeface="+mn-lt"/>
                <a:ea typeface="+mn-ea"/>
                <a:cs typeface="+mn-cs"/>
              </a:defRPr>
            </a:lvl2pPr>
            <a:lvl3pPr marL="0" indent="0" algn="l" defTabSz="1219170" rtl="0" eaLnBrk="1" latinLnBrk="0" hangingPunct="1">
              <a:lnSpc>
                <a:spcPct val="100000"/>
              </a:lnSpc>
              <a:spcBef>
                <a:spcPts val="0"/>
              </a:spcBef>
              <a:buSzPct val="100000"/>
              <a:buFont typeface="Arial" pitchFamily="34" charset="0"/>
              <a:buNone/>
              <a:defRPr sz="1467" kern="1200">
                <a:solidFill>
                  <a:schemeClr val="accent4"/>
                </a:solidFill>
                <a:latin typeface="+mn-lt"/>
                <a:ea typeface="+mn-ea"/>
                <a:cs typeface="+mn-cs"/>
              </a:defRPr>
            </a:lvl3pPr>
            <a:lvl4pPr marL="143996" indent="-143996" algn="l" defTabSz="1219170" rtl="0" eaLnBrk="1" latinLnBrk="0" hangingPunct="1">
              <a:lnSpc>
                <a:spcPct val="100000"/>
              </a:lnSpc>
              <a:spcBef>
                <a:spcPts val="0"/>
              </a:spcBef>
              <a:buSzPct val="100000"/>
              <a:buFont typeface="Arial" pitchFamily="34" charset="0"/>
              <a:buChar char="•"/>
              <a:defRPr sz="1467" kern="1200">
                <a:solidFill>
                  <a:schemeClr val="accent4"/>
                </a:solidFill>
                <a:latin typeface="+mn-lt"/>
                <a:ea typeface="+mn-ea"/>
                <a:cs typeface="+mn-cs"/>
              </a:defRPr>
            </a:lvl4pPr>
            <a:lvl5pPr marL="287993" indent="-143996" algn="l" defTabSz="1219170" rtl="0" eaLnBrk="1" latinLnBrk="0" hangingPunct="1">
              <a:lnSpc>
                <a:spcPct val="100000"/>
              </a:lnSpc>
              <a:spcBef>
                <a:spcPts val="0"/>
              </a:spcBef>
              <a:buSzPct val="100000"/>
              <a:buFont typeface="Arial" pitchFamily="34" charset="0"/>
              <a:buChar char="•"/>
              <a:tabLst/>
              <a:defRPr sz="1467" kern="1200">
                <a:solidFill>
                  <a:schemeClr val="accent4"/>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 typeface="Arial" pitchFamily="34" charset="0"/>
              <a:buNone/>
              <a:tabLst/>
              <a:defRPr/>
            </a:pPr>
            <a:r>
              <a:rPr lang="en-GB" sz="3200" b="1" cap="all" dirty="0" smtClean="0">
                <a:solidFill>
                  <a:prstClr val="white"/>
                </a:solidFill>
                <a:latin typeface="Arial" panose="020B0604020202020204" pitchFamily="34" charset="0"/>
                <a:ea typeface="Arial Black" charset="0"/>
                <a:cs typeface="Arial" panose="020B0604020202020204" pitchFamily="34" charset="0"/>
              </a:rPr>
              <a:t>MAIN ASSETS FOR ACME</a:t>
            </a:r>
            <a:endParaRPr kumimoji="0" lang="en-GB" sz="3200" b="1" i="0" u="none" strike="noStrike" kern="1200" cap="all" spc="0" normalizeH="0" baseline="0" noProof="0" dirty="0" smtClean="0">
              <a:ln>
                <a:noFill/>
              </a:ln>
              <a:solidFill>
                <a:prstClr val="white"/>
              </a:solidFill>
              <a:effectLst/>
              <a:uLnTx/>
              <a:uFillTx/>
              <a:latin typeface="Arial" panose="020B0604020202020204" pitchFamily="34" charset="0"/>
              <a:ea typeface="Arial Black" charset="0"/>
              <a:cs typeface="Arial" panose="020B0604020202020204" pitchFamily="34" charset="0"/>
            </a:endParaRPr>
          </a:p>
          <a:p>
            <a:pPr marL="0" marR="0" lvl="0" indent="0" algn="l" defTabSz="1219170" rtl="0" eaLnBrk="1" fontAlgn="auto" latinLnBrk="0" hangingPunct="1">
              <a:lnSpc>
                <a:spcPct val="100000"/>
              </a:lnSpc>
              <a:spcBef>
                <a:spcPts val="0"/>
              </a:spcBef>
              <a:spcAft>
                <a:spcPts val="0"/>
              </a:spcAft>
              <a:buClrTx/>
              <a:buSzTx/>
              <a:buFont typeface="Arial" pitchFamily="34" charset="0"/>
              <a:buNone/>
              <a:tabLst/>
              <a:defRPr/>
            </a:pPr>
            <a:endParaRPr kumimoji="0" lang="es-ES" sz="3200" b="1" i="0" u="none" strike="noStrike" kern="1200" cap="all"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1219170" rtl="0" eaLnBrk="1" fontAlgn="auto" latinLnBrk="0" hangingPunct="1">
              <a:lnSpc>
                <a:spcPct val="100000"/>
              </a:lnSpc>
              <a:spcBef>
                <a:spcPts val="0"/>
              </a:spcBef>
              <a:spcAft>
                <a:spcPts val="0"/>
              </a:spcAft>
              <a:buClrTx/>
              <a:buSzTx/>
              <a:buFont typeface="Arial" pitchFamily="34" charset="0"/>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1214538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10450545" y="6076349"/>
            <a:ext cx="1741455" cy="386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41"/>
          <p:cNvSpPr/>
          <p:nvPr/>
        </p:nvSpPr>
        <p:spPr>
          <a:xfrm>
            <a:off x="-1" y="-39557"/>
            <a:ext cx="12199905" cy="6917080"/>
          </a:xfrm>
          <a:prstGeom prst="rect">
            <a:avLst/>
          </a:prstGeom>
          <a:solidFill>
            <a:srgbClr val="00B4B9">
              <a:alpha val="71000"/>
            </a:srgbClr>
          </a:solidFill>
          <a:ln w="25400" cap="flat" cmpd="sng" algn="ctr">
            <a:noFill/>
            <a:prstDash val="solid"/>
          </a:ln>
          <a:effectLst/>
        </p:spPr>
        <p:txBody>
          <a:bodyPr lIns="91339" tIns="45719" rIns="91339" bIns="45719" rtlCol="0" anchor="ctr"/>
          <a:lstStyle/>
          <a:p>
            <a:pPr marL="0" marR="0" lvl="0" indent="0" algn="ctr" defTabSz="913221" rtl="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4" name="20 Grupo"/>
          <p:cNvGrpSpPr/>
          <p:nvPr/>
        </p:nvGrpSpPr>
        <p:grpSpPr>
          <a:xfrm>
            <a:off x="-1" y="6376968"/>
            <a:ext cx="12199906" cy="500555"/>
            <a:chOff x="0" y="5486400"/>
            <a:chExt cx="12195175" cy="500400"/>
          </a:xfrm>
        </p:grpSpPr>
        <p:sp>
          <p:nvSpPr>
            <p:cNvPr id="5" name="23 Rectángulo"/>
            <p:cNvSpPr/>
            <p:nvPr/>
          </p:nvSpPr>
          <p:spPr>
            <a:xfrm>
              <a:off x="0" y="5486400"/>
              <a:ext cx="12195175" cy="500400"/>
            </a:xfrm>
            <a:prstGeom prst="rect">
              <a:avLst/>
            </a:prstGeom>
            <a:solidFill>
              <a:srgbClr val="FFFFFF">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Arial"/>
                <a:ea typeface="+mn-ea"/>
                <a:cs typeface="+mn-cs"/>
              </a:endParaRPr>
            </a:p>
          </p:txBody>
        </p:sp>
        <p:pic>
          <p:nvPicPr>
            <p:cNvPr id="11"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1149680" y="5596318"/>
              <a:ext cx="799353" cy="180000"/>
            </a:xfrm>
            <a:prstGeom prst="rect">
              <a:avLst/>
            </a:prstGeom>
            <a:noFill/>
            <a:ln>
              <a:noFill/>
            </a:ln>
          </p:spPr>
        </p:pic>
      </p:grpSp>
      <p:sp>
        <p:nvSpPr>
          <p:cNvPr id="14" name="Titre 23"/>
          <p:cNvSpPr txBox="1">
            <a:spLocks/>
          </p:cNvSpPr>
          <p:nvPr/>
        </p:nvSpPr>
        <p:spPr>
          <a:xfrm>
            <a:off x="0" y="2141478"/>
            <a:ext cx="12199904" cy="1277505"/>
          </a:xfrm>
          <a:prstGeom prst="rect">
            <a:avLst/>
          </a:prstGeom>
        </p:spPr>
        <p:txBody>
          <a:bodyPr/>
          <a:lstStyle>
            <a:lvl1pPr algn="l" defTabSz="1219170" rtl="0" eaLnBrk="1" latinLnBrk="0" hangingPunct="1">
              <a:lnSpc>
                <a:spcPct val="90000"/>
              </a:lnSpc>
              <a:spcBef>
                <a:spcPct val="0"/>
              </a:spcBef>
              <a:buNone/>
              <a:defRPr sz="2667" b="1" kern="1200">
                <a:solidFill>
                  <a:schemeClr val="accent5"/>
                </a:solidFill>
                <a:latin typeface="+mj-lt"/>
                <a:ea typeface="+mj-ea"/>
                <a:cs typeface="+mj-cs"/>
              </a:defRPr>
            </a:lvl1pPr>
          </a:lstStyle>
          <a:p>
            <a:pPr marL="0" marR="0" lvl="0" indent="0" algn="ctr" defTabSz="1219170" rtl="0" eaLnBrk="1" fontAlgn="auto" latinLnBrk="0" hangingPunct="1">
              <a:lnSpc>
                <a:spcPct val="90000"/>
              </a:lnSpc>
              <a:spcBef>
                <a:spcPct val="0"/>
              </a:spcBef>
              <a:spcAft>
                <a:spcPts val="0"/>
              </a:spcAft>
              <a:buClrTx/>
              <a:buSzTx/>
              <a:buFontTx/>
              <a:buNone/>
              <a:tabLst/>
              <a:defRPr/>
            </a:pPr>
            <a:r>
              <a:rPr kumimoji="0" lang="en-US" sz="8000" b="1" i="0" u="none" strike="noStrike" kern="1200" cap="none" spc="0" normalizeH="0" baseline="0" noProof="0" dirty="0" smtClean="0">
                <a:ln>
                  <a:noFill/>
                </a:ln>
                <a:solidFill>
                  <a:srgbClr val="FFFFFF"/>
                </a:solidFill>
                <a:effectLst/>
                <a:uLnTx/>
                <a:uFillTx/>
                <a:latin typeface="Arial Black" panose="020B0A04020102020204" pitchFamily="34" charset="0"/>
                <a:ea typeface="+mj-ea"/>
                <a:cs typeface="+mj-cs"/>
              </a:rPr>
              <a:t>HOME</a:t>
            </a:r>
            <a:endParaRPr kumimoji="0" lang="en-US" sz="8000" b="1" i="0" u="none" strike="noStrike" kern="1200" cap="none" spc="0" normalizeH="0" baseline="0" noProof="0" dirty="0">
              <a:ln>
                <a:noFill/>
              </a:ln>
              <a:solidFill>
                <a:srgbClr val="FFFFFF"/>
              </a:solidFill>
              <a:effectLst/>
              <a:uLnTx/>
              <a:uFillTx/>
              <a:latin typeface="Arial Black" panose="020B0A04020102020204" pitchFamily="34" charset="0"/>
              <a:ea typeface="+mj-ea"/>
              <a:cs typeface="+mj-cs"/>
            </a:endParaRPr>
          </a:p>
        </p:txBody>
      </p:sp>
    </p:spTree>
    <p:extLst>
      <p:ext uri="{BB962C8B-B14F-4D97-AF65-F5344CB8AC3E}">
        <p14:creationId xmlns:p14="http://schemas.microsoft.com/office/powerpoint/2010/main" val="1024454026"/>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10450545" y="6076349"/>
            <a:ext cx="1741455" cy="386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41"/>
          <p:cNvSpPr/>
          <p:nvPr/>
        </p:nvSpPr>
        <p:spPr>
          <a:xfrm>
            <a:off x="-1" y="-39557"/>
            <a:ext cx="12199905" cy="6917080"/>
          </a:xfrm>
          <a:prstGeom prst="rect">
            <a:avLst/>
          </a:prstGeom>
          <a:solidFill>
            <a:srgbClr val="00B4B9">
              <a:alpha val="71000"/>
            </a:srgbClr>
          </a:solidFill>
          <a:ln w="25400" cap="flat" cmpd="sng" algn="ctr">
            <a:noFill/>
            <a:prstDash val="solid"/>
          </a:ln>
          <a:effectLst/>
        </p:spPr>
        <p:txBody>
          <a:bodyPr lIns="91339" tIns="45719" rIns="91339" bIns="45719" rtlCol="0" anchor="ctr"/>
          <a:lstStyle/>
          <a:p>
            <a:pPr marL="0" marR="0" lvl="0" indent="0" algn="ctr" defTabSz="913221" rtl="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4" name="20 Grupo"/>
          <p:cNvGrpSpPr/>
          <p:nvPr/>
        </p:nvGrpSpPr>
        <p:grpSpPr>
          <a:xfrm>
            <a:off x="-1" y="6376968"/>
            <a:ext cx="12199906" cy="500555"/>
            <a:chOff x="0" y="5486400"/>
            <a:chExt cx="12195175" cy="500400"/>
          </a:xfrm>
        </p:grpSpPr>
        <p:sp>
          <p:nvSpPr>
            <p:cNvPr id="5" name="23 Rectángulo"/>
            <p:cNvSpPr/>
            <p:nvPr/>
          </p:nvSpPr>
          <p:spPr>
            <a:xfrm>
              <a:off x="0" y="5486400"/>
              <a:ext cx="12195175" cy="500400"/>
            </a:xfrm>
            <a:prstGeom prst="rect">
              <a:avLst/>
            </a:prstGeom>
            <a:solidFill>
              <a:srgbClr val="FFFFFF">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Arial"/>
                <a:ea typeface="+mn-ea"/>
                <a:cs typeface="+mn-cs"/>
              </a:endParaRPr>
            </a:p>
          </p:txBody>
        </p:sp>
        <p:pic>
          <p:nvPicPr>
            <p:cNvPr id="11"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1149680" y="5596318"/>
              <a:ext cx="799353" cy="180000"/>
            </a:xfrm>
            <a:prstGeom prst="rect">
              <a:avLst/>
            </a:prstGeom>
            <a:noFill/>
            <a:ln>
              <a:noFill/>
            </a:ln>
          </p:spPr>
        </p:pic>
      </p:grpSp>
      <p:sp>
        <p:nvSpPr>
          <p:cNvPr id="14" name="Titre 23"/>
          <p:cNvSpPr txBox="1">
            <a:spLocks/>
          </p:cNvSpPr>
          <p:nvPr/>
        </p:nvSpPr>
        <p:spPr>
          <a:xfrm>
            <a:off x="1696736" y="725882"/>
            <a:ext cx="9457268" cy="1277505"/>
          </a:xfrm>
          <a:prstGeom prst="rect">
            <a:avLst/>
          </a:prstGeom>
        </p:spPr>
        <p:txBody>
          <a:bodyPr/>
          <a:lstStyle>
            <a:lvl1pPr algn="l" defTabSz="1219170" rtl="0" eaLnBrk="1" latinLnBrk="0" hangingPunct="1">
              <a:lnSpc>
                <a:spcPct val="90000"/>
              </a:lnSpc>
              <a:spcBef>
                <a:spcPct val="0"/>
              </a:spcBef>
              <a:buNone/>
              <a:defRPr sz="2667" b="1" kern="1200">
                <a:solidFill>
                  <a:schemeClr val="accent5"/>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lang="en-US" sz="8000" dirty="0" smtClean="0">
                <a:solidFill>
                  <a:srgbClr val="FFFFFF"/>
                </a:solidFill>
                <a:latin typeface="Arial Black" panose="020B0A04020102020204" pitchFamily="34" charset="0"/>
              </a:rPr>
              <a:t>EXECUTIVE SUMMARY</a:t>
            </a:r>
            <a:endParaRPr kumimoji="0" lang="en-US" sz="8000" b="1" i="0" u="none" strike="noStrike" kern="1200" cap="none" spc="0" normalizeH="0" baseline="0" noProof="0" dirty="0">
              <a:ln>
                <a:noFill/>
              </a:ln>
              <a:solidFill>
                <a:srgbClr val="FFFFFF"/>
              </a:solidFill>
              <a:effectLst/>
              <a:uLnTx/>
              <a:uFillTx/>
              <a:latin typeface="Arial Black" panose="020B0A04020102020204" pitchFamily="34" charset="0"/>
              <a:ea typeface="+mj-ea"/>
              <a:cs typeface="+mj-cs"/>
            </a:endParaRPr>
          </a:p>
        </p:txBody>
      </p:sp>
      <p:sp>
        <p:nvSpPr>
          <p:cNvPr id="2" name="CuadroTexto 1"/>
          <p:cNvSpPr txBox="1"/>
          <p:nvPr/>
        </p:nvSpPr>
        <p:spPr>
          <a:xfrm>
            <a:off x="1696736" y="4272277"/>
            <a:ext cx="3971499" cy="1954381"/>
          </a:xfrm>
          <a:prstGeom prst="rect">
            <a:avLst/>
          </a:prstGeom>
          <a:noFill/>
        </p:spPr>
        <p:txBody>
          <a:bodyPr wrap="square" rtlCol="0">
            <a:spAutoFit/>
          </a:bodyPr>
          <a:lstStyle/>
          <a:p>
            <a:r>
              <a:rPr lang="en-US" sz="1100" b="1" dirty="0" smtClean="0">
                <a:solidFill>
                  <a:schemeClr val="bg1"/>
                </a:solidFill>
              </a:rPr>
              <a:t>Lorem </a:t>
            </a:r>
            <a:r>
              <a:rPr lang="en-US" sz="1100" b="1" dirty="0">
                <a:solidFill>
                  <a:schemeClr val="bg1"/>
                </a:solidFill>
              </a:rPr>
              <a:t>Ipsum</a:t>
            </a:r>
            <a:r>
              <a:rPr lang="en-US" sz="1100" dirty="0">
                <a:solidFill>
                  <a:schemeClr val="bg1"/>
                </a:solidFill>
              </a:rPr>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100" dirty="0" err="1">
                <a:solidFill>
                  <a:schemeClr val="bg1"/>
                </a:solidFill>
              </a:rPr>
              <a:t>popularised</a:t>
            </a:r>
            <a:r>
              <a:rPr lang="en-US" sz="1100" dirty="0">
                <a:solidFill>
                  <a:schemeClr val="bg1"/>
                </a:solidFill>
              </a:rPr>
              <a:t> in the 1960s with the release of </a:t>
            </a:r>
            <a:r>
              <a:rPr lang="en-US" sz="1100" dirty="0" err="1">
                <a:solidFill>
                  <a:schemeClr val="bg1"/>
                </a:solidFill>
              </a:rPr>
              <a:t>Letraset</a:t>
            </a:r>
            <a:r>
              <a:rPr lang="en-US" sz="1100" dirty="0">
                <a:solidFill>
                  <a:schemeClr val="bg1"/>
                </a:solidFill>
              </a:rPr>
              <a:t> sheets containing Lorem Ipsum passages, and more recently with desktop publishing software like Aldus PageMaker including versions of Lorem Ipsum</a:t>
            </a:r>
            <a:endParaRPr lang="es-ES" sz="1100" dirty="0">
              <a:solidFill>
                <a:schemeClr val="bg1"/>
              </a:solidFill>
            </a:endParaRPr>
          </a:p>
        </p:txBody>
      </p:sp>
      <p:sp>
        <p:nvSpPr>
          <p:cNvPr id="13" name="CuadroTexto 12"/>
          <p:cNvSpPr txBox="1"/>
          <p:nvPr/>
        </p:nvSpPr>
        <p:spPr>
          <a:xfrm>
            <a:off x="6479045" y="4272276"/>
            <a:ext cx="3971499" cy="1954381"/>
          </a:xfrm>
          <a:prstGeom prst="rect">
            <a:avLst/>
          </a:prstGeom>
          <a:noFill/>
        </p:spPr>
        <p:txBody>
          <a:bodyPr wrap="square" rtlCol="0">
            <a:spAutoFit/>
          </a:bodyPr>
          <a:lstStyle/>
          <a:p>
            <a:r>
              <a:rPr lang="en-US" sz="1100" b="1" dirty="0" smtClean="0">
                <a:solidFill>
                  <a:schemeClr val="bg1"/>
                </a:solidFill>
              </a:rPr>
              <a:t>Lorem </a:t>
            </a:r>
            <a:r>
              <a:rPr lang="en-US" sz="1100" b="1" dirty="0">
                <a:solidFill>
                  <a:schemeClr val="bg1"/>
                </a:solidFill>
              </a:rPr>
              <a:t>Ipsum</a:t>
            </a:r>
            <a:r>
              <a:rPr lang="en-US" sz="1100" dirty="0">
                <a:solidFill>
                  <a:schemeClr val="bg1"/>
                </a:solidFill>
              </a:rPr>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100" dirty="0" err="1">
                <a:solidFill>
                  <a:schemeClr val="bg1"/>
                </a:solidFill>
              </a:rPr>
              <a:t>popularised</a:t>
            </a:r>
            <a:r>
              <a:rPr lang="en-US" sz="1100" dirty="0">
                <a:solidFill>
                  <a:schemeClr val="bg1"/>
                </a:solidFill>
              </a:rPr>
              <a:t> in the 1960s with the release of </a:t>
            </a:r>
            <a:r>
              <a:rPr lang="en-US" sz="1100" dirty="0" err="1">
                <a:solidFill>
                  <a:schemeClr val="bg1"/>
                </a:solidFill>
              </a:rPr>
              <a:t>Letraset</a:t>
            </a:r>
            <a:r>
              <a:rPr lang="en-US" sz="1100" dirty="0">
                <a:solidFill>
                  <a:schemeClr val="bg1"/>
                </a:solidFill>
              </a:rPr>
              <a:t> sheets containing Lorem Ipsum passages, and more recently with desktop publishing software like Aldus PageMaker including versions of Lorem Ipsum</a:t>
            </a:r>
            <a:endParaRPr lang="es-ES" sz="1100" dirty="0">
              <a:solidFill>
                <a:schemeClr val="bg1"/>
              </a:solidFill>
            </a:endParaRPr>
          </a:p>
        </p:txBody>
      </p:sp>
      <p:sp>
        <p:nvSpPr>
          <p:cNvPr id="3" name="Elipse 2"/>
          <p:cNvSpPr/>
          <p:nvPr/>
        </p:nvSpPr>
        <p:spPr>
          <a:xfrm>
            <a:off x="3043451" y="3302580"/>
            <a:ext cx="764274" cy="7642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p:cNvSpPr/>
          <p:nvPr/>
        </p:nvSpPr>
        <p:spPr>
          <a:xfrm>
            <a:off x="8082657" y="3302711"/>
            <a:ext cx="764274" cy="7642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183415" y="3415492"/>
            <a:ext cx="484345" cy="484345"/>
          </a:xfrm>
          <a:prstGeom prst="rect">
            <a:avLst/>
          </a:prstGeom>
        </p:spPr>
      </p:pic>
      <p:pic>
        <p:nvPicPr>
          <p:cNvPr id="17" name="Imagen 16"/>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222621" y="3442544"/>
            <a:ext cx="484345" cy="484345"/>
          </a:xfrm>
          <a:prstGeom prst="rect">
            <a:avLst/>
          </a:prstGeom>
        </p:spPr>
      </p:pic>
    </p:spTree>
    <p:extLst>
      <p:ext uri="{BB962C8B-B14F-4D97-AF65-F5344CB8AC3E}">
        <p14:creationId xmlns:p14="http://schemas.microsoft.com/office/powerpoint/2010/main" val="66746425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10450545" y="6076349"/>
            <a:ext cx="1741455" cy="386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41"/>
          <p:cNvSpPr/>
          <p:nvPr/>
        </p:nvSpPr>
        <p:spPr>
          <a:xfrm>
            <a:off x="-1" y="-39557"/>
            <a:ext cx="12199905" cy="6917080"/>
          </a:xfrm>
          <a:prstGeom prst="rect">
            <a:avLst/>
          </a:prstGeom>
          <a:solidFill>
            <a:srgbClr val="00B4B9">
              <a:alpha val="71000"/>
            </a:srgbClr>
          </a:solidFill>
          <a:ln w="25400" cap="flat" cmpd="sng" algn="ctr">
            <a:noFill/>
            <a:prstDash val="solid"/>
          </a:ln>
          <a:effectLst/>
        </p:spPr>
        <p:txBody>
          <a:bodyPr lIns="91339" tIns="45719" rIns="91339" bIns="45719" rtlCol="0" anchor="ctr"/>
          <a:lstStyle/>
          <a:p>
            <a:pPr algn="ctr" defTabSz="1219170"/>
            <a:endParaRPr lang="en-US" sz="2000" b="1" dirty="0">
              <a:solidFill>
                <a:srgbClr val="00B4B9"/>
              </a:solidFill>
              <a:cs typeface="Arial" charset="0"/>
            </a:endParaRPr>
          </a:p>
        </p:txBody>
      </p:sp>
      <p:grpSp>
        <p:nvGrpSpPr>
          <p:cNvPr id="4" name="20 Grupo"/>
          <p:cNvGrpSpPr/>
          <p:nvPr/>
        </p:nvGrpSpPr>
        <p:grpSpPr>
          <a:xfrm>
            <a:off x="-1" y="6376968"/>
            <a:ext cx="12199906" cy="500555"/>
            <a:chOff x="0" y="5486400"/>
            <a:chExt cx="12195175" cy="500400"/>
          </a:xfrm>
        </p:grpSpPr>
        <p:sp>
          <p:nvSpPr>
            <p:cNvPr id="5" name="23 Rectángulo"/>
            <p:cNvSpPr/>
            <p:nvPr/>
          </p:nvSpPr>
          <p:spPr>
            <a:xfrm>
              <a:off x="0" y="5486400"/>
              <a:ext cx="12195175" cy="500400"/>
            </a:xfrm>
            <a:prstGeom prst="rect">
              <a:avLst/>
            </a:prstGeom>
            <a:solidFill>
              <a:srgbClr val="FFFFFF">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a:ln>
                  <a:noFill/>
                </a:ln>
                <a:solidFill>
                  <a:srgbClr val="FFFFFF"/>
                </a:solidFill>
                <a:effectLst/>
                <a:uLnTx/>
                <a:uFillTx/>
                <a:latin typeface="Arial"/>
                <a:ea typeface="+mn-ea"/>
                <a:cs typeface="+mn-cs"/>
              </a:endParaRPr>
            </a:p>
          </p:txBody>
        </p:sp>
        <p:pic>
          <p:nvPicPr>
            <p:cNvPr id="11"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1149680" y="5596318"/>
              <a:ext cx="799353" cy="180000"/>
            </a:xfrm>
            <a:prstGeom prst="rect">
              <a:avLst/>
            </a:prstGeom>
            <a:noFill/>
            <a:ln>
              <a:noFill/>
            </a:ln>
          </p:spPr>
        </p:pic>
      </p:grpSp>
      <p:sp>
        <p:nvSpPr>
          <p:cNvPr id="14" name="Titre 23"/>
          <p:cNvSpPr txBox="1">
            <a:spLocks/>
          </p:cNvSpPr>
          <p:nvPr/>
        </p:nvSpPr>
        <p:spPr>
          <a:xfrm>
            <a:off x="1493643" y="1936821"/>
            <a:ext cx="9457268" cy="2448735"/>
          </a:xfrm>
          <a:prstGeom prst="rect">
            <a:avLst/>
          </a:prstGeom>
        </p:spPr>
        <p:txBody>
          <a:bodyPr/>
          <a:lstStyle>
            <a:lvl1pPr algn="l" defTabSz="1219170" rtl="0" eaLnBrk="1" latinLnBrk="0" hangingPunct="1">
              <a:lnSpc>
                <a:spcPct val="90000"/>
              </a:lnSpc>
              <a:spcBef>
                <a:spcPct val="0"/>
              </a:spcBef>
              <a:buNone/>
              <a:defRPr sz="2667" b="1" kern="1200">
                <a:solidFill>
                  <a:schemeClr val="accent5"/>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lang="en-US" sz="8000" dirty="0" smtClean="0">
                <a:solidFill>
                  <a:srgbClr val="FFFFFF"/>
                </a:solidFill>
                <a:latin typeface="Arial Black" panose="020B0A04020102020204" pitchFamily="34" charset="0"/>
              </a:rPr>
              <a:t>BLOQUE 1</a:t>
            </a:r>
            <a:r>
              <a:rPr kumimoji="0" lang="en-US" sz="8000" b="1" i="0" u="none" strike="noStrike" kern="1200" cap="none" spc="0" normalizeH="0" baseline="0" noProof="0" dirty="0" smtClean="0">
                <a:ln>
                  <a:noFill/>
                </a:ln>
                <a:solidFill>
                  <a:srgbClr val="FFFFFF"/>
                </a:solidFill>
                <a:effectLst/>
                <a:uLnTx/>
                <a:uFillTx/>
                <a:latin typeface="Arial Black" panose="020B0A04020102020204" pitchFamily="34" charset="0"/>
                <a:ea typeface="+mj-ea"/>
                <a:cs typeface="+mj-cs"/>
              </a:rPr>
              <a:t>.</a:t>
            </a:r>
            <a:endParaRPr kumimoji="0" lang="en-US" sz="8000" b="1" i="0" u="none" strike="noStrike" kern="1200" cap="none" spc="0" normalizeH="0" baseline="0" noProof="0" dirty="0">
              <a:ln>
                <a:noFill/>
              </a:ln>
              <a:solidFill>
                <a:srgbClr val="FFFFFF"/>
              </a:solidFill>
              <a:effectLst/>
              <a:uLnTx/>
              <a:uFillTx/>
              <a:latin typeface="Arial Black" panose="020B0A04020102020204" pitchFamily="34" charset="0"/>
              <a:ea typeface="+mj-ea"/>
              <a:cs typeface="+mj-cs"/>
            </a:endParaRPr>
          </a:p>
        </p:txBody>
      </p:sp>
      <p:sp>
        <p:nvSpPr>
          <p:cNvPr id="16" name="Espace réservé du texte 24"/>
          <p:cNvSpPr txBox="1">
            <a:spLocks/>
          </p:cNvSpPr>
          <p:nvPr/>
        </p:nvSpPr>
        <p:spPr>
          <a:xfrm>
            <a:off x="1493643" y="3161188"/>
            <a:ext cx="9457268" cy="2595420"/>
          </a:xfrm>
          <a:prstGeom prst="rect">
            <a:avLst/>
          </a:prstGeom>
        </p:spPr>
        <p:txBody>
          <a:bodyPr/>
          <a:lstStyle>
            <a:lvl1pPr marL="0" indent="0" algn="ctr" defTabSz="1219170" rtl="0" eaLnBrk="1" latinLnBrk="0" hangingPunct="1">
              <a:lnSpc>
                <a:spcPct val="100000"/>
              </a:lnSpc>
              <a:spcBef>
                <a:spcPts val="0"/>
              </a:spcBef>
              <a:buFont typeface="Arial" pitchFamily="34" charset="0"/>
              <a:buNone/>
              <a:defRPr sz="1467" kern="1200">
                <a:solidFill>
                  <a:schemeClr val="accent4"/>
                </a:solidFill>
                <a:latin typeface="+mn-lt"/>
                <a:ea typeface="+mn-ea"/>
                <a:cs typeface="+mn-cs"/>
              </a:defRPr>
            </a:lvl1pPr>
            <a:lvl2pPr marL="146047" indent="-146047" algn="ctr" defTabSz="1219170" rtl="0" eaLnBrk="1" latinLnBrk="0" hangingPunct="1">
              <a:lnSpc>
                <a:spcPct val="100000"/>
              </a:lnSpc>
              <a:spcBef>
                <a:spcPts val="0"/>
              </a:spcBef>
              <a:buFont typeface="Arial" pitchFamily="34" charset="0"/>
              <a:buChar char="•"/>
              <a:defRPr sz="1467" kern="1200">
                <a:solidFill>
                  <a:schemeClr val="accent4"/>
                </a:solidFill>
                <a:latin typeface="+mn-lt"/>
                <a:ea typeface="+mn-ea"/>
                <a:cs typeface="+mn-cs"/>
              </a:defRPr>
            </a:lvl2pPr>
            <a:lvl3pPr marL="0" indent="0" algn="l" defTabSz="1219170" rtl="0" eaLnBrk="1" latinLnBrk="0" hangingPunct="1">
              <a:lnSpc>
                <a:spcPct val="100000"/>
              </a:lnSpc>
              <a:spcBef>
                <a:spcPts val="0"/>
              </a:spcBef>
              <a:buSzPct val="100000"/>
              <a:buFont typeface="Arial" pitchFamily="34" charset="0"/>
              <a:buNone/>
              <a:defRPr sz="1467" kern="1200">
                <a:solidFill>
                  <a:schemeClr val="accent4"/>
                </a:solidFill>
                <a:latin typeface="+mn-lt"/>
                <a:ea typeface="+mn-ea"/>
                <a:cs typeface="+mn-cs"/>
              </a:defRPr>
            </a:lvl3pPr>
            <a:lvl4pPr marL="143996" indent="-143996" algn="l" defTabSz="1219170" rtl="0" eaLnBrk="1" latinLnBrk="0" hangingPunct="1">
              <a:lnSpc>
                <a:spcPct val="100000"/>
              </a:lnSpc>
              <a:spcBef>
                <a:spcPts val="0"/>
              </a:spcBef>
              <a:buSzPct val="100000"/>
              <a:buFont typeface="Arial" pitchFamily="34" charset="0"/>
              <a:buChar char="•"/>
              <a:defRPr sz="1467" kern="1200">
                <a:solidFill>
                  <a:schemeClr val="accent4"/>
                </a:solidFill>
                <a:latin typeface="+mn-lt"/>
                <a:ea typeface="+mn-ea"/>
                <a:cs typeface="+mn-cs"/>
              </a:defRPr>
            </a:lvl4pPr>
            <a:lvl5pPr marL="287993" indent="-143996" algn="l" defTabSz="1219170" rtl="0" eaLnBrk="1" latinLnBrk="0" hangingPunct="1">
              <a:lnSpc>
                <a:spcPct val="100000"/>
              </a:lnSpc>
              <a:spcBef>
                <a:spcPts val="0"/>
              </a:spcBef>
              <a:buSzPct val="100000"/>
              <a:buFont typeface="Arial" pitchFamily="34" charset="0"/>
              <a:buChar char="•"/>
              <a:tabLst/>
              <a:defRPr sz="1467" kern="1200">
                <a:solidFill>
                  <a:schemeClr val="accent4"/>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 typeface="Arial" pitchFamily="34" charset="0"/>
              <a:buNone/>
              <a:tabLst/>
              <a:defRPr/>
            </a:pPr>
            <a:r>
              <a:rPr kumimoji="0" lang="en-GB" sz="3200" b="1" i="0" u="none" strike="noStrike" kern="1200" cap="all" spc="0" normalizeH="0" baseline="0" noProof="0" dirty="0" smtClean="0">
                <a:ln>
                  <a:noFill/>
                </a:ln>
                <a:solidFill>
                  <a:prstClr val="white"/>
                </a:solidFill>
                <a:effectLst/>
                <a:uLnTx/>
                <a:uFillTx/>
                <a:latin typeface="Arial" panose="020B0604020202020204" pitchFamily="34" charset="0"/>
                <a:ea typeface="Arial Black" charset="0"/>
                <a:cs typeface="Arial" panose="020B0604020202020204" pitchFamily="34" charset="0"/>
              </a:rPr>
              <a:t>ALTRAN GROUP</a:t>
            </a:r>
            <a:endParaRPr lang="es-ES" sz="3200" b="1" cap="all" dirty="0">
              <a:solidFill>
                <a:srgbClr val="FFFFFF"/>
              </a:solidFill>
              <a:latin typeface="Arial" panose="020B0604020202020204" pitchFamily="34" charset="0"/>
              <a:cs typeface="Arial" panose="020B0604020202020204" pitchFamily="34" charset="0"/>
            </a:endParaRPr>
          </a:p>
          <a:p>
            <a:pPr algn="just">
              <a:spcBef>
                <a:spcPts val="267"/>
              </a:spcBef>
            </a:pPr>
            <a:r>
              <a:rPr lang="fr-FR" sz="1200" dirty="0" smtClean="0">
                <a:solidFill>
                  <a:srgbClr val="FFFFFF"/>
                </a:solidFill>
                <a:cs typeface="Calibri" panose="020F0502020204030204" pitchFamily="34" charset="0"/>
              </a:rPr>
              <a:t>ALTRAN </a:t>
            </a:r>
            <a:r>
              <a:rPr lang="fr-FR" sz="1200" dirty="0">
                <a:solidFill>
                  <a:srgbClr val="FFFFFF"/>
                </a:solidFill>
                <a:cs typeface="Calibri" panose="020F0502020204030204" pitchFamily="34" charset="0"/>
              </a:rPr>
              <a:t>GROUP AT A </a:t>
            </a:r>
            <a:r>
              <a:rPr lang="fr-FR" sz="1200" dirty="0" smtClean="0">
                <a:solidFill>
                  <a:srgbClr val="FFFFFF"/>
                </a:solidFill>
                <a:cs typeface="Calibri" panose="020F0502020204030204" pitchFamily="34" charset="0"/>
              </a:rPr>
              <a:t>GLANCE (</a:t>
            </a:r>
            <a:r>
              <a:rPr lang="en-US" sz="1200" b="1" dirty="0" smtClean="0">
                <a:solidFill>
                  <a:schemeClr val="bg1"/>
                </a:solidFill>
                <a:cs typeface="Arial" charset="0"/>
              </a:rPr>
              <a:t>EMPLOYEES, REVENUES, COUNTRIES)</a:t>
            </a:r>
            <a:endParaRPr lang="fr-FR" sz="1200" dirty="0" smtClean="0">
              <a:solidFill>
                <a:schemeClr val="bg1"/>
              </a:solidFill>
              <a:cs typeface="Calibri" panose="020F0502020204030204" pitchFamily="34" charset="0"/>
            </a:endParaRPr>
          </a:p>
          <a:p>
            <a:pPr algn="just">
              <a:spcBef>
                <a:spcPts val="267"/>
              </a:spcBef>
            </a:pPr>
            <a:r>
              <a:rPr lang="en-US" sz="1200" dirty="0" smtClean="0">
                <a:solidFill>
                  <a:srgbClr val="FFFFFF"/>
                </a:solidFill>
                <a:cs typeface="Calibri" panose="020F0502020204030204" pitchFamily="34" charset="0"/>
              </a:rPr>
              <a:t>UNMATCHED FOOTPRINT IN ER&amp;D SERVICES</a:t>
            </a:r>
          </a:p>
          <a:p>
            <a:pPr algn="just">
              <a:spcBef>
                <a:spcPts val="267"/>
              </a:spcBef>
            </a:pPr>
            <a:r>
              <a:rPr lang="en-US" sz="1200" dirty="0" smtClean="0">
                <a:solidFill>
                  <a:srgbClr val="FFFFFF"/>
                </a:solidFill>
                <a:cs typeface="Calibri" panose="020F0502020204030204" pitchFamily="34" charset="0"/>
              </a:rPr>
              <a:t>LEADERSHIP ACROSS 3 DOMAINS AND 10 INDUSTRIES</a:t>
            </a:r>
          </a:p>
          <a:p>
            <a:pPr algn="just">
              <a:spcBef>
                <a:spcPts val="267"/>
              </a:spcBef>
            </a:pPr>
            <a:r>
              <a:rPr lang="fr-FR" sz="1200" dirty="0" smtClean="0">
                <a:solidFill>
                  <a:srgbClr val="FFFFFF"/>
                </a:solidFill>
                <a:cs typeface="Calibri" panose="020F0502020204030204" pitchFamily="34" charset="0"/>
              </a:rPr>
              <a:t>OUR INDUSTRIES</a:t>
            </a:r>
          </a:p>
          <a:p>
            <a:pPr algn="just">
              <a:spcBef>
                <a:spcPts val="267"/>
              </a:spcBef>
            </a:pPr>
            <a:r>
              <a:rPr lang="en-US" sz="1200" dirty="0" smtClean="0">
                <a:solidFill>
                  <a:srgbClr val="FFFFFF"/>
                </a:solidFill>
                <a:cs typeface="Calibri" panose="020F0502020204030204" pitchFamily="34" charset="0"/>
              </a:rPr>
              <a:t>WORKING WITH GLOBAL INNOVATION LEADERS</a:t>
            </a:r>
          </a:p>
          <a:p>
            <a:pPr algn="just">
              <a:spcBef>
                <a:spcPts val="267"/>
              </a:spcBef>
            </a:pPr>
            <a:r>
              <a:rPr lang="en-US" sz="1200" dirty="0" smtClean="0">
                <a:solidFill>
                  <a:srgbClr val="FFFFFF"/>
                </a:solidFill>
                <a:cs typeface="Calibri" panose="020F0502020204030204" pitchFamily="34" charset="0"/>
              </a:rPr>
              <a:t>OUR GLOBAL REACH</a:t>
            </a:r>
          </a:p>
          <a:p>
            <a:pPr algn="just">
              <a:spcBef>
                <a:spcPts val="267"/>
              </a:spcBef>
            </a:pPr>
            <a:r>
              <a:rPr lang="en-US" sz="1200" dirty="0" smtClean="0">
                <a:solidFill>
                  <a:srgbClr val="FFFF00"/>
                </a:solidFill>
                <a:cs typeface="Calibri" panose="020F0502020204030204" pitchFamily="34" charset="0"/>
              </a:rPr>
              <a:t>AERONAUTICS</a:t>
            </a:r>
            <a:r>
              <a:rPr lang="en-US" sz="1200" dirty="0">
                <a:solidFill>
                  <a:srgbClr val="FFFF00"/>
                </a:solidFill>
                <a:cs typeface="Calibri" panose="020F0502020204030204" pitchFamily="34" charset="0"/>
              </a:rPr>
              <a:t>, SPACE &amp; DEFENSE </a:t>
            </a:r>
            <a:r>
              <a:rPr lang="en-US" sz="1200" dirty="0" smtClean="0">
                <a:solidFill>
                  <a:srgbClr val="FFFF00"/>
                </a:solidFill>
                <a:cs typeface="Calibri" panose="020F0502020204030204" pitchFamily="34" charset="0"/>
              </a:rPr>
              <a:t>INDUSTRY</a:t>
            </a:r>
            <a:endParaRPr lang="fr-FR" sz="1200" dirty="0" smtClean="0">
              <a:solidFill>
                <a:srgbClr val="FFFF00"/>
              </a:solidFill>
              <a:cs typeface="Calibri" panose="020F0502020204030204" pitchFamily="34" charset="0"/>
            </a:endParaRPr>
          </a:p>
          <a:p>
            <a:pPr algn="just">
              <a:spcBef>
                <a:spcPts val="267"/>
              </a:spcBef>
            </a:pPr>
            <a:r>
              <a:rPr lang="fr-FR" sz="1200" dirty="0" smtClean="0">
                <a:solidFill>
                  <a:srgbClr val="FFFF00"/>
                </a:solidFill>
                <a:cs typeface="Calibri" panose="020F0502020204030204" pitchFamily="34" charset="0"/>
              </a:rPr>
              <a:t>ALTRAN </a:t>
            </a:r>
            <a:r>
              <a:rPr lang="fr-FR" sz="1200" dirty="0">
                <a:solidFill>
                  <a:srgbClr val="FFFF00"/>
                </a:solidFill>
                <a:cs typeface="Calibri" panose="020F0502020204030204" pitchFamily="34" charset="0"/>
              </a:rPr>
              <a:t>AND ARICENT</a:t>
            </a:r>
          </a:p>
          <a:p>
            <a:pPr algn="just">
              <a:spcBef>
                <a:spcPts val="267"/>
              </a:spcBef>
            </a:pPr>
            <a:r>
              <a:rPr lang="fr-FR" sz="1200" dirty="0" smtClean="0">
                <a:solidFill>
                  <a:srgbClr val="FFFF00"/>
                </a:solidFill>
              </a:rPr>
              <a:t>ALTRAN </a:t>
            </a:r>
            <a:r>
              <a:rPr lang="fr-FR" sz="1200" dirty="0">
                <a:solidFill>
                  <a:srgbClr val="FFFF00"/>
                </a:solidFill>
              </a:rPr>
              <a:t>&amp; AIRBUS GROUP</a:t>
            </a:r>
          </a:p>
          <a:p>
            <a:pPr algn="just">
              <a:spcBef>
                <a:spcPts val="267"/>
              </a:spcBef>
            </a:pPr>
            <a:r>
              <a:rPr lang="en-US" sz="1200" dirty="0" smtClean="0">
                <a:solidFill>
                  <a:srgbClr val="FFFF00"/>
                </a:solidFill>
                <a:cs typeface="Calibri" panose="020F0502020204030204" pitchFamily="34" charset="0"/>
              </a:rPr>
              <a:t>ALTRAN </a:t>
            </a:r>
            <a:r>
              <a:rPr lang="en-US" sz="1200" dirty="0">
                <a:solidFill>
                  <a:srgbClr val="FFFF00"/>
                </a:solidFill>
                <a:cs typeface="Calibri" panose="020F0502020204030204" pitchFamily="34" charset="0"/>
              </a:rPr>
              <a:t>&amp; AIRBUS DEFENCE &amp; SPACE</a:t>
            </a:r>
          </a:p>
          <a:p>
            <a:pPr lvl="0" algn="l"/>
            <a:endParaRPr kumimoji="0" lang="en-US" sz="1200" b="1" i="0" u="none" strike="noStrike" kern="1200" cap="none" spc="0" normalizeH="0" baseline="0" noProof="0" dirty="0">
              <a:ln>
                <a:noFill/>
              </a:ln>
              <a:solidFill>
                <a:srgbClr val="FFFFFF"/>
              </a:solidFill>
              <a:effectLst/>
              <a:uLnTx/>
              <a:uFillTx/>
              <a:latin typeface="Arial"/>
            </a:endParaRPr>
          </a:p>
        </p:txBody>
      </p:sp>
      <p:sp>
        <p:nvSpPr>
          <p:cNvPr id="2" name="Cerrar llave 1"/>
          <p:cNvSpPr/>
          <p:nvPr/>
        </p:nvSpPr>
        <p:spPr>
          <a:xfrm>
            <a:off x="7180729" y="3711388"/>
            <a:ext cx="322730" cy="1317812"/>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 name="CuadroTexto 2"/>
          <p:cNvSpPr txBox="1"/>
          <p:nvPr/>
        </p:nvSpPr>
        <p:spPr>
          <a:xfrm>
            <a:off x="7691717" y="3954795"/>
            <a:ext cx="1911663" cy="830997"/>
          </a:xfrm>
          <a:prstGeom prst="rect">
            <a:avLst/>
          </a:prstGeom>
          <a:noFill/>
        </p:spPr>
        <p:txBody>
          <a:bodyPr wrap="square" rtlCol="0">
            <a:spAutoFit/>
          </a:bodyPr>
          <a:lstStyle/>
          <a:p>
            <a:r>
              <a:rPr lang="es-ES" sz="1200" dirty="0" smtClean="0">
                <a:solidFill>
                  <a:schemeClr val="bg1"/>
                </a:solidFill>
              </a:rPr>
              <a:t>En este bloque se resume esta información con los datos más relevantes</a:t>
            </a:r>
            <a:endParaRPr lang="es-ES" sz="1200" dirty="0">
              <a:solidFill>
                <a:schemeClr val="bg1"/>
              </a:solidFill>
            </a:endParaRPr>
          </a:p>
        </p:txBody>
      </p:sp>
    </p:spTree>
    <p:extLst>
      <p:ext uri="{BB962C8B-B14F-4D97-AF65-F5344CB8AC3E}">
        <p14:creationId xmlns:p14="http://schemas.microsoft.com/office/powerpoint/2010/main" val="363673261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188" y="322057"/>
            <a:ext cx="478353" cy="452955"/>
          </a:xfrm>
        </p:spPr>
        <p:txBody>
          <a:bodyPr/>
          <a:lstStyle/>
          <a:p>
            <a:pPr defTabSz="1219170"/>
            <a:r>
              <a:rPr lang="en-US" dirty="0">
                <a:solidFill>
                  <a:srgbClr val="FFFFFF">
                    <a:alpha val="0"/>
                  </a:srgbClr>
                </a:solidFill>
                <a:latin typeface="Arial"/>
              </a:rPr>
              <a:t>Date</a:t>
            </a:r>
          </a:p>
        </p:txBody>
      </p:sp>
      <p:sp>
        <p:nvSpPr>
          <p:cNvPr id="11" name="Rectangle 10"/>
          <p:cNvSpPr/>
          <p:nvPr/>
        </p:nvSpPr>
        <p:spPr>
          <a:xfrm>
            <a:off x="2749922" y="4111089"/>
            <a:ext cx="1597337" cy="9825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64377" tIns="32187" rIns="64377" bIns="32187" rtlCol="0" anchor="ctr"/>
          <a:lstStyle/>
          <a:p>
            <a:pPr defTabSz="1219170"/>
            <a:endParaRPr lang="en-US" sz="1340" dirty="0">
              <a:solidFill>
                <a:srgbClr val="5A5FAD"/>
              </a:solidFill>
              <a:latin typeface="AvenirNext LT Pro Regular" panose="020B0504020202020204" pitchFamily="34" charset="0"/>
            </a:endParaRPr>
          </a:p>
        </p:txBody>
      </p:sp>
      <p:sp>
        <p:nvSpPr>
          <p:cNvPr id="17" name="TextBox 16"/>
          <p:cNvSpPr txBox="1"/>
          <p:nvPr/>
        </p:nvSpPr>
        <p:spPr>
          <a:xfrm>
            <a:off x="441470" y="1819727"/>
            <a:ext cx="3786820" cy="2012972"/>
          </a:xfrm>
          <a:prstGeom prst="rect">
            <a:avLst/>
          </a:prstGeom>
          <a:noFill/>
        </p:spPr>
        <p:txBody>
          <a:bodyPr wrap="square" lIns="64377" tIns="32187" rIns="64377" bIns="32187" rtlCol="0" anchor="b">
            <a:spAutoFit/>
          </a:bodyPr>
          <a:lstStyle/>
          <a:p>
            <a:pPr defTabSz="1219170">
              <a:defRPr/>
            </a:pPr>
            <a:r>
              <a:rPr lang="en-US" sz="2667" b="1" kern="0" dirty="0">
                <a:solidFill>
                  <a:srgbClr val="FFFFFF"/>
                </a:solidFill>
                <a:latin typeface="Arial"/>
                <a:ea typeface="Arial" charset="0"/>
                <a:cs typeface="Arial" charset="0"/>
              </a:rPr>
              <a:t>Altran is the world leader in engineering and R&amp;D services</a:t>
            </a:r>
          </a:p>
          <a:p>
            <a:pPr defTabSz="1219170"/>
            <a:endParaRPr lang="en-US" sz="4657" dirty="0">
              <a:solidFill>
                <a:srgbClr val="FFFFFF"/>
              </a:solidFill>
              <a:latin typeface="Arial"/>
            </a:endParaRPr>
          </a:p>
        </p:txBody>
      </p:sp>
      <p:sp>
        <p:nvSpPr>
          <p:cNvPr id="43" name="ZoneTexte 14"/>
          <p:cNvSpPr txBox="1"/>
          <p:nvPr/>
        </p:nvSpPr>
        <p:spPr>
          <a:xfrm>
            <a:off x="752001" y="5200447"/>
            <a:ext cx="1886734" cy="964431"/>
          </a:xfrm>
          <a:prstGeom prst="rect">
            <a:avLst/>
          </a:prstGeom>
          <a:noFill/>
        </p:spPr>
        <p:txBody>
          <a:bodyPr wrap="none" lIns="0" tIns="0" rIns="0" bIns="0" rtlCol="0">
            <a:spAutoFit/>
          </a:bodyPr>
          <a:lstStyle/>
          <a:p>
            <a:pPr algn="ctr" defTabSz="1219170"/>
            <a:r>
              <a:rPr lang="en-US" sz="4800" b="1" dirty="0">
                <a:solidFill>
                  <a:srgbClr val="00B4B9"/>
                </a:solidFill>
                <a:latin typeface="Arial"/>
                <a:ea typeface="Arial" charset="0"/>
                <a:cs typeface="Arial" charset="0"/>
              </a:rPr>
              <a:t>45,000</a:t>
            </a:r>
            <a:endParaRPr lang="en-US" sz="1333" b="1" dirty="0">
              <a:solidFill>
                <a:srgbClr val="00B4B9"/>
              </a:solidFill>
              <a:latin typeface="Arial"/>
              <a:ea typeface="Arial" charset="0"/>
              <a:cs typeface="Arial" charset="0"/>
            </a:endParaRPr>
          </a:p>
          <a:p>
            <a:pPr algn="ctr" defTabSz="1219170"/>
            <a:r>
              <a:rPr lang="en-US" sz="1467" b="1" dirty="0">
                <a:solidFill>
                  <a:srgbClr val="00B4B9"/>
                </a:solidFill>
                <a:latin typeface="Arial"/>
                <a:cs typeface="Arial" charset="0"/>
              </a:rPr>
              <a:t>EMPLOYEES</a:t>
            </a:r>
          </a:p>
        </p:txBody>
      </p:sp>
      <p:sp>
        <p:nvSpPr>
          <p:cNvPr id="44" name="ZoneTexte 16"/>
          <p:cNvSpPr txBox="1"/>
          <p:nvPr/>
        </p:nvSpPr>
        <p:spPr>
          <a:xfrm>
            <a:off x="9173995" y="5198555"/>
            <a:ext cx="1109278" cy="964431"/>
          </a:xfrm>
          <a:prstGeom prst="rect">
            <a:avLst/>
          </a:prstGeom>
          <a:noFill/>
        </p:spPr>
        <p:txBody>
          <a:bodyPr wrap="none" lIns="0" tIns="0" rIns="0" bIns="0" rtlCol="0">
            <a:spAutoFit/>
          </a:bodyPr>
          <a:lstStyle/>
          <a:p>
            <a:pPr algn="ctr" defTabSz="1219170"/>
            <a:r>
              <a:rPr lang="en-US" sz="4800" b="1" dirty="0">
                <a:solidFill>
                  <a:srgbClr val="00B4B9"/>
                </a:solidFill>
                <a:latin typeface="Arial"/>
                <a:cs typeface="Arial" charset="0"/>
              </a:rPr>
              <a:t>30+</a:t>
            </a:r>
          </a:p>
          <a:p>
            <a:pPr algn="ctr" defTabSz="1219170"/>
            <a:r>
              <a:rPr lang="en-US" sz="1467" b="1" dirty="0">
                <a:solidFill>
                  <a:srgbClr val="00B4B9"/>
                </a:solidFill>
                <a:latin typeface="Arial"/>
                <a:cs typeface="Arial" charset="0"/>
              </a:rPr>
              <a:t>COUNTRIES</a:t>
            </a:r>
          </a:p>
        </p:txBody>
      </p:sp>
      <p:sp>
        <p:nvSpPr>
          <p:cNvPr id="45" name="ZoneTexte 68">
            <a:extLst>
              <a:ext uri="{FF2B5EF4-FFF2-40B4-BE49-F238E27FC236}">
                <a16:creationId xmlns:a16="http://schemas.microsoft.com/office/drawing/2014/main" id="{A9722925-AE88-4C8C-8CA5-0F26EF948375}"/>
              </a:ext>
            </a:extLst>
          </p:cNvPr>
          <p:cNvSpPr txBox="1"/>
          <p:nvPr/>
        </p:nvSpPr>
        <p:spPr>
          <a:xfrm>
            <a:off x="4940696" y="5198555"/>
            <a:ext cx="2297104" cy="964431"/>
          </a:xfrm>
          <a:prstGeom prst="rect">
            <a:avLst/>
          </a:prstGeom>
          <a:noFill/>
        </p:spPr>
        <p:txBody>
          <a:bodyPr wrap="none" lIns="0" tIns="0" rIns="0" bIns="0" rtlCol="0">
            <a:spAutoFit/>
          </a:bodyPr>
          <a:lstStyle/>
          <a:p>
            <a:pPr algn="ctr" defTabSz="1219170"/>
            <a:r>
              <a:rPr lang="en-US" sz="4800" b="1" dirty="0">
                <a:solidFill>
                  <a:srgbClr val="00B4B9"/>
                </a:solidFill>
                <a:latin typeface="Arial"/>
                <a:cs typeface="Arial" charset="0"/>
              </a:rPr>
              <a:t>€ 2.9 bn</a:t>
            </a:r>
          </a:p>
          <a:p>
            <a:pPr algn="ctr" defTabSz="1219170"/>
            <a:r>
              <a:rPr lang="en-US" sz="1467" b="1" dirty="0">
                <a:solidFill>
                  <a:srgbClr val="00B4B9"/>
                </a:solidFill>
                <a:latin typeface="Arial"/>
                <a:cs typeface="Arial" charset="0"/>
              </a:rPr>
              <a:t>2017 REVENUES*</a:t>
            </a:r>
          </a:p>
        </p:txBody>
      </p:sp>
      <p:sp>
        <p:nvSpPr>
          <p:cNvPr id="46" name="ZoneTexte 21"/>
          <p:cNvSpPr txBox="1">
            <a:spLocks noChangeArrowheads="1"/>
          </p:cNvSpPr>
          <p:nvPr/>
        </p:nvSpPr>
        <p:spPr bwMode="auto">
          <a:xfrm>
            <a:off x="534130" y="6654036"/>
            <a:ext cx="11223649" cy="143565"/>
          </a:xfrm>
          <a:prstGeom prst="rect">
            <a:avLst/>
          </a:prstGeom>
          <a:noFill/>
          <a:ln w="12700">
            <a:noFill/>
            <a:miter lim="800000"/>
            <a:headEnd/>
            <a:tailEnd/>
          </a:ln>
        </p:spPr>
        <p:txBody>
          <a:bodyPr wrap="square" lIns="0" tIns="0" rIns="0" bIns="0" anchor="ctr">
            <a:spAutoFit/>
          </a:bodyPr>
          <a:lstStyle>
            <a:defPPr>
              <a:defRPr lang="en-US"/>
            </a:defPPr>
            <a:lvl1pPr algn="ctr">
              <a:defRPr sz="1400" b="1" i="1">
                <a:solidFill>
                  <a:srgbClr val="EDAD0D"/>
                </a:solidFill>
                <a:cs typeface="Arial Unicode MS" pitchFamily="34" charset="-128"/>
              </a:defRPr>
            </a:lvl1pPr>
          </a:lstStyle>
          <a:p>
            <a:pPr marL="16933" algn="l" defTabSz="1219170"/>
            <a:r>
              <a:rPr lang="en-US" sz="933" b="0" spc="-7" dirty="0">
                <a:solidFill>
                  <a:srgbClr val="FFFFFF">
                    <a:lumMod val="65000"/>
                  </a:srgbClr>
                </a:solidFill>
                <a:latin typeface="Arial" charset="0"/>
                <a:ea typeface="Arial" charset="0"/>
                <a:cs typeface="Arial" charset="0"/>
              </a:rPr>
              <a:t>* Based on combined LTM Jun-17 revenue pro-forma of €2.9 billion: for Altran pro-forma for full-year impact of acquisitions and for Aricent pro-forma for full-year impact of software deals</a:t>
            </a:r>
          </a:p>
        </p:txBody>
      </p:sp>
      <p:pic>
        <p:nvPicPr>
          <p:cNvPr id="10" name="Image 24" descr="Une image contenant tenant, homme, personne, mur&#10;&#10;Description générée avec un niveau de confiance élevé">
            <a:extLst>
              <a:ext uri="{FF2B5EF4-FFF2-40B4-BE49-F238E27FC236}">
                <a16:creationId xmlns:a16="http://schemas.microsoft.com/office/drawing/2014/main" id="{51F5AEFF-0B5D-4654-A667-9173E1F5D0C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3820"/>
          <a:stretch/>
        </p:blipFill>
        <p:spPr>
          <a:xfrm>
            <a:off x="-3052" y="959"/>
            <a:ext cx="12192003" cy="3751757"/>
          </a:xfrm>
          <a:prstGeom prst="rect">
            <a:avLst/>
          </a:prstGeom>
          <a:effectLst/>
        </p:spPr>
      </p:pic>
      <p:sp>
        <p:nvSpPr>
          <p:cNvPr id="13" name="Espace réservé du texte 18"/>
          <p:cNvSpPr>
            <a:spLocks noGrp="1"/>
          </p:cNvSpPr>
          <p:nvPr>
            <p:ph type="body" sz="quarter" idx="4294967295"/>
          </p:nvPr>
        </p:nvSpPr>
        <p:spPr>
          <a:xfrm>
            <a:off x="276009" y="3959457"/>
            <a:ext cx="11616599" cy="843104"/>
          </a:xfrm>
          <a:prstGeom prst="rect">
            <a:avLst/>
          </a:prstGeom>
        </p:spPr>
        <p:txBody>
          <a:bodyPr/>
          <a:lstStyle/>
          <a:p>
            <a:pPr lvl="0">
              <a:defRPr/>
            </a:pPr>
            <a:r>
              <a:rPr lang="en-US" sz="2933" b="1" kern="0" dirty="0">
                <a:solidFill>
                  <a:srgbClr val="00B4B9"/>
                </a:solidFill>
                <a:ea typeface="Arial" charset="0"/>
                <a:cs typeface="Arial" charset="0"/>
              </a:rPr>
              <a:t>Altran is the undisputed global leader in Engineering </a:t>
            </a:r>
          </a:p>
          <a:p>
            <a:pPr lvl="0">
              <a:defRPr/>
            </a:pPr>
            <a:r>
              <a:rPr lang="en-US" sz="2933" b="1" kern="0" dirty="0">
                <a:solidFill>
                  <a:srgbClr val="00B4B9"/>
                </a:solidFill>
                <a:ea typeface="Arial" charset="0"/>
                <a:cs typeface="Arial" charset="0"/>
              </a:rPr>
              <a:t>and R&amp;D services (ER&amp;D)</a:t>
            </a:r>
            <a:endParaRPr lang="en-US" sz="2933" kern="0" dirty="0">
              <a:solidFill>
                <a:srgbClr val="464B69"/>
              </a:solidFill>
              <a:ea typeface="Arial" charset="0"/>
              <a:cs typeface="Arial" charset="0"/>
            </a:endParaRPr>
          </a:p>
        </p:txBody>
      </p:sp>
    </p:spTree>
    <p:extLst>
      <p:ext uri="{BB962C8B-B14F-4D97-AF65-F5344CB8AC3E}">
        <p14:creationId xmlns:p14="http://schemas.microsoft.com/office/powerpoint/2010/main" val="300046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763090" y="5972264"/>
            <a:ext cx="2443359" cy="379525"/>
          </a:xfrm>
          <a:prstGeom prst="rect">
            <a:avLst/>
          </a:prstGeom>
        </p:spPr>
        <p:txBody>
          <a:bodyPr wrap="none" lIns="91439" tIns="45719" rIns="91439" bIns="45719">
            <a:spAutoFit/>
          </a:bodyPr>
          <a:lstStyle/>
          <a:p>
            <a:pPr defTabSz="1219110">
              <a:lnSpc>
                <a:spcPct val="140000"/>
              </a:lnSpc>
            </a:pPr>
            <a:r>
              <a:rPr lang="fr-FR" sz="1333" b="1" dirty="0">
                <a:solidFill>
                  <a:srgbClr val="EB5F1E"/>
                </a:solidFill>
                <a:latin typeface="Arial"/>
              </a:rPr>
              <a:t>Orange font: Aricent impact</a:t>
            </a:r>
            <a:endParaRPr lang="fr-FR" sz="1333" i="1" dirty="0">
              <a:solidFill>
                <a:srgbClr val="EB5F1E"/>
              </a:solidFill>
              <a:latin typeface="Arial"/>
            </a:endParaRPr>
          </a:p>
        </p:txBody>
      </p:sp>
      <p:sp>
        <p:nvSpPr>
          <p:cNvPr id="186" name="Rectangle : coins arrondis 185">
            <a:extLst>
              <a:ext uri="{FF2B5EF4-FFF2-40B4-BE49-F238E27FC236}">
                <a16:creationId xmlns:a16="http://schemas.microsoft.com/office/drawing/2014/main" id="{1A2F8856-2FBC-48B0-9A33-E565A232E246}"/>
              </a:ext>
            </a:extLst>
          </p:cNvPr>
          <p:cNvSpPr/>
          <p:nvPr/>
        </p:nvSpPr>
        <p:spPr>
          <a:xfrm>
            <a:off x="452205" y="1221579"/>
            <a:ext cx="2511539" cy="713712"/>
          </a:xfrm>
          <a:prstGeom prst="roundRect">
            <a:avLst>
              <a:gd name="adj" fmla="val 8270"/>
            </a:avLst>
          </a:prstGeom>
          <a:solidFill>
            <a:srgbClr val="007EAF"/>
          </a:solidFill>
          <a:ln w="25400">
            <a:solidFill>
              <a:srgbClr val="007EAF"/>
            </a:solidFill>
          </a:ln>
        </p:spPr>
        <p:style>
          <a:lnRef idx="2">
            <a:schemeClr val="accent1">
              <a:shade val="50000"/>
            </a:schemeClr>
          </a:lnRef>
          <a:fillRef idx="1">
            <a:schemeClr val="accent1"/>
          </a:fillRef>
          <a:effectRef idx="0">
            <a:schemeClr val="accent1"/>
          </a:effectRef>
          <a:fontRef idx="minor">
            <a:schemeClr val="lt1"/>
          </a:fontRef>
        </p:style>
        <p:txBody>
          <a:bodyPr lIns="91439" tIns="47999" rIns="91439" bIns="45719" rtlCol="0" anchor="ctr"/>
          <a:lstStyle/>
          <a:p>
            <a:pPr algn="ctr" defTabSz="1219110"/>
            <a:r>
              <a:rPr lang="en-US" sz="1467" b="1" dirty="0">
                <a:solidFill>
                  <a:srgbClr val="FFFFFF"/>
                </a:solidFill>
                <a:latin typeface="Arial"/>
              </a:rPr>
              <a:t>Scale and scope</a:t>
            </a:r>
          </a:p>
        </p:txBody>
      </p:sp>
      <p:sp>
        <p:nvSpPr>
          <p:cNvPr id="1939" name="Rectangle : coins arrondis 1938">
            <a:extLst>
              <a:ext uri="{FF2B5EF4-FFF2-40B4-BE49-F238E27FC236}">
                <a16:creationId xmlns:a16="http://schemas.microsoft.com/office/drawing/2014/main" id="{9EAD6ACA-D019-446C-A996-22A2378D26D5}"/>
              </a:ext>
            </a:extLst>
          </p:cNvPr>
          <p:cNvSpPr/>
          <p:nvPr/>
        </p:nvSpPr>
        <p:spPr>
          <a:xfrm>
            <a:off x="452207" y="2011495"/>
            <a:ext cx="2513335" cy="3978108"/>
          </a:xfrm>
          <a:prstGeom prst="roundRect">
            <a:avLst>
              <a:gd name="adj" fmla="val 2821"/>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9" tIns="143996" rIns="91439" bIns="45719" rtlCol="0" anchor="t"/>
          <a:lstStyle/>
          <a:p>
            <a:pPr algn="ctr" defTabSz="1219110"/>
            <a:endParaRPr lang="en-US" sz="1867" b="1">
              <a:solidFill>
                <a:srgbClr val="00B4B9"/>
              </a:solidFill>
              <a:latin typeface="Arial"/>
            </a:endParaRPr>
          </a:p>
        </p:txBody>
      </p:sp>
      <p:sp>
        <p:nvSpPr>
          <p:cNvPr id="1077" name="Rectangle 1076">
            <a:extLst>
              <a:ext uri="{FF2B5EF4-FFF2-40B4-BE49-F238E27FC236}">
                <a16:creationId xmlns:a16="http://schemas.microsoft.com/office/drawing/2014/main" id="{11DC40A2-EEE4-4FE5-B261-C9FE68A71719}"/>
              </a:ext>
            </a:extLst>
          </p:cNvPr>
          <p:cNvSpPr/>
          <p:nvPr/>
        </p:nvSpPr>
        <p:spPr>
          <a:xfrm>
            <a:off x="679958" y="2364348"/>
            <a:ext cx="1440037" cy="646329"/>
          </a:xfrm>
          <a:prstGeom prst="rect">
            <a:avLst/>
          </a:prstGeom>
          <a:noFill/>
        </p:spPr>
        <p:txBody>
          <a:bodyPr wrap="square" lIns="91439" tIns="45719" rIns="91439" bIns="45719">
            <a:spAutoFit/>
          </a:bodyPr>
          <a:lstStyle/>
          <a:p>
            <a:pPr defTabSz="1219110">
              <a:spcBef>
                <a:spcPct val="0"/>
              </a:spcBef>
            </a:pPr>
            <a:r>
              <a:rPr lang="en-US" sz="2400" b="1" dirty="0">
                <a:solidFill>
                  <a:srgbClr val="EB5F1E"/>
                </a:solidFill>
                <a:latin typeface="Arial"/>
              </a:rPr>
              <a:t>45,000</a:t>
            </a:r>
            <a:r>
              <a:rPr lang="en-US" sz="2400" b="1" dirty="0">
                <a:solidFill>
                  <a:srgbClr val="0088AE"/>
                </a:solidFill>
                <a:latin typeface="Arial"/>
              </a:rPr>
              <a:t/>
            </a:r>
            <a:br>
              <a:rPr lang="en-US" sz="2400" b="1" dirty="0">
                <a:solidFill>
                  <a:srgbClr val="0088AE"/>
                </a:solidFill>
                <a:latin typeface="Arial"/>
              </a:rPr>
            </a:br>
            <a:r>
              <a:rPr lang="en-US" sz="1200" dirty="0">
                <a:solidFill>
                  <a:srgbClr val="007EAF"/>
                </a:solidFill>
                <a:latin typeface="Arial"/>
              </a:rPr>
              <a:t>Employees</a:t>
            </a:r>
          </a:p>
        </p:txBody>
      </p:sp>
      <p:sp>
        <p:nvSpPr>
          <p:cNvPr id="1082" name="Rectangle 1081">
            <a:extLst>
              <a:ext uri="{FF2B5EF4-FFF2-40B4-BE49-F238E27FC236}">
                <a16:creationId xmlns:a16="http://schemas.microsoft.com/office/drawing/2014/main" id="{DE8B9C02-7729-4CBF-9702-206FFEF849E1}"/>
              </a:ext>
            </a:extLst>
          </p:cNvPr>
          <p:cNvSpPr/>
          <p:nvPr/>
        </p:nvSpPr>
        <p:spPr>
          <a:xfrm>
            <a:off x="679958" y="3536752"/>
            <a:ext cx="1609303" cy="553998"/>
          </a:xfrm>
          <a:prstGeom prst="rect">
            <a:avLst/>
          </a:prstGeom>
          <a:noFill/>
        </p:spPr>
        <p:txBody>
          <a:bodyPr wrap="square" lIns="91439" tIns="0" rIns="0" bIns="0">
            <a:spAutoFit/>
          </a:bodyPr>
          <a:lstStyle/>
          <a:p>
            <a:pPr defTabSz="1219110">
              <a:spcBef>
                <a:spcPct val="0"/>
              </a:spcBef>
            </a:pPr>
            <a:r>
              <a:rPr lang="en-US" sz="2400" b="1" dirty="0">
                <a:solidFill>
                  <a:srgbClr val="EB5F1E"/>
                </a:solidFill>
                <a:latin typeface="Arial"/>
              </a:rPr>
              <a:t>€2.9n </a:t>
            </a:r>
            <a:r>
              <a:rPr lang="en-US" sz="2667" b="1" dirty="0">
                <a:solidFill>
                  <a:srgbClr val="0088AE"/>
                </a:solidFill>
                <a:latin typeface="Arial"/>
              </a:rPr>
              <a:t/>
            </a:r>
            <a:br>
              <a:rPr lang="en-US" sz="2667" b="1" dirty="0">
                <a:solidFill>
                  <a:srgbClr val="0088AE"/>
                </a:solidFill>
                <a:latin typeface="Arial"/>
              </a:rPr>
            </a:br>
            <a:r>
              <a:rPr lang="en-US" sz="1200" dirty="0">
                <a:solidFill>
                  <a:srgbClr val="007EAF"/>
                </a:solidFill>
                <a:latin typeface="Arial"/>
              </a:rPr>
              <a:t>Revenues*</a:t>
            </a:r>
          </a:p>
        </p:txBody>
      </p:sp>
      <p:sp>
        <p:nvSpPr>
          <p:cNvPr id="258" name="Rectangle 257">
            <a:extLst>
              <a:ext uri="{FF2B5EF4-FFF2-40B4-BE49-F238E27FC236}">
                <a16:creationId xmlns:a16="http://schemas.microsoft.com/office/drawing/2014/main" id="{11DC40A2-EEE4-4FE5-B261-C9FE68A71719}"/>
              </a:ext>
            </a:extLst>
          </p:cNvPr>
          <p:cNvSpPr/>
          <p:nvPr/>
        </p:nvSpPr>
        <p:spPr>
          <a:xfrm>
            <a:off x="694083" y="4524042"/>
            <a:ext cx="1849523" cy="954298"/>
          </a:xfrm>
          <a:prstGeom prst="rect">
            <a:avLst/>
          </a:prstGeom>
          <a:noFill/>
        </p:spPr>
        <p:txBody>
          <a:bodyPr wrap="square" lIns="91439" tIns="45719" rIns="91439" bIns="45719">
            <a:spAutoFit/>
          </a:bodyPr>
          <a:lstStyle/>
          <a:p>
            <a:pPr defTabSz="1219110">
              <a:spcBef>
                <a:spcPct val="0"/>
              </a:spcBef>
            </a:pPr>
            <a:r>
              <a:rPr lang="en-US" sz="1867" b="1" dirty="0">
                <a:solidFill>
                  <a:srgbClr val="0088AE"/>
                </a:solidFill>
                <a:latin typeface="Arial"/>
              </a:rPr>
              <a:t>#1 </a:t>
            </a:r>
            <a:r>
              <a:rPr lang="en-US" sz="1867" dirty="0">
                <a:solidFill>
                  <a:srgbClr val="0088AE"/>
                </a:solidFill>
                <a:latin typeface="Arial"/>
              </a:rPr>
              <a:t>Worldwide</a:t>
            </a:r>
          </a:p>
          <a:p>
            <a:pPr defTabSz="1219110">
              <a:spcBef>
                <a:spcPct val="0"/>
              </a:spcBef>
            </a:pPr>
            <a:r>
              <a:rPr lang="en-US" sz="1867" b="1" dirty="0">
                <a:solidFill>
                  <a:srgbClr val="0088AE"/>
                </a:solidFill>
                <a:latin typeface="Arial"/>
              </a:rPr>
              <a:t>#1 </a:t>
            </a:r>
            <a:r>
              <a:rPr lang="en-US" sz="1867" dirty="0">
                <a:solidFill>
                  <a:srgbClr val="0088AE"/>
                </a:solidFill>
                <a:latin typeface="Arial"/>
              </a:rPr>
              <a:t>in Europe</a:t>
            </a:r>
            <a:br>
              <a:rPr lang="en-US" sz="1867" dirty="0">
                <a:solidFill>
                  <a:srgbClr val="0088AE"/>
                </a:solidFill>
                <a:latin typeface="Arial"/>
              </a:rPr>
            </a:br>
            <a:r>
              <a:rPr lang="en-US" sz="1867" b="1" dirty="0">
                <a:solidFill>
                  <a:srgbClr val="EB5F1E"/>
                </a:solidFill>
                <a:latin typeface="Arial"/>
              </a:rPr>
              <a:t>#1 </a:t>
            </a:r>
            <a:r>
              <a:rPr lang="en-US" sz="1867" dirty="0">
                <a:solidFill>
                  <a:srgbClr val="EB5F1E"/>
                </a:solidFill>
                <a:latin typeface="Arial"/>
              </a:rPr>
              <a:t>in the US**</a:t>
            </a:r>
          </a:p>
        </p:txBody>
      </p:sp>
      <p:grpSp>
        <p:nvGrpSpPr>
          <p:cNvPr id="46" name="Groupe 45">
            <a:extLst>
              <a:ext uri="{FF2B5EF4-FFF2-40B4-BE49-F238E27FC236}">
                <a16:creationId xmlns:a16="http://schemas.microsoft.com/office/drawing/2014/main" id="{4FFFA5B2-E1A7-4408-9C5C-41BE8B357B0F}"/>
              </a:ext>
            </a:extLst>
          </p:cNvPr>
          <p:cNvGrpSpPr/>
          <p:nvPr/>
        </p:nvGrpSpPr>
        <p:grpSpPr>
          <a:xfrm>
            <a:off x="2141403" y="2486676"/>
            <a:ext cx="402203" cy="405184"/>
            <a:chOff x="3696961" y="543589"/>
            <a:chExt cx="344287" cy="346841"/>
          </a:xfrm>
        </p:grpSpPr>
        <p:sp>
          <p:nvSpPr>
            <p:cNvPr id="205" name="Forme libre : forme 204">
              <a:extLst>
                <a:ext uri="{FF2B5EF4-FFF2-40B4-BE49-F238E27FC236}">
                  <a16:creationId xmlns:a16="http://schemas.microsoft.com/office/drawing/2014/main" id="{F7B4FDFA-B33E-4F53-AE50-2A9D0721B642}"/>
                </a:ext>
              </a:extLst>
            </p:cNvPr>
            <p:cNvSpPr>
              <a:spLocks/>
            </p:cNvSpPr>
            <p:nvPr/>
          </p:nvSpPr>
          <p:spPr bwMode="auto">
            <a:xfrm>
              <a:off x="3842950" y="543589"/>
              <a:ext cx="198298" cy="346841"/>
            </a:xfrm>
            <a:custGeom>
              <a:avLst/>
              <a:gdLst>
                <a:gd name="connsiteX0" fmla="*/ 24979 w 198298"/>
                <a:gd name="connsiteY0" fmla="*/ 14 h 346841"/>
                <a:gd name="connsiteX1" fmla="*/ 99190 w 198298"/>
                <a:gd name="connsiteY1" fmla="*/ 24199 h 346841"/>
                <a:gd name="connsiteX2" fmla="*/ 138897 w 198298"/>
                <a:gd name="connsiteY2" fmla="*/ 100625 h 346841"/>
                <a:gd name="connsiteX3" fmla="*/ 120276 w 198298"/>
                <a:gd name="connsiteY3" fmla="*/ 156978 h 346841"/>
                <a:gd name="connsiteX4" fmla="*/ 85772 w 198298"/>
                <a:gd name="connsiteY4" fmla="*/ 199060 h 346841"/>
                <a:gd name="connsiteX5" fmla="*/ 115895 w 198298"/>
                <a:gd name="connsiteY5" fmla="*/ 225664 h 346841"/>
                <a:gd name="connsiteX6" fmla="*/ 198047 w 198298"/>
                <a:gd name="connsiteY6" fmla="*/ 346592 h 346841"/>
                <a:gd name="connsiteX7" fmla="*/ 60305 w 198298"/>
                <a:gd name="connsiteY7" fmla="*/ 346592 h 346841"/>
                <a:gd name="connsiteX8" fmla="*/ 881 w 198298"/>
                <a:gd name="connsiteY8" fmla="*/ 320955 h 346841"/>
                <a:gd name="connsiteX9" fmla="*/ 77831 w 198298"/>
                <a:gd name="connsiteY9" fmla="*/ 305960 h 346841"/>
                <a:gd name="connsiteX10" fmla="*/ 145196 w 198298"/>
                <a:gd name="connsiteY10" fmla="*/ 305960 h 346841"/>
                <a:gd name="connsiteX11" fmla="*/ 40862 w 198298"/>
                <a:gd name="connsiteY11" fmla="*/ 205349 h 346841"/>
                <a:gd name="connsiteX12" fmla="*/ 56745 w 198298"/>
                <a:gd name="connsiteY12" fmla="*/ 160122 h 346841"/>
                <a:gd name="connsiteX13" fmla="*/ 82212 w 198298"/>
                <a:gd name="connsiteY13" fmla="*/ 135936 h 346841"/>
                <a:gd name="connsiteX14" fmla="*/ 23884 w 198298"/>
                <a:gd name="connsiteY14" fmla="*/ 39920 h 346841"/>
                <a:gd name="connsiteX15" fmla="*/ 23884 w 198298"/>
                <a:gd name="connsiteY15" fmla="*/ 2432 h 346841"/>
                <a:gd name="connsiteX16" fmla="*/ 24979 w 198298"/>
                <a:gd name="connsiteY16" fmla="*/ 14 h 34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8298" h="346841">
                  <a:moveTo>
                    <a:pt x="24979" y="14"/>
                  </a:moveTo>
                  <a:cubicBezTo>
                    <a:pt x="55376" y="-470"/>
                    <a:pt x="83581" y="12348"/>
                    <a:pt x="99190" y="24199"/>
                  </a:cubicBezTo>
                  <a:cubicBezTo>
                    <a:pt x="121098" y="40887"/>
                    <a:pt x="138897" y="69668"/>
                    <a:pt x="138897" y="100625"/>
                  </a:cubicBezTo>
                  <a:cubicBezTo>
                    <a:pt x="138897" y="123843"/>
                    <a:pt x="130408" y="143192"/>
                    <a:pt x="120276" y="156978"/>
                  </a:cubicBezTo>
                  <a:cubicBezTo>
                    <a:pt x="110966" y="169796"/>
                    <a:pt x="85224" y="182856"/>
                    <a:pt x="85772" y="199060"/>
                  </a:cubicBezTo>
                  <a:cubicBezTo>
                    <a:pt x="86320" y="210911"/>
                    <a:pt x="104393" y="219376"/>
                    <a:pt x="115895" y="225664"/>
                  </a:cubicBezTo>
                  <a:cubicBezTo>
                    <a:pt x="161353" y="250334"/>
                    <a:pt x="201881" y="279840"/>
                    <a:pt x="198047" y="346592"/>
                  </a:cubicBezTo>
                  <a:cubicBezTo>
                    <a:pt x="158614" y="346592"/>
                    <a:pt x="104941" y="346592"/>
                    <a:pt x="60305" y="346592"/>
                  </a:cubicBezTo>
                  <a:cubicBezTo>
                    <a:pt x="31277" y="346592"/>
                    <a:pt x="-6239" y="351187"/>
                    <a:pt x="881" y="320955"/>
                  </a:cubicBezTo>
                  <a:cubicBezTo>
                    <a:pt x="5810" y="300398"/>
                    <a:pt x="47982" y="305960"/>
                    <a:pt x="77831" y="305960"/>
                  </a:cubicBezTo>
                  <a:cubicBezTo>
                    <a:pt x="101929" y="305960"/>
                    <a:pt x="123288" y="305960"/>
                    <a:pt x="145196" y="305960"/>
                  </a:cubicBezTo>
                  <a:cubicBezTo>
                    <a:pt x="126575" y="259524"/>
                    <a:pt x="47708" y="259040"/>
                    <a:pt x="40862" y="205349"/>
                  </a:cubicBezTo>
                  <a:cubicBezTo>
                    <a:pt x="38124" y="185516"/>
                    <a:pt x="47982" y="170280"/>
                    <a:pt x="56745" y="160122"/>
                  </a:cubicBezTo>
                  <a:cubicBezTo>
                    <a:pt x="64139" y="151173"/>
                    <a:pt x="75366" y="145369"/>
                    <a:pt x="82212" y="135936"/>
                  </a:cubicBezTo>
                  <a:cubicBezTo>
                    <a:pt x="112061" y="95305"/>
                    <a:pt x="78652" y="38469"/>
                    <a:pt x="23884" y="39920"/>
                  </a:cubicBezTo>
                  <a:cubicBezTo>
                    <a:pt x="23884" y="27343"/>
                    <a:pt x="23884" y="14767"/>
                    <a:pt x="23884" y="2432"/>
                  </a:cubicBezTo>
                  <a:cubicBezTo>
                    <a:pt x="23884" y="1223"/>
                    <a:pt x="23884" y="14"/>
                    <a:pt x="24979" y="14"/>
                  </a:cubicBezTo>
                  <a:close/>
                </a:path>
              </a:pathLst>
            </a:custGeom>
            <a:solidFill>
              <a:srgbClr val="007EAF"/>
            </a:solidFill>
            <a:ln>
              <a:noFill/>
            </a:ln>
          </p:spPr>
          <p:txBody>
            <a:bodyPr vert="horz" wrap="square" lIns="162560" tIns="81280" rIns="162560" bIns="81280" numCol="1" anchor="t" anchorCtr="0" compatLnSpc="1">
              <a:prstTxWarp prst="textNoShape">
                <a:avLst/>
              </a:prstTxWarp>
              <a:noAutofit/>
            </a:bodyPr>
            <a:lstStyle/>
            <a:p>
              <a:pPr defTabSz="1219110"/>
              <a:endParaRPr lang="fr-FR" sz="2400">
                <a:solidFill>
                  <a:prstClr val="black"/>
                </a:solidFill>
                <a:latin typeface="Arial"/>
              </a:endParaRPr>
            </a:p>
          </p:txBody>
        </p:sp>
        <p:sp>
          <p:nvSpPr>
            <p:cNvPr id="208" name="Forme libre : forme 207">
              <a:extLst>
                <a:ext uri="{FF2B5EF4-FFF2-40B4-BE49-F238E27FC236}">
                  <a16:creationId xmlns:a16="http://schemas.microsoft.com/office/drawing/2014/main" id="{423C3D39-E26F-430E-A420-00C764A06D57}"/>
                </a:ext>
              </a:extLst>
            </p:cNvPr>
            <p:cNvSpPr>
              <a:spLocks/>
            </p:cNvSpPr>
            <p:nvPr/>
          </p:nvSpPr>
          <p:spPr bwMode="auto">
            <a:xfrm>
              <a:off x="3696961" y="543589"/>
              <a:ext cx="198299" cy="346841"/>
            </a:xfrm>
            <a:custGeom>
              <a:avLst/>
              <a:gdLst>
                <a:gd name="connsiteX0" fmla="*/ 173321 w 198299"/>
                <a:gd name="connsiteY0" fmla="*/ 14 h 346841"/>
                <a:gd name="connsiteX1" fmla="*/ 174416 w 198299"/>
                <a:gd name="connsiteY1" fmla="*/ 2432 h 346841"/>
                <a:gd name="connsiteX2" fmla="*/ 174416 w 198299"/>
                <a:gd name="connsiteY2" fmla="*/ 39920 h 346841"/>
                <a:gd name="connsiteX3" fmla="*/ 116088 w 198299"/>
                <a:gd name="connsiteY3" fmla="*/ 135936 h 346841"/>
                <a:gd name="connsiteX4" fmla="*/ 141555 w 198299"/>
                <a:gd name="connsiteY4" fmla="*/ 160122 h 346841"/>
                <a:gd name="connsiteX5" fmla="*/ 157438 w 198299"/>
                <a:gd name="connsiteY5" fmla="*/ 205349 h 346841"/>
                <a:gd name="connsiteX6" fmla="*/ 53104 w 198299"/>
                <a:gd name="connsiteY6" fmla="*/ 305960 h 346841"/>
                <a:gd name="connsiteX7" fmla="*/ 120469 w 198299"/>
                <a:gd name="connsiteY7" fmla="*/ 305960 h 346841"/>
                <a:gd name="connsiteX8" fmla="*/ 197419 w 198299"/>
                <a:gd name="connsiteY8" fmla="*/ 320955 h 346841"/>
                <a:gd name="connsiteX9" fmla="*/ 137995 w 198299"/>
                <a:gd name="connsiteY9" fmla="*/ 346592 h 346841"/>
                <a:gd name="connsiteX10" fmla="*/ 252 w 198299"/>
                <a:gd name="connsiteY10" fmla="*/ 346592 h 346841"/>
                <a:gd name="connsiteX11" fmla="*/ 82405 w 198299"/>
                <a:gd name="connsiteY11" fmla="*/ 225664 h 346841"/>
                <a:gd name="connsiteX12" fmla="*/ 112528 w 198299"/>
                <a:gd name="connsiteY12" fmla="*/ 199060 h 346841"/>
                <a:gd name="connsiteX13" fmla="*/ 78023 w 198299"/>
                <a:gd name="connsiteY13" fmla="*/ 156978 h 346841"/>
                <a:gd name="connsiteX14" fmla="*/ 59402 w 198299"/>
                <a:gd name="connsiteY14" fmla="*/ 100625 h 346841"/>
                <a:gd name="connsiteX15" fmla="*/ 99109 w 198299"/>
                <a:gd name="connsiteY15" fmla="*/ 24199 h 346841"/>
                <a:gd name="connsiteX16" fmla="*/ 173321 w 198299"/>
                <a:gd name="connsiteY16" fmla="*/ 14 h 34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8299" h="346841">
                  <a:moveTo>
                    <a:pt x="173321" y="14"/>
                  </a:moveTo>
                  <a:cubicBezTo>
                    <a:pt x="174416" y="14"/>
                    <a:pt x="174416" y="1223"/>
                    <a:pt x="174416" y="2432"/>
                  </a:cubicBezTo>
                  <a:cubicBezTo>
                    <a:pt x="174416" y="14767"/>
                    <a:pt x="174416" y="27343"/>
                    <a:pt x="174416" y="39920"/>
                  </a:cubicBezTo>
                  <a:cubicBezTo>
                    <a:pt x="119648" y="38469"/>
                    <a:pt x="86239" y="95305"/>
                    <a:pt x="116088" y="135936"/>
                  </a:cubicBezTo>
                  <a:cubicBezTo>
                    <a:pt x="122934" y="145369"/>
                    <a:pt x="134161" y="151173"/>
                    <a:pt x="141555" y="160122"/>
                  </a:cubicBezTo>
                  <a:cubicBezTo>
                    <a:pt x="150318" y="170280"/>
                    <a:pt x="160176" y="185516"/>
                    <a:pt x="157438" y="205349"/>
                  </a:cubicBezTo>
                  <a:cubicBezTo>
                    <a:pt x="150592" y="259040"/>
                    <a:pt x="71725" y="259524"/>
                    <a:pt x="53104" y="305960"/>
                  </a:cubicBezTo>
                  <a:cubicBezTo>
                    <a:pt x="75011" y="305960"/>
                    <a:pt x="96371" y="305960"/>
                    <a:pt x="120469" y="305960"/>
                  </a:cubicBezTo>
                  <a:cubicBezTo>
                    <a:pt x="150318" y="305960"/>
                    <a:pt x="192490" y="300398"/>
                    <a:pt x="197419" y="320955"/>
                  </a:cubicBezTo>
                  <a:cubicBezTo>
                    <a:pt x="204539" y="351187"/>
                    <a:pt x="167023" y="346592"/>
                    <a:pt x="137995" y="346592"/>
                  </a:cubicBezTo>
                  <a:cubicBezTo>
                    <a:pt x="93359" y="346592"/>
                    <a:pt x="39685" y="346592"/>
                    <a:pt x="252" y="346592"/>
                  </a:cubicBezTo>
                  <a:cubicBezTo>
                    <a:pt x="-3582" y="279840"/>
                    <a:pt x="36947" y="250334"/>
                    <a:pt x="82405" y="225664"/>
                  </a:cubicBezTo>
                  <a:cubicBezTo>
                    <a:pt x="93906" y="219376"/>
                    <a:pt x="111980" y="210911"/>
                    <a:pt x="112528" y="199060"/>
                  </a:cubicBezTo>
                  <a:cubicBezTo>
                    <a:pt x="113075" y="182856"/>
                    <a:pt x="87334" y="169796"/>
                    <a:pt x="78023" y="156978"/>
                  </a:cubicBezTo>
                  <a:cubicBezTo>
                    <a:pt x="67891" y="143192"/>
                    <a:pt x="59402" y="123843"/>
                    <a:pt x="59402" y="100625"/>
                  </a:cubicBezTo>
                  <a:cubicBezTo>
                    <a:pt x="59402" y="69668"/>
                    <a:pt x="77202" y="40887"/>
                    <a:pt x="99109" y="24199"/>
                  </a:cubicBezTo>
                  <a:cubicBezTo>
                    <a:pt x="114718" y="12348"/>
                    <a:pt x="142924" y="-470"/>
                    <a:pt x="173321" y="14"/>
                  </a:cubicBezTo>
                  <a:close/>
                </a:path>
              </a:pathLst>
            </a:custGeom>
            <a:solidFill>
              <a:srgbClr val="EB5F1E"/>
            </a:solidFill>
            <a:ln>
              <a:noFill/>
            </a:ln>
          </p:spPr>
          <p:txBody>
            <a:bodyPr vert="horz" wrap="square" lIns="162560" tIns="81280" rIns="162560" bIns="81280" numCol="1" anchor="t" anchorCtr="0" compatLnSpc="1">
              <a:prstTxWarp prst="textNoShape">
                <a:avLst/>
              </a:prstTxWarp>
              <a:noAutofit/>
            </a:bodyPr>
            <a:lstStyle/>
            <a:p>
              <a:pPr defTabSz="1219110"/>
              <a:endParaRPr lang="fr-FR" sz="2400">
                <a:solidFill>
                  <a:prstClr val="black"/>
                </a:solidFill>
                <a:latin typeface="Arial"/>
              </a:endParaRPr>
            </a:p>
          </p:txBody>
        </p:sp>
      </p:grpSp>
      <p:sp>
        <p:nvSpPr>
          <p:cNvPr id="189" name="Rectangle : coins arrondis 188">
            <a:extLst>
              <a:ext uri="{FF2B5EF4-FFF2-40B4-BE49-F238E27FC236}">
                <a16:creationId xmlns:a16="http://schemas.microsoft.com/office/drawing/2014/main" id="{6F04F434-F5CB-4BEC-B15C-45997E788837}"/>
              </a:ext>
            </a:extLst>
          </p:cNvPr>
          <p:cNvSpPr/>
          <p:nvPr/>
        </p:nvSpPr>
        <p:spPr>
          <a:xfrm>
            <a:off x="6130182" y="1221579"/>
            <a:ext cx="2512733" cy="713712"/>
          </a:xfrm>
          <a:prstGeom prst="roundRect">
            <a:avLst>
              <a:gd name="adj" fmla="val 10086"/>
            </a:avLst>
          </a:prstGeom>
          <a:solidFill>
            <a:schemeClr val="accent6"/>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39" tIns="47999" rIns="91439" bIns="45719" rtlCol="0" anchor="ctr"/>
          <a:lstStyle/>
          <a:p>
            <a:pPr algn="ctr" defTabSz="1219110"/>
            <a:r>
              <a:rPr lang="en-US" sz="1467" b="1" dirty="0">
                <a:solidFill>
                  <a:srgbClr val="FFFFFF"/>
                </a:solidFill>
                <a:latin typeface="Arial"/>
              </a:rPr>
              <a:t>Superior expertise in key technology domains</a:t>
            </a:r>
          </a:p>
        </p:txBody>
      </p:sp>
      <p:sp>
        <p:nvSpPr>
          <p:cNvPr id="455" name="Rectangle : coins arrondis 454">
            <a:extLst>
              <a:ext uri="{FF2B5EF4-FFF2-40B4-BE49-F238E27FC236}">
                <a16:creationId xmlns:a16="http://schemas.microsoft.com/office/drawing/2014/main" id="{8BCF9240-4FA9-4D5D-8E48-1502A185B05B}"/>
              </a:ext>
            </a:extLst>
          </p:cNvPr>
          <p:cNvSpPr/>
          <p:nvPr/>
        </p:nvSpPr>
        <p:spPr>
          <a:xfrm>
            <a:off x="6136975" y="2011492"/>
            <a:ext cx="2512733" cy="3978109"/>
          </a:xfrm>
          <a:prstGeom prst="roundRect">
            <a:avLst>
              <a:gd name="adj" fmla="val 3039"/>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143996" rIns="0" bIns="45719" rtlCol="0" anchor="t"/>
          <a:lstStyle/>
          <a:p>
            <a:pPr marL="355582" indent="-177792" algn="ctr" defTabSz="1219110"/>
            <a:endParaRPr lang="fr-FR" sz="1867" b="1" dirty="0">
              <a:solidFill>
                <a:srgbClr val="00B4B9"/>
              </a:solidFill>
              <a:latin typeface="Arial"/>
            </a:endParaRPr>
          </a:p>
        </p:txBody>
      </p:sp>
      <p:sp>
        <p:nvSpPr>
          <p:cNvPr id="10" name="Rectangle 9">
            <a:extLst>
              <a:ext uri="{FF2B5EF4-FFF2-40B4-BE49-F238E27FC236}">
                <a16:creationId xmlns:a16="http://schemas.microsoft.com/office/drawing/2014/main" id="{3F97A120-30B5-40C9-B409-37781FD79995}"/>
              </a:ext>
            </a:extLst>
          </p:cNvPr>
          <p:cNvSpPr/>
          <p:nvPr/>
        </p:nvSpPr>
        <p:spPr>
          <a:xfrm>
            <a:off x="6151153" y="2626549"/>
            <a:ext cx="2474633" cy="2790508"/>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558781" indent="-380990" defTabSz="1219110">
              <a:spcBef>
                <a:spcPts val="800"/>
              </a:spcBef>
              <a:spcAft>
                <a:spcPts val="800"/>
              </a:spcAft>
              <a:buFont typeface="Arial" panose="020B0604020202020204" pitchFamily="34" charset="0"/>
              <a:buChar char="•"/>
            </a:pPr>
            <a:r>
              <a:rPr lang="en-US" sz="1600" dirty="0">
                <a:solidFill>
                  <a:srgbClr val="EB5F1E"/>
                </a:solidFill>
                <a:latin typeface="Arial"/>
              </a:rPr>
              <a:t>Design</a:t>
            </a:r>
          </a:p>
          <a:p>
            <a:pPr marL="558781" indent="-380990" defTabSz="1219110">
              <a:spcBef>
                <a:spcPts val="800"/>
              </a:spcBef>
              <a:spcAft>
                <a:spcPts val="800"/>
              </a:spcAft>
              <a:buFont typeface="Arial" panose="020B0604020202020204" pitchFamily="34" charset="0"/>
              <a:buChar char="•"/>
            </a:pPr>
            <a:r>
              <a:rPr lang="en-US" sz="1600" dirty="0">
                <a:solidFill>
                  <a:srgbClr val="007EAF"/>
                </a:solidFill>
                <a:latin typeface="Arial"/>
              </a:rPr>
              <a:t>Product Development</a:t>
            </a:r>
          </a:p>
          <a:p>
            <a:pPr marL="558781" indent="-380990" defTabSz="1219110">
              <a:spcBef>
                <a:spcPts val="800"/>
              </a:spcBef>
              <a:spcAft>
                <a:spcPts val="800"/>
              </a:spcAft>
              <a:buFont typeface="Arial" panose="020B0604020202020204" pitchFamily="34" charset="0"/>
              <a:buChar char="•"/>
            </a:pPr>
            <a:r>
              <a:rPr lang="en-US" sz="1600" dirty="0">
                <a:solidFill>
                  <a:srgbClr val="007EAF"/>
                </a:solidFill>
                <a:latin typeface="Arial"/>
              </a:rPr>
              <a:t>Mechanical Engineering</a:t>
            </a:r>
          </a:p>
          <a:p>
            <a:pPr marL="558781" indent="-380990" defTabSz="1219110">
              <a:spcBef>
                <a:spcPts val="800"/>
              </a:spcBef>
              <a:spcAft>
                <a:spcPts val="800"/>
              </a:spcAft>
              <a:buFont typeface="Arial" panose="020B0604020202020204" pitchFamily="34" charset="0"/>
              <a:buChar char="•"/>
            </a:pPr>
            <a:r>
              <a:rPr lang="en-US" sz="1600" dirty="0">
                <a:solidFill>
                  <a:srgbClr val="EB5F1E"/>
                </a:solidFill>
                <a:latin typeface="Arial"/>
              </a:rPr>
              <a:t>System Engineering </a:t>
            </a:r>
          </a:p>
          <a:p>
            <a:pPr marL="558781" indent="-380990" defTabSz="1219110">
              <a:spcBef>
                <a:spcPts val="800"/>
              </a:spcBef>
              <a:spcAft>
                <a:spcPts val="800"/>
              </a:spcAft>
              <a:buFont typeface="Arial" panose="020B0604020202020204" pitchFamily="34" charset="0"/>
              <a:buChar char="•"/>
            </a:pPr>
            <a:r>
              <a:rPr lang="en-US" sz="1600" dirty="0">
                <a:solidFill>
                  <a:srgbClr val="EB5F1E"/>
                </a:solidFill>
                <a:latin typeface="Arial"/>
              </a:rPr>
              <a:t>Digital &amp; Software </a:t>
            </a:r>
            <a:br>
              <a:rPr lang="en-US" sz="1600" dirty="0">
                <a:solidFill>
                  <a:srgbClr val="EB5F1E"/>
                </a:solidFill>
                <a:latin typeface="Arial"/>
              </a:rPr>
            </a:br>
            <a:r>
              <a:rPr lang="en-US" sz="1600" dirty="0">
                <a:solidFill>
                  <a:srgbClr val="EB5F1E"/>
                </a:solidFill>
                <a:latin typeface="Arial"/>
              </a:rPr>
              <a:t>development</a:t>
            </a:r>
            <a:endParaRPr lang="en-US" sz="1600" b="1" dirty="0">
              <a:solidFill>
                <a:srgbClr val="EB5F1E"/>
              </a:solidFill>
              <a:latin typeface="Arial"/>
            </a:endParaRPr>
          </a:p>
        </p:txBody>
      </p:sp>
      <p:sp>
        <p:nvSpPr>
          <p:cNvPr id="572" name="Rectangle : coins arrondis 64">
            <a:extLst>
              <a:ext uri="{FF2B5EF4-FFF2-40B4-BE49-F238E27FC236}">
                <a16:creationId xmlns:a16="http://schemas.microsoft.com/office/drawing/2014/main" id="{29C30ACB-1EA4-4EC5-9EE5-C8C939FC841E}"/>
              </a:ext>
            </a:extLst>
          </p:cNvPr>
          <p:cNvSpPr/>
          <p:nvPr/>
        </p:nvSpPr>
        <p:spPr>
          <a:xfrm>
            <a:off x="8969451" y="2011494"/>
            <a:ext cx="2513335" cy="3978108"/>
          </a:xfrm>
          <a:prstGeom prst="roundRect">
            <a:avLst>
              <a:gd name="adj" fmla="val 3474"/>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7999" tIns="143996" rIns="95999" bIns="45719" rtlCol="0" anchor="t"/>
          <a:lstStyle/>
          <a:p>
            <a:pPr marL="114292" defTabSz="1219110"/>
            <a:endParaRPr lang="fr-FR" sz="1333" dirty="0">
              <a:solidFill>
                <a:srgbClr val="EB5F1E"/>
              </a:solidFill>
              <a:latin typeface="Arial"/>
            </a:endParaRPr>
          </a:p>
        </p:txBody>
      </p:sp>
      <p:sp>
        <p:nvSpPr>
          <p:cNvPr id="178" name="Rectangle : coins arrondis 177">
            <a:extLst>
              <a:ext uri="{FF2B5EF4-FFF2-40B4-BE49-F238E27FC236}">
                <a16:creationId xmlns:a16="http://schemas.microsoft.com/office/drawing/2014/main" id="{27BE8D3E-0358-4E6C-8BA4-87C7D4091201}"/>
              </a:ext>
            </a:extLst>
          </p:cNvPr>
          <p:cNvSpPr/>
          <p:nvPr/>
        </p:nvSpPr>
        <p:spPr>
          <a:xfrm>
            <a:off x="8969451" y="1221579"/>
            <a:ext cx="2511539" cy="713712"/>
          </a:xfrm>
          <a:prstGeom prst="roundRect">
            <a:avLst>
              <a:gd name="adj" fmla="val 8270"/>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9" tIns="47999" rIns="91439" bIns="45719" rtlCol="0" anchor="ctr"/>
          <a:lstStyle/>
          <a:p>
            <a:pPr algn="ctr" defTabSz="1219110"/>
            <a:r>
              <a:rPr lang="en-US" sz="1467" b="1">
                <a:solidFill>
                  <a:srgbClr val="FFFFFF"/>
                </a:solidFill>
                <a:latin typeface="Arial"/>
              </a:rPr>
              <a:t>Premier ER&amp;D </a:t>
            </a:r>
            <a:br>
              <a:rPr lang="en-US" sz="1467" b="1">
                <a:solidFill>
                  <a:srgbClr val="FFFFFF"/>
                </a:solidFill>
                <a:latin typeface="Arial"/>
              </a:rPr>
            </a:br>
            <a:r>
              <a:rPr lang="en-US" sz="1467" b="1">
                <a:solidFill>
                  <a:srgbClr val="FFFFFF"/>
                </a:solidFill>
                <a:latin typeface="Arial"/>
              </a:rPr>
              <a:t>global delivery</a:t>
            </a:r>
          </a:p>
        </p:txBody>
      </p:sp>
      <p:sp>
        <p:nvSpPr>
          <p:cNvPr id="65" name="Rectangle : coins arrondis 64">
            <a:extLst>
              <a:ext uri="{FF2B5EF4-FFF2-40B4-BE49-F238E27FC236}">
                <a16:creationId xmlns:a16="http://schemas.microsoft.com/office/drawing/2014/main" id="{29C30ACB-1EA4-4EC5-9EE5-C8C939FC841E}"/>
              </a:ext>
            </a:extLst>
          </p:cNvPr>
          <p:cNvSpPr/>
          <p:nvPr/>
        </p:nvSpPr>
        <p:spPr>
          <a:xfrm>
            <a:off x="3291194" y="2011494"/>
            <a:ext cx="2513335" cy="3978108"/>
          </a:xfrm>
          <a:prstGeom prst="roundRect">
            <a:avLst>
              <a:gd name="adj" fmla="val 3474"/>
            </a:avLst>
          </a:prstGeom>
          <a:noFill/>
          <a:ln w="25400">
            <a:solidFill>
              <a:srgbClr val="00B4B9"/>
            </a:solidFill>
          </a:ln>
        </p:spPr>
        <p:style>
          <a:lnRef idx="2">
            <a:schemeClr val="accent1">
              <a:shade val="50000"/>
            </a:schemeClr>
          </a:lnRef>
          <a:fillRef idx="1">
            <a:schemeClr val="accent1"/>
          </a:fillRef>
          <a:effectRef idx="0">
            <a:schemeClr val="accent1"/>
          </a:effectRef>
          <a:fontRef idx="minor">
            <a:schemeClr val="lt1"/>
          </a:fontRef>
        </p:style>
        <p:txBody>
          <a:bodyPr lIns="0" tIns="143996" rIns="0" bIns="0" rtlCol="0" anchor="t"/>
          <a:lstStyle/>
          <a:p>
            <a:pPr algn="ctr" defTabSz="1219110"/>
            <a:endParaRPr lang="en-US" sz="1867" b="1">
              <a:solidFill>
                <a:srgbClr val="00B4B9"/>
              </a:solidFill>
              <a:latin typeface="Arial"/>
            </a:endParaRPr>
          </a:p>
        </p:txBody>
      </p:sp>
      <p:sp>
        <p:nvSpPr>
          <p:cNvPr id="177" name="Rectangle : coins arrondis 176">
            <a:extLst>
              <a:ext uri="{FF2B5EF4-FFF2-40B4-BE49-F238E27FC236}">
                <a16:creationId xmlns:a16="http://schemas.microsoft.com/office/drawing/2014/main" id="{73EB14E2-9430-4078-AA00-C087B52F85D4}"/>
              </a:ext>
            </a:extLst>
          </p:cNvPr>
          <p:cNvSpPr/>
          <p:nvPr/>
        </p:nvSpPr>
        <p:spPr>
          <a:xfrm>
            <a:off x="3291193" y="1221579"/>
            <a:ext cx="2511539" cy="713712"/>
          </a:xfrm>
          <a:prstGeom prst="roundRect">
            <a:avLst>
              <a:gd name="adj" fmla="val 8270"/>
            </a:avLst>
          </a:prstGeom>
          <a:solidFill>
            <a:srgbClr val="00B4B9"/>
          </a:solidFill>
          <a:ln w="25400">
            <a:solidFill>
              <a:srgbClr val="00B4B9"/>
            </a:solidFill>
          </a:ln>
        </p:spPr>
        <p:style>
          <a:lnRef idx="2">
            <a:schemeClr val="accent1">
              <a:shade val="50000"/>
            </a:schemeClr>
          </a:lnRef>
          <a:fillRef idx="1">
            <a:schemeClr val="accent1"/>
          </a:fillRef>
          <a:effectRef idx="0">
            <a:schemeClr val="accent1"/>
          </a:effectRef>
          <a:fontRef idx="minor">
            <a:schemeClr val="lt1"/>
          </a:fontRef>
        </p:style>
        <p:txBody>
          <a:bodyPr lIns="91439" tIns="47999" rIns="91439" bIns="45719" rtlCol="0" anchor="ctr"/>
          <a:lstStyle/>
          <a:p>
            <a:pPr algn="ctr" defTabSz="1219110"/>
            <a:r>
              <a:rPr lang="en-US" sz="1467" b="1" dirty="0">
                <a:solidFill>
                  <a:srgbClr val="FFFFFF"/>
                </a:solidFill>
                <a:latin typeface="Arial"/>
              </a:rPr>
              <a:t>Leadership across industries</a:t>
            </a:r>
          </a:p>
        </p:txBody>
      </p:sp>
      <p:sp>
        <p:nvSpPr>
          <p:cNvPr id="2" name="Rectangle 1"/>
          <p:cNvSpPr/>
          <p:nvPr/>
        </p:nvSpPr>
        <p:spPr>
          <a:xfrm>
            <a:off x="4671201" y="5014763"/>
            <a:ext cx="851515" cy="646331"/>
          </a:xfrm>
          <a:prstGeom prst="rect">
            <a:avLst/>
          </a:prstGeom>
          <a:noFill/>
        </p:spPr>
        <p:txBody>
          <a:bodyPr wrap="none">
            <a:spAutoFit/>
          </a:bodyPr>
          <a:lstStyle/>
          <a:p>
            <a:pPr indent="-241283" algn="ctr" defTabSz="1219110">
              <a:spcAft>
                <a:spcPct val="0"/>
              </a:spcAft>
            </a:pPr>
            <a:r>
              <a:rPr lang="fr-FR" sz="1200" dirty="0">
                <a:solidFill>
                  <a:srgbClr val="EB5F1E"/>
                </a:solidFill>
                <a:latin typeface="Arial"/>
              </a:rPr>
              <a:t>Software</a:t>
            </a:r>
          </a:p>
          <a:p>
            <a:pPr indent="-241283" algn="ctr" defTabSz="1219110">
              <a:spcAft>
                <a:spcPct val="0"/>
              </a:spcAft>
            </a:pPr>
            <a:r>
              <a:rPr lang="fr-FR" sz="1200" dirty="0">
                <a:solidFill>
                  <a:srgbClr val="EB5F1E"/>
                </a:solidFill>
                <a:latin typeface="Arial"/>
              </a:rPr>
              <a:t>&amp; Internet</a:t>
            </a:r>
          </a:p>
          <a:p>
            <a:pPr indent="-241283" algn="ctr" defTabSz="1219110">
              <a:spcAft>
                <a:spcPct val="0"/>
              </a:spcAft>
            </a:pPr>
            <a:r>
              <a:rPr lang="fr-FR" sz="1200" b="1" dirty="0">
                <a:solidFill>
                  <a:srgbClr val="EB5F1E"/>
                </a:solidFill>
                <a:latin typeface="Arial"/>
              </a:rPr>
              <a:t>Top 5</a:t>
            </a:r>
          </a:p>
        </p:txBody>
      </p:sp>
      <p:grpSp>
        <p:nvGrpSpPr>
          <p:cNvPr id="41" name="Groupe 40">
            <a:extLst>
              <a:ext uri="{FF2B5EF4-FFF2-40B4-BE49-F238E27FC236}">
                <a16:creationId xmlns:a16="http://schemas.microsoft.com/office/drawing/2014/main" id="{19E4A4AE-5BF8-46FB-9C3B-F79BFA2DE931}"/>
              </a:ext>
            </a:extLst>
          </p:cNvPr>
          <p:cNvGrpSpPr/>
          <p:nvPr/>
        </p:nvGrpSpPr>
        <p:grpSpPr>
          <a:xfrm>
            <a:off x="3570022" y="4627509"/>
            <a:ext cx="806631" cy="1033576"/>
            <a:chOff x="3449920" y="4876621"/>
            <a:chExt cx="806630" cy="1033578"/>
          </a:xfrm>
        </p:grpSpPr>
        <p:pic>
          <p:nvPicPr>
            <p:cNvPr id="13" name="Image 12">
              <a:extLst>
                <a:ext uri="{FF2B5EF4-FFF2-40B4-BE49-F238E27FC236}">
                  <a16:creationId xmlns:a16="http://schemas.microsoft.com/office/drawing/2014/main" id="{62F66F07-9E6F-4BBB-9004-30D0B3177C02}"/>
                </a:ext>
              </a:extLst>
            </p:cNvPr>
            <p:cNvPicPr>
              <a:picLocks noChangeAspect="1"/>
            </p:cNvPicPr>
            <p:nvPr/>
          </p:nvPicPr>
          <p:blipFill>
            <a:blip r:embed="rId3"/>
            <a:stretch>
              <a:fillRect/>
            </a:stretch>
          </p:blipFill>
          <p:spPr>
            <a:xfrm>
              <a:off x="3668671" y="4876621"/>
              <a:ext cx="369128" cy="314135"/>
            </a:xfrm>
            <a:prstGeom prst="rect">
              <a:avLst/>
            </a:prstGeom>
            <a:noFill/>
          </p:spPr>
        </p:pic>
        <p:sp>
          <p:nvSpPr>
            <p:cNvPr id="587" name="Rectangle 586">
              <a:extLst>
                <a:ext uri="{FF2B5EF4-FFF2-40B4-BE49-F238E27FC236}">
                  <a16:creationId xmlns:a16="http://schemas.microsoft.com/office/drawing/2014/main" id="{5D834D78-E3F4-4C48-94FD-1B7E154E7F29}"/>
                </a:ext>
              </a:extLst>
            </p:cNvPr>
            <p:cNvSpPr/>
            <p:nvPr/>
          </p:nvSpPr>
          <p:spPr>
            <a:xfrm>
              <a:off x="3449920" y="5263866"/>
              <a:ext cx="806630" cy="646333"/>
            </a:xfrm>
            <a:prstGeom prst="rect">
              <a:avLst/>
            </a:prstGeom>
            <a:noFill/>
            <a:extLst/>
          </p:spPr>
          <p:txBody>
            <a:bodyPr wrap="none">
              <a:spAutoFit/>
            </a:bodyPr>
            <a:lstStyle/>
            <a:p>
              <a:pPr indent="-241283" algn="ctr" defTabSz="1219110">
                <a:spcAft>
                  <a:spcPct val="0"/>
                </a:spcAft>
              </a:pPr>
              <a:r>
                <a:rPr lang="fr-FR" sz="1200" dirty="0">
                  <a:solidFill>
                    <a:srgbClr val="007EAF"/>
                  </a:solidFill>
                  <a:latin typeface="Arial"/>
                </a:rPr>
                <a:t>Life </a:t>
              </a:r>
              <a:br>
                <a:rPr lang="fr-FR" sz="1200" dirty="0">
                  <a:solidFill>
                    <a:srgbClr val="007EAF"/>
                  </a:solidFill>
                  <a:latin typeface="Arial"/>
                </a:rPr>
              </a:br>
              <a:r>
                <a:rPr lang="fr-FR" sz="1200" dirty="0">
                  <a:solidFill>
                    <a:srgbClr val="007EAF"/>
                  </a:solidFill>
                  <a:latin typeface="Arial"/>
                </a:rPr>
                <a:t>Sciences</a:t>
              </a:r>
            </a:p>
            <a:p>
              <a:pPr indent="-241283" algn="ctr" defTabSz="1219110">
                <a:spcAft>
                  <a:spcPct val="0"/>
                </a:spcAft>
              </a:pPr>
              <a:r>
                <a:rPr lang="fr-FR" sz="1200" b="1" dirty="0">
                  <a:solidFill>
                    <a:srgbClr val="007EAF"/>
                  </a:solidFill>
                  <a:latin typeface="Arial"/>
                </a:rPr>
                <a:t>Top 5 </a:t>
              </a:r>
            </a:p>
          </p:txBody>
        </p:sp>
      </p:grpSp>
      <p:grpSp>
        <p:nvGrpSpPr>
          <p:cNvPr id="60" name="Groupe 59">
            <a:extLst>
              <a:ext uri="{FF2B5EF4-FFF2-40B4-BE49-F238E27FC236}">
                <a16:creationId xmlns:a16="http://schemas.microsoft.com/office/drawing/2014/main" id="{6E2D30A7-F244-47F3-93E4-09FA5332CB25}"/>
              </a:ext>
            </a:extLst>
          </p:cNvPr>
          <p:cNvGrpSpPr/>
          <p:nvPr/>
        </p:nvGrpSpPr>
        <p:grpSpPr>
          <a:xfrm>
            <a:off x="3310329" y="3500715"/>
            <a:ext cx="2262872" cy="863569"/>
            <a:chOff x="3198702" y="3711646"/>
            <a:chExt cx="2262874" cy="863567"/>
          </a:xfrm>
        </p:grpSpPr>
        <p:grpSp>
          <p:nvGrpSpPr>
            <p:cNvPr id="37" name="Groupe 36">
              <a:extLst>
                <a:ext uri="{FF2B5EF4-FFF2-40B4-BE49-F238E27FC236}">
                  <a16:creationId xmlns:a16="http://schemas.microsoft.com/office/drawing/2014/main" id="{B4472A1F-AD9E-44FD-A103-C1A2BA153435}"/>
                </a:ext>
              </a:extLst>
            </p:cNvPr>
            <p:cNvGrpSpPr/>
            <p:nvPr/>
          </p:nvGrpSpPr>
          <p:grpSpPr>
            <a:xfrm>
              <a:off x="4509070" y="3751011"/>
              <a:ext cx="952506" cy="824201"/>
              <a:chOff x="4500603" y="3712911"/>
              <a:chExt cx="952506" cy="824201"/>
            </a:xfrm>
          </p:grpSpPr>
          <p:sp>
            <p:nvSpPr>
              <p:cNvPr id="1059" name="Rectangle 1058">
                <a:extLst>
                  <a:ext uri="{FF2B5EF4-FFF2-40B4-BE49-F238E27FC236}">
                    <a16:creationId xmlns:a16="http://schemas.microsoft.com/office/drawing/2014/main" id="{3612C730-5A30-46E6-9B05-A5BC21B331EE}"/>
                  </a:ext>
                </a:extLst>
              </p:cNvPr>
              <p:cNvSpPr/>
              <p:nvPr/>
            </p:nvSpPr>
            <p:spPr>
              <a:xfrm>
                <a:off x="4500603" y="4075448"/>
                <a:ext cx="952506" cy="461664"/>
              </a:xfrm>
              <a:prstGeom prst="rect">
                <a:avLst/>
              </a:prstGeom>
              <a:noFill/>
              <a:extLst/>
            </p:spPr>
            <p:txBody>
              <a:bodyPr wrap="none">
                <a:spAutoFit/>
              </a:bodyPr>
              <a:lstStyle/>
              <a:p>
                <a:pPr indent="-241283" algn="ctr" defTabSz="1219110">
                  <a:spcAft>
                    <a:spcPct val="0"/>
                  </a:spcAft>
                </a:pPr>
                <a:r>
                  <a:rPr lang="fr-FR" sz="1200">
                    <a:solidFill>
                      <a:srgbClr val="007EAF"/>
                    </a:solidFill>
                    <a:latin typeface="Arial"/>
                  </a:rPr>
                  <a:t>Automotive</a:t>
                </a:r>
              </a:p>
              <a:p>
                <a:pPr indent="-241283" algn="ctr" defTabSz="1219110">
                  <a:spcAft>
                    <a:spcPct val="0"/>
                  </a:spcAft>
                </a:pPr>
                <a:r>
                  <a:rPr lang="fr-FR" sz="1200" b="1">
                    <a:solidFill>
                      <a:srgbClr val="007EAF"/>
                    </a:solidFill>
                    <a:latin typeface="Arial"/>
                  </a:rPr>
                  <a:t>Top </a:t>
                </a:r>
                <a:r>
                  <a:rPr lang="fr-FR" sz="1200" b="1" dirty="0">
                    <a:solidFill>
                      <a:srgbClr val="007EAF"/>
                    </a:solidFill>
                    <a:latin typeface="Arial"/>
                  </a:rPr>
                  <a:t>5</a:t>
                </a:r>
              </a:p>
            </p:txBody>
          </p:sp>
          <p:pic>
            <p:nvPicPr>
              <p:cNvPr id="1060" name="Image 1059">
                <a:extLst>
                  <a:ext uri="{FF2B5EF4-FFF2-40B4-BE49-F238E27FC236}">
                    <a16:creationId xmlns:a16="http://schemas.microsoft.com/office/drawing/2014/main" id="{FAA5F274-4323-435F-81DE-9C0E22895FF9}"/>
                  </a:ext>
                </a:extLst>
              </p:cNvPr>
              <p:cNvPicPr>
                <a:picLocks noChangeAspect="1"/>
              </p:cNvPicPr>
              <p:nvPr/>
            </p:nvPicPr>
            <p:blipFill>
              <a:blip r:embed="rId4"/>
              <a:stretch>
                <a:fillRect/>
              </a:stretch>
            </p:blipFill>
            <p:spPr>
              <a:xfrm>
                <a:off x="4717462" y="3712911"/>
                <a:ext cx="518788" cy="329993"/>
              </a:xfrm>
              <a:prstGeom prst="rect">
                <a:avLst/>
              </a:prstGeom>
              <a:noFill/>
            </p:spPr>
          </p:pic>
        </p:grpSp>
        <p:grpSp>
          <p:nvGrpSpPr>
            <p:cNvPr id="38" name="Groupe 37">
              <a:extLst>
                <a:ext uri="{FF2B5EF4-FFF2-40B4-BE49-F238E27FC236}">
                  <a16:creationId xmlns:a16="http://schemas.microsoft.com/office/drawing/2014/main" id="{F28EB046-2A89-43A0-8ABD-1A97E09DB2D4}"/>
                </a:ext>
              </a:extLst>
            </p:cNvPr>
            <p:cNvGrpSpPr/>
            <p:nvPr/>
          </p:nvGrpSpPr>
          <p:grpSpPr>
            <a:xfrm>
              <a:off x="3198702" y="3711646"/>
              <a:ext cx="1326005" cy="863567"/>
              <a:chOff x="3190235" y="3673546"/>
              <a:chExt cx="1326005" cy="863567"/>
            </a:xfrm>
          </p:grpSpPr>
          <p:sp>
            <p:nvSpPr>
              <p:cNvPr id="1057" name="Rectangle 1056">
                <a:extLst>
                  <a:ext uri="{FF2B5EF4-FFF2-40B4-BE49-F238E27FC236}">
                    <a16:creationId xmlns:a16="http://schemas.microsoft.com/office/drawing/2014/main" id="{E8140114-FC52-4361-9B32-D25BE200BA4C}"/>
                  </a:ext>
                </a:extLst>
              </p:cNvPr>
              <p:cNvSpPr/>
              <p:nvPr/>
            </p:nvSpPr>
            <p:spPr>
              <a:xfrm>
                <a:off x="3190235" y="4075449"/>
                <a:ext cx="1326005" cy="461664"/>
              </a:xfrm>
              <a:prstGeom prst="rect">
                <a:avLst/>
              </a:prstGeom>
              <a:noFill/>
              <a:extLst/>
            </p:spPr>
            <p:txBody>
              <a:bodyPr wrap="none">
                <a:spAutoFit/>
              </a:bodyPr>
              <a:lstStyle/>
              <a:p>
                <a:pPr indent="-241283" algn="ctr" defTabSz="1219110">
                  <a:spcAft>
                    <a:spcPct val="0"/>
                  </a:spcAft>
                </a:pPr>
                <a:r>
                  <a:rPr lang="fr-FR" sz="1200" dirty="0">
                    <a:solidFill>
                      <a:srgbClr val="EB5F1E"/>
                    </a:solidFill>
                    <a:latin typeface="Arial"/>
                  </a:rPr>
                  <a:t>Communications</a:t>
                </a:r>
              </a:p>
              <a:p>
                <a:pPr algn="ctr" defTabSz="1219110">
                  <a:spcAft>
                    <a:spcPct val="0"/>
                  </a:spcAft>
                </a:pPr>
                <a:r>
                  <a:rPr lang="fr-FR" sz="1200" b="1" dirty="0">
                    <a:solidFill>
                      <a:srgbClr val="EB5F1E"/>
                    </a:solidFill>
                    <a:latin typeface="Arial"/>
                  </a:rPr>
                  <a:t>#1</a:t>
                </a:r>
              </a:p>
            </p:txBody>
          </p:sp>
          <p:pic>
            <p:nvPicPr>
              <p:cNvPr id="190" name="Image 189">
                <a:extLst>
                  <a:ext uri="{FF2B5EF4-FFF2-40B4-BE49-F238E27FC236}">
                    <a16:creationId xmlns:a16="http://schemas.microsoft.com/office/drawing/2014/main" id="{164AC12D-881A-4534-AB42-3909D8049879}"/>
                  </a:ext>
                </a:extLst>
              </p:cNvPr>
              <p:cNvPicPr>
                <a:picLocks noChangeAspect="1"/>
              </p:cNvPicPr>
              <p:nvPr/>
            </p:nvPicPr>
            <p:blipFill>
              <a:blip r:embed="rId5"/>
              <a:stretch>
                <a:fillRect/>
              </a:stretch>
            </p:blipFill>
            <p:spPr>
              <a:xfrm>
                <a:off x="3746045" y="3673546"/>
                <a:ext cx="214381" cy="324985"/>
              </a:xfrm>
              <a:prstGeom prst="rect">
                <a:avLst/>
              </a:prstGeom>
              <a:noFill/>
            </p:spPr>
          </p:pic>
        </p:grpSp>
      </p:grpSp>
      <p:grpSp>
        <p:nvGrpSpPr>
          <p:cNvPr id="59" name="Groupe 58">
            <a:extLst>
              <a:ext uri="{FF2B5EF4-FFF2-40B4-BE49-F238E27FC236}">
                <a16:creationId xmlns:a16="http://schemas.microsoft.com/office/drawing/2014/main" id="{03BD5772-0695-46A0-91B0-0529C53541F5}"/>
              </a:ext>
            </a:extLst>
          </p:cNvPr>
          <p:cNvGrpSpPr/>
          <p:nvPr/>
        </p:nvGrpSpPr>
        <p:grpSpPr>
          <a:xfrm>
            <a:off x="3533005" y="2334227"/>
            <a:ext cx="2186728" cy="966431"/>
            <a:chOff x="3421365" y="2481593"/>
            <a:chExt cx="2186725" cy="966431"/>
          </a:xfrm>
        </p:grpSpPr>
        <p:grpSp>
          <p:nvGrpSpPr>
            <p:cNvPr id="39" name="Groupe 38">
              <a:extLst>
                <a:ext uri="{FF2B5EF4-FFF2-40B4-BE49-F238E27FC236}">
                  <a16:creationId xmlns:a16="http://schemas.microsoft.com/office/drawing/2014/main" id="{7A26E3CA-3526-4AD8-87DD-4799CF3DDAE4}"/>
                </a:ext>
              </a:extLst>
            </p:cNvPr>
            <p:cNvGrpSpPr/>
            <p:nvPr/>
          </p:nvGrpSpPr>
          <p:grpSpPr>
            <a:xfrm>
              <a:off x="4362557" y="2529094"/>
              <a:ext cx="1245533" cy="918930"/>
              <a:chOff x="4354090" y="2529094"/>
              <a:chExt cx="1245533" cy="918930"/>
            </a:xfrm>
          </p:grpSpPr>
          <p:sp>
            <p:nvSpPr>
              <p:cNvPr id="1053" name="Rectangle 1052">
                <a:extLst>
                  <a:ext uri="{FF2B5EF4-FFF2-40B4-BE49-F238E27FC236}">
                    <a16:creationId xmlns:a16="http://schemas.microsoft.com/office/drawing/2014/main" id="{488130C5-39F7-4DE0-96F1-C479520C3C48}"/>
                  </a:ext>
                </a:extLst>
              </p:cNvPr>
              <p:cNvSpPr/>
              <p:nvPr/>
            </p:nvSpPr>
            <p:spPr>
              <a:xfrm>
                <a:off x="4354090" y="2894026"/>
                <a:ext cx="1245533" cy="553998"/>
              </a:xfrm>
              <a:prstGeom prst="rect">
                <a:avLst/>
              </a:prstGeom>
              <a:noFill/>
              <a:extLst/>
            </p:spPr>
            <p:txBody>
              <a:bodyPr wrap="none" lIns="0" tIns="0" rIns="0" bIns="0" anchor="t" anchorCtr="0">
                <a:spAutoFit/>
              </a:bodyPr>
              <a:lstStyle/>
              <a:p>
                <a:pPr algn="ctr" defTabSz="1219110">
                  <a:spcAft>
                    <a:spcPct val="0"/>
                  </a:spcAft>
                </a:pPr>
                <a:r>
                  <a:rPr lang="fr-FR" sz="1200" dirty="0">
                    <a:solidFill>
                      <a:srgbClr val="EB5F1E"/>
                    </a:solidFill>
                    <a:latin typeface="Arial"/>
                  </a:rPr>
                  <a:t>Semiconductors &amp;</a:t>
                </a:r>
                <a:br>
                  <a:rPr lang="fr-FR" sz="1200" dirty="0">
                    <a:solidFill>
                      <a:srgbClr val="EB5F1E"/>
                    </a:solidFill>
                    <a:latin typeface="Arial"/>
                  </a:rPr>
                </a:br>
                <a:r>
                  <a:rPr lang="fr-FR" sz="1200" dirty="0">
                    <a:solidFill>
                      <a:srgbClr val="EB5F1E"/>
                    </a:solidFill>
                    <a:latin typeface="Arial"/>
                  </a:rPr>
                  <a:t>&amp; Electronics</a:t>
                </a:r>
              </a:p>
              <a:p>
                <a:pPr algn="ctr" defTabSz="1219110">
                  <a:spcAft>
                    <a:spcPct val="0"/>
                  </a:spcAft>
                </a:pPr>
                <a:r>
                  <a:rPr lang="fr-FR" sz="1200" b="1" dirty="0">
                    <a:solidFill>
                      <a:srgbClr val="EB5F1E"/>
                    </a:solidFill>
                    <a:latin typeface="Arial"/>
                  </a:rPr>
                  <a:t>#1</a:t>
                </a:r>
              </a:p>
            </p:txBody>
          </p:sp>
          <p:pic>
            <p:nvPicPr>
              <p:cNvPr id="1054" name="Image 1053">
                <a:extLst>
                  <a:ext uri="{FF2B5EF4-FFF2-40B4-BE49-F238E27FC236}">
                    <a16:creationId xmlns:a16="http://schemas.microsoft.com/office/drawing/2014/main" id="{1643B2F2-D3E9-452F-AB69-00BC005A4C16}"/>
                  </a:ext>
                </a:extLst>
              </p:cNvPr>
              <p:cNvPicPr>
                <a:picLocks noChangeAspect="1"/>
              </p:cNvPicPr>
              <p:nvPr/>
            </p:nvPicPr>
            <p:blipFill>
              <a:blip r:embed="rId6"/>
              <a:stretch>
                <a:fillRect/>
              </a:stretch>
            </p:blipFill>
            <p:spPr>
              <a:xfrm>
                <a:off x="4820055" y="2529094"/>
                <a:ext cx="313602" cy="308543"/>
              </a:xfrm>
              <a:prstGeom prst="rect">
                <a:avLst/>
              </a:prstGeom>
              <a:noFill/>
            </p:spPr>
          </p:pic>
        </p:grpSp>
        <p:grpSp>
          <p:nvGrpSpPr>
            <p:cNvPr id="40" name="Groupe 39">
              <a:extLst>
                <a:ext uri="{FF2B5EF4-FFF2-40B4-BE49-F238E27FC236}">
                  <a16:creationId xmlns:a16="http://schemas.microsoft.com/office/drawing/2014/main" id="{9A45F91C-B23A-4AA6-A717-C0FF510E1958}"/>
                </a:ext>
              </a:extLst>
            </p:cNvPr>
            <p:cNvGrpSpPr/>
            <p:nvPr/>
          </p:nvGrpSpPr>
          <p:grpSpPr>
            <a:xfrm>
              <a:off x="3421365" y="2481593"/>
              <a:ext cx="880675" cy="966431"/>
              <a:chOff x="3412898" y="2481593"/>
              <a:chExt cx="880675" cy="966431"/>
            </a:xfrm>
          </p:grpSpPr>
          <p:sp>
            <p:nvSpPr>
              <p:cNvPr id="1063" name="Rectangle 1062">
                <a:extLst>
                  <a:ext uri="{FF2B5EF4-FFF2-40B4-BE49-F238E27FC236}">
                    <a16:creationId xmlns:a16="http://schemas.microsoft.com/office/drawing/2014/main" id="{2DF63F76-F68D-44EE-9491-01E70B7A2A08}"/>
                  </a:ext>
                </a:extLst>
              </p:cNvPr>
              <p:cNvSpPr/>
              <p:nvPr/>
            </p:nvSpPr>
            <p:spPr>
              <a:xfrm>
                <a:off x="3412898" y="2894026"/>
                <a:ext cx="880675" cy="553998"/>
              </a:xfrm>
              <a:prstGeom prst="rect">
                <a:avLst/>
              </a:prstGeom>
              <a:noFill/>
              <a:extLst/>
            </p:spPr>
            <p:txBody>
              <a:bodyPr wrap="square" lIns="0" tIns="0" rIns="0" bIns="0" anchor="t" anchorCtr="0">
                <a:spAutoFit/>
              </a:bodyPr>
              <a:lstStyle/>
              <a:p>
                <a:pPr algn="ctr" defTabSz="1219110">
                  <a:spcAft>
                    <a:spcPct val="0"/>
                  </a:spcAft>
                </a:pPr>
                <a:r>
                  <a:rPr lang="fr-FR" sz="1200" dirty="0">
                    <a:solidFill>
                      <a:srgbClr val="007EAF"/>
                    </a:solidFill>
                    <a:latin typeface="Arial"/>
                  </a:rPr>
                  <a:t>Aerospace,</a:t>
                </a:r>
              </a:p>
              <a:p>
                <a:pPr algn="ctr" defTabSz="1219110">
                  <a:spcAft>
                    <a:spcPct val="0"/>
                  </a:spcAft>
                  <a:defRPr/>
                </a:pPr>
                <a:r>
                  <a:rPr lang="fr-FR" sz="1200">
                    <a:solidFill>
                      <a:srgbClr val="007EAF"/>
                    </a:solidFill>
                    <a:latin typeface="Arial"/>
                  </a:rPr>
                  <a:t>Defense</a:t>
                </a:r>
              </a:p>
              <a:p>
                <a:pPr algn="ctr" defTabSz="1219110">
                  <a:spcAft>
                    <a:spcPct val="0"/>
                  </a:spcAft>
                  <a:defRPr/>
                </a:pPr>
                <a:r>
                  <a:rPr lang="fr-FR" sz="1200" b="1">
                    <a:solidFill>
                      <a:srgbClr val="007EAF"/>
                    </a:solidFill>
                    <a:latin typeface="Arial"/>
                  </a:rPr>
                  <a:t>#1</a:t>
                </a:r>
                <a:endParaRPr lang="fr-FR" sz="1200" b="1" dirty="0">
                  <a:solidFill>
                    <a:srgbClr val="007EAF"/>
                  </a:solidFill>
                  <a:latin typeface="Arial"/>
                </a:endParaRPr>
              </a:p>
            </p:txBody>
          </p:sp>
          <p:grpSp>
            <p:nvGrpSpPr>
              <p:cNvPr id="194" name="Groupe 193">
                <a:extLst>
                  <a:ext uri="{FF2B5EF4-FFF2-40B4-BE49-F238E27FC236}">
                    <a16:creationId xmlns:a16="http://schemas.microsoft.com/office/drawing/2014/main" id="{80444214-D802-4573-BCF4-01FE65DC7FC0}"/>
                  </a:ext>
                </a:extLst>
              </p:cNvPr>
              <p:cNvGrpSpPr/>
              <p:nvPr/>
            </p:nvGrpSpPr>
            <p:grpSpPr>
              <a:xfrm>
                <a:off x="3625389" y="2481593"/>
                <a:ext cx="455693" cy="306428"/>
                <a:chOff x="3498459" y="2509380"/>
                <a:chExt cx="523860" cy="352266"/>
              </a:xfrm>
            </p:grpSpPr>
            <p:pic>
              <p:nvPicPr>
                <p:cNvPr id="195" name="Image 194">
                  <a:extLst>
                    <a:ext uri="{FF2B5EF4-FFF2-40B4-BE49-F238E27FC236}">
                      <a16:creationId xmlns:a16="http://schemas.microsoft.com/office/drawing/2014/main" id="{773DDDF8-A744-46F6-952C-6FFC9CD8953B}"/>
                    </a:ext>
                  </a:extLst>
                </p:cNvPr>
                <p:cNvPicPr>
                  <a:picLocks noChangeAspect="1"/>
                </p:cNvPicPr>
                <p:nvPr/>
              </p:nvPicPr>
              <p:blipFill>
                <a:blip r:embed="rId7"/>
                <a:stretch>
                  <a:fillRect/>
                </a:stretch>
              </p:blipFill>
              <p:spPr>
                <a:xfrm>
                  <a:off x="3498459" y="2509380"/>
                  <a:ext cx="358040" cy="352266"/>
                </a:xfrm>
                <a:prstGeom prst="rect">
                  <a:avLst/>
                </a:prstGeom>
                <a:noFill/>
              </p:spPr>
            </p:pic>
            <p:pic>
              <p:nvPicPr>
                <p:cNvPr id="196" name="Image 1055">
                  <a:extLst>
                    <a:ext uri="{FF2B5EF4-FFF2-40B4-BE49-F238E27FC236}">
                      <a16:creationId xmlns:a16="http://schemas.microsoft.com/office/drawing/2014/main" id="{8E5E7C1A-077F-426F-B68F-754F354ADDE0}"/>
                    </a:ext>
                  </a:extLst>
                </p:cNvPr>
                <p:cNvPicPr>
                  <a:picLocks noChangeAspect="1"/>
                </p:cNvPicPr>
                <p:nvPr/>
              </p:nvPicPr>
              <p:blipFill>
                <a:blip r:embed="rId8"/>
                <a:stretch>
                  <a:fillRect/>
                </a:stretch>
              </p:blipFill>
              <p:spPr>
                <a:xfrm>
                  <a:off x="3843268" y="2630345"/>
                  <a:ext cx="179051" cy="231298"/>
                </a:xfrm>
                <a:prstGeom prst="rect">
                  <a:avLst/>
                </a:prstGeom>
                <a:noFill/>
              </p:spPr>
            </p:pic>
          </p:grpSp>
        </p:grpSp>
      </p:grpSp>
      <p:sp>
        <p:nvSpPr>
          <p:cNvPr id="58" name="Rectangle 57">
            <a:extLst>
              <a:ext uri="{FF2B5EF4-FFF2-40B4-BE49-F238E27FC236}">
                <a16:creationId xmlns:a16="http://schemas.microsoft.com/office/drawing/2014/main" id="{42401DBC-F548-4A5B-AC30-E1731FE0DE10}"/>
              </a:ext>
            </a:extLst>
          </p:cNvPr>
          <p:cNvSpPr/>
          <p:nvPr/>
        </p:nvSpPr>
        <p:spPr>
          <a:xfrm>
            <a:off x="9168342" y="4452274"/>
            <a:ext cx="2313561" cy="1235146"/>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defTabSz="1219110">
              <a:lnSpc>
                <a:spcPct val="80000"/>
              </a:lnSpc>
              <a:spcAft>
                <a:spcPct val="0"/>
              </a:spcAft>
            </a:pPr>
            <a:r>
              <a:rPr lang="en-US" sz="2400" b="1" dirty="0">
                <a:solidFill>
                  <a:srgbClr val="EB5F1E"/>
                </a:solidFill>
                <a:latin typeface="Arial"/>
              </a:rPr>
              <a:t>5</a:t>
            </a:r>
            <a:r>
              <a:rPr lang="en-US" sz="2400" b="1" dirty="0">
                <a:solidFill>
                  <a:srgbClr val="007EAF"/>
                </a:solidFill>
                <a:latin typeface="Arial"/>
              </a:rPr>
              <a:t> </a:t>
            </a:r>
            <a:r>
              <a:rPr lang="en-US" sz="1200" dirty="0">
                <a:solidFill>
                  <a:srgbClr val="007EAF"/>
                </a:solidFill>
                <a:latin typeface="Arial"/>
              </a:rPr>
              <a:t>Global Delivery Centers </a:t>
            </a:r>
          </a:p>
          <a:p>
            <a:pPr marL="114292" defTabSz="1219110">
              <a:lnSpc>
                <a:spcPct val="80000"/>
              </a:lnSpc>
              <a:spcAft>
                <a:spcPct val="0"/>
              </a:spcAft>
            </a:pPr>
            <a:endParaRPr lang="en-US" sz="133" dirty="0">
              <a:solidFill>
                <a:srgbClr val="007EAF"/>
              </a:solidFill>
              <a:latin typeface="Arial"/>
            </a:endParaRPr>
          </a:p>
          <a:p>
            <a:pPr marL="480472" indent="-179913" defTabSz="1219110">
              <a:spcAft>
                <a:spcPct val="0"/>
              </a:spcAft>
              <a:buFont typeface="Wingdings 2" panose="05020102010507070707" pitchFamily="18" charset="2"/>
              <a:buChar char="P"/>
            </a:pPr>
            <a:r>
              <a:rPr lang="en-US" sz="1200" dirty="0">
                <a:solidFill>
                  <a:srgbClr val="EB5F1E"/>
                </a:solidFill>
                <a:latin typeface="Arial"/>
              </a:rPr>
              <a:t>India</a:t>
            </a:r>
          </a:p>
          <a:p>
            <a:pPr marL="480472" indent="-179913" defTabSz="1219110">
              <a:spcAft>
                <a:spcPct val="0"/>
              </a:spcAft>
              <a:buFont typeface="Wingdings 2" panose="05020102010507070707" pitchFamily="18" charset="2"/>
              <a:buChar char="P"/>
            </a:pPr>
            <a:r>
              <a:rPr lang="en-US" sz="1200" dirty="0">
                <a:solidFill>
                  <a:srgbClr val="007EAF"/>
                </a:solidFill>
                <a:latin typeface="Arial"/>
              </a:rPr>
              <a:t>Eastern Europe</a:t>
            </a:r>
            <a:endParaRPr lang="en-US" sz="1200" dirty="0">
              <a:solidFill>
                <a:srgbClr val="EB5F1E"/>
              </a:solidFill>
              <a:latin typeface="Arial"/>
            </a:endParaRPr>
          </a:p>
          <a:p>
            <a:pPr marL="480472" indent="-179913" defTabSz="1219110">
              <a:spcAft>
                <a:spcPct val="0"/>
              </a:spcAft>
              <a:buFont typeface="Wingdings 2" panose="05020102010507070707" pitchFamily="18" charset="2"/>
              <a:buChar char="P"/>
            </a:pPr>
            <a:r>
              <a:rPr lang="en-US" sz="1200" dirty="0">
                <a:solidFill>
                  <a:srgbClr val="007EAF"/>
                </a:solidFill>
                <a:latin typeface="Arial"/>
              </a:rPr>
              <a:t>North Africa</a:t>
            </a:r>
          </a:p>
          <a:p>
            <a:pPr marL="480472" indent="-179913" defTabSz="1219110">
              <a:spcAft>
                <a:spcPct val="0"/>
              </a:spcAft>
              <a:buFont typeface="Wingdings 2" panose="05020102010507070707" pitchFamily="18" charset="2"/>
              <a:buChar char="P"/>
            </a:pPr>
            <a:r>
              <a:rPr lang="en-US" sz="1200" dirty="0">
                <a:solidFill>
                  <a:srgbClr val="007EAF"/>
                </a:solidFill>
                <a:latin typeface="Arial"/>
              </a:rPr>
              <a:t>Portugal</a:t>
            </a:r>
          </a:p>
          <a:p>
            <a:pPr marL="480472" indent="-179913" defTabSz="1219110">
              <a:spcAft>
                <a:spcPct val="0"/>
              </a:spcAft>
              <a:buFont typeface="Wingdings 2" panose="05020102010507070707" pitchFamily="18" charset="2"/>
              <a:buChar char="P"/>
            </a:pPr>
            <a:r>
              <a:rPr lang="en-US" sz="1200" dirty="0">
                <a:solidFill>
                  <a:srgbClr val="EB5F1E"/>
                </a:solidFill>
                <a:latin typeface="Arial"/>
              </a:rPr>
              <a:t>North America nearshore</a:t>
            </a:r>
          </a:p>
        </p:txBody>
      </p:sp>
      <p:sp>
        <p:nvSpPr>
          <p:cNvPr id="175" name="ZoneTexte 174"/>
          <p:cNvSpPr txBox="1"/>
          <p:nvPr/>
        </p:nvSpPr>
        <p:spPr>
          <a:xfrm>
            <a:off x="530929" y="6282994"/>
            <a:ext cx="10952771" cy="379463"/>
          </a:xfrm>
          <a:prstGeom prst="rect">
            <a:avLst/>
          </a:prstGeom>
          <a:noFill/>
        </p:spPr>
        <p:txBody>
          <a:bodyPr wrap="square" rtlCol="0">
            <a:spAutoFit/>
          </a:bodyPr>
          <a:lstStyle/>
          <a:p>
            <a:pPr indent="-203190" defTabSz="1625519">
              <a:tabLst>
                <a:tab pos="15758501" algn="r"/>
              </a:tabLst>
            </a:pPr>
            <a:r>
              <a:rPr lang="en-US" sz="933" dirty="0">
                <a:solidFill>
                  <a:srgbClr val="464B69"/>
                </a:solidFill>
                <a:latin typeface="Arial Narrow" panose="020B0606020202030204" pitchFamily="34" charset="0"/>
              </a:rPr>
              <a:t>* </a:t>
            </a:r>
            <a:r>
              <a:rPr lang="en-GB" sz="933" dirty="0">
                <a:solidFill>
                  <a:srgbClr val="464B69"/>
                </a:solidFill>
                <a:latin typeface="Arial Narrow" panose="020B0606020202030204" pitchFamily="34" charset="0"/>
              </a:rPr>
              <a:t>Based on combined LTM Jun-17 revenue pro-forma of €2.9 billion: for Altran pro-forma for full-year impact of acquisitions and for </a:t>
            </a:r>
            <a:r>
              <a:rPr lang="en-GB" sz="933" dirty="0" err="1">
                <a:solidFill>
                  <a:srgbClr val="464B69"/>
                </a:solidFill>
                <a:latin typeface="Arial Narrow" panose="020B0606020202030204" pitchFamily="34" charset="0"/>
              </a:rPr>
              <a:t>Aricent</a:t>
            </a:r>
            <a:r>
              <a:rPr lang="en-GB" sz="933" dirty="0">
                <a:solidFill>
                  <a:srgbClr val="464B69"/>
                </a:solidFill>
                <a:latin typeface="Arial Narrow" panose="020B0606020202030204" pitchFamily="34" charset="0"/>
              </a:rPr>
              <a:t> pro-forma for full-year impact of software deals</a:t>
            </a:r>
            <a:endParaRPr lang="en-US" sz="933" dirty="0">
              <a:solidFill>
                <a:srgbClr val="464B69"/>
              </a:solidFill>
              <a:latin typeface="Arial Narrow" panose="020B0606020202030204" pitchFamily="34" charset="0"/>
            </a:endParaRPr>
          </a:p>
          <a:p>
            <a:pPr indent="-203190" defTabSz="1625519">
              <a:tabLst>
                <a:tab pos="15758501" algn="r"/>
              </a:tabLst>
            </a:pPr>
            <a:r>
              <a:rPr lang="en-US" sz="933" dirty="0">
                <a:solidFill>
                  <a:srgbClr val="464B69"/>
                </a:solidFill>
                <a:latin typeface="Arial Narrow" panose="020B0606020202030204" pitchFamily="34" charset="0"/>
              </a:rPr>
              <a:t>** Excluding Financial Services</a:t>
            </a:r>
          </a:p>
        </p:txBody>
      </p:sp>
      <p:sp>
        <p:nvSpPr>
          <p:cNvPr id="181" name="object 28"/>
          <p:cNvSpPr txBox="1"/>
          <p:nvPr/>
        </p:nvSpPr>
        <p:spPr>
          <a:xfrm>
            <a:off x="9173681" y="2318780"/>
            <a:ext cx="2310019" cy="923330"/>
          </a:xfrm>
          <a:prstGeom prst="rect">
            <a:avLst/>
          </a:prstGeom>
        </p:spPr>
        <p:txBody>
          <a:bodyPr vert="horz" wrap="square" lIns="0" tIns="0" rIns="0" bIns="0" rtlCol="0">
            <a:spAutoFit/>
          </a:bodyPr>
          <a:lstStyle/>
          <a:p>
            <a:pPr marL="12700" defTabSz="1219140"/>
            <a:r>
              <a:rPr lang="en-US" sz="2400" b="1" spc="-5" dirty="0">
                <a:solidFill>
                  <a:srgbClr val="EB5F1E"/>
                </a:solidFill>
                <a:latin typeface="Arial"/>
                <a:cs typeface="Arial"/>
              </a:rPr>
              <a:t>25 000</a:t>
            </a:r>
            <a:r>
              <a:rPr lang="en-US" sz="2400" b="1" dirty="0">
                <a:solidFill>
                  <a:srgbClr val="EB5F1E"/>
                </a:solidFill>
                <a:latin typeface="Arial"/>
                <a:cs typeface="Arial"/>
              </a:rPr>
              <a:t>+</a:t>
            </a:r>
            <a:endParaRPr lang="en-US" sz="2400" dirty="0">
              <a:solidFill>
                <a:srgbClr val="EB5F1E"/>
              </a:solidFill>
              <a:latin typeface="Arial"/>
              <a:cs typeface="Arial"/>
            </a:endParaRPr>
          </a:p>
          <a:p>
            <a:pPr marL="12700" marR="5080" defTabSz="1219140">
              <a:spcBef>
                <a:spcPts val="25"/>
              </a:spcBef>
            </a:pPr>
            <a:r>
              <a:rPr lang="en-US" sz="1200" spc="-5" dirty="0">
                <a:solidFill>
                  <a:srgbClr val="007DAE"/>
                </a:solidFill>
                <a:latin typeface="Arial"/>
                <a:cs typeface="Arial"/>
              </a:rPr>
              <a:t>On-shore Engineers in </a:t>
            </a:r>
          </a:p>
          <a:p>
            <a:pPr marL="12700" marR="5080" defTabSz="1219140">
              <a:spcBef>
                <a:spcPts val="25"/>
              </a:spcBef>
            </a:pPr>
            <a:r>
              <a:rPr lang="en-US" sz="1867" b="1" spc="-5" dirty="0">
                <a:solidFill>
                  <a:srgbClr val="EB5F1E"/>
                </a:solidFill>
                <a:latin typeface="Arial"/>
                <a:cs typeface="Arial"/>
              </a:rPr>
              <a:t>30</a:t>
            </a:r>
            <a:r>
              <a:rPr lang="en-US" sz="2400" b="1" spc="-5" dirty="0">
                <a:solidFill>
                  <a:srgbClr val="EB5F1E"/>
                </a:solidFill>
                <a:latin typeface="Arial"/>
                <a:cs typeface="Arial"/>
              </a:rPr>
              <a:t> </a:t>
            </a:r>
            <a:r>
              <a:rPr lang="en-US" sz="1200" spc="-5" dirty="0">
                <a:solidFill>
                  <a:srgbClr val="007DAE"/>
                </a:solidFill>
                <a:latin typeface="Arial"/>
                <a:cs typeface="Arial"/>
              </a:rPr>
              <a:t>countries</a:t>
            </a:r>
            <a:endParaRPr lang="en-US" sz="1200" dirty="0">
              <a:solidFill>
                <a:prstClr val="black"/>
              </a:solidFill>
              <a:latin typeface="Arial"/>
              <a:cs typeface="Arial"/>
            </a:endParaRPr>
          </a:p>
        </p:txBody>
      </p:sp>
      <p:sp>
        <p:nvSpPr>
          <p:cNvPr id="182" name="object 28"/>
          <p:cNvSpPr txBox="1"/>
          <p:nvPr/>
        </p:nvSpPr>
        <p:spPr>
          <a:xfrm>
            <a:off x="9173681" y="3523675"/>
            <a:ext cx="2310019" cy="553998"/>
          </a:xfrm>
          <a:prstGeom prst="rect">
            <a:avLst/>
          </a:prstGeom>
        </p:spPr>
        <p:txBody>
          <a:bodyPr vert="horz" wrap="square" lIns="0" tIns="0" rIns="0" bIns="0" rtlCol="0">
            <a:spAutoFit/>
          </a:bodyPr>
          <a:lstStyle/>
          <a:p>
            <a:pPr marL="12700" defTabSz="1219140"/>
            <a:r>
              <a:rPr lang="en-US" sz="2400" b="1" spc="-5" dirty="0">
                <a:solidFill>
                  <a:srgbClr val="EB5F1E"/>
                </a:solidFill>
                <a:latin typeface="Arial"/>
                <a:cs typeface="Arial"/>
              </a:rPr>
              <a:t>15 000</a:t>
            </a:r>
            <a:r>
              <a:rPr lang="en-US" sz="2400" b="1" dirty="0">
                <a:solidFill>
                  <a:srgbClr val="EB5F1E"/>
                </a:solidFill>
                <a:latin typeface="Arial"/>
                <a:cs typeface="Arial"/>
              </a:rPr>
              <a:t>+</a:t>
            </a:r>
            <a:endParaRPr lang="en-US" sz="2400" dirty="0">
              <a:solidFill>
                <a:srgbClr val="EB5F1E"/>
              </a:solidFill>
              <a:latin typeface="Arial"/>
              <a:cs typeface="Arial"/>
            </a:endParaRPr>
          </a:p>
          <a:p>
            <a:pPr marL="12700" marR="5080" defTabSz="1219140">
              <a:spcBef>
                <a:spcPts val="25"/>
              </a:spcBef>
            </a:pPr>
            <a:r>
              <a:rPr lang="en-US" sz="1200" spc="-5" dirty="0">
                <a:solidFill>
                  <a:srgbClr val="007DAE"/>
                </a:solidFill>
                <a:latin typeface="Arial"/>
                <a:cs typeface="Arial"/>
              </a:rPr>
              <a:t>Near and offshore engineers</a:t>
            </a:r>
          </a:p>
        </p:txBody>
      </p:sp>
      <p:sp>
        <p:nvSpPr>
          <p:cNvPr id="174" name="Titre 1"/>
          <p:cNvSpPr>
            <a:spLocks noGrp="1"/>
          </p:cNvSpPr>
          <p:nvPr>
            <p:ph type="title"/>
          </p:nvPr>
        </p:nvSpPr>
        <p:spPr>
          <a:xfrm>
            <a:off x="478368" y="584885"/>
            <a:ext cx="11235267" cy="435841"/>
          </a:xfrm>
        </p:spPr>
        <p:txBody>
          <a:bodyPr/>
          <a:lstStyle/>
          <a:p>
            <a:r>
              <a:rPr lang="en-US" dirty="0"/>
              <a:t>Unmatched footprint in ER&amp;D services</a:t>
            </a:r>
            <a:br>
              <a:rPr lang="en-US" dirty="0"/>
            </a:br>
            <a:endParaRPr lang="en-US" dirty="0"/>
          </a:p>
        </p:txBody>
      </p:sp>
      <p:pic>
        <p:nvPicPr>
          <p:cNvPr id="168" name="Picture 1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88279" y="4452731"/>
            <a:ext cx="637323" cy="637323"/>
          </a:xfrm>
          <a:prstGeom prst="rect">
            <a:avLst/>
          </a:prstGeom>
        </p:spPr>
      </p:pic>
    </p:spTree>
    <p:extLst>
      <p:ext uri="{BB962C8B-B14F-4D97-AF65-F5344CB8AC3E}">
        <p14:creationId xmlns:p14="http://schemas.microsoft.com/office/powerpoint/2010/main" val="26822715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pPr defTabSz="1219170"/>
            <a:r>
              <a:rPr lang="en-US" dirty="0">
                <a:solidFill>
                  <a:srgbClr val="FFFFFF">
                    <a:alpha val="0"/>
                  </a:srgbClr>
                </a:solidFill>
                <a:latin typeface="Arial"/>
              </a:rPr>
              <a:t>Date</a:t>
            </a:r>
          </a:p>
        </p:txBody>
      </p:sp>
      <p:pic>
        <p:nvPicPr>
          <p:cNvPr id="20" name="Espace réservé pour une image  19"/>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a:stretch/>
        </p:blipFill>
        <p:spPr/>
      </p:pic>
      <p:sp>
        <p:nvSpPr>
          <p:cNvPr id="36" name="ZoneTexte 35"/>
          <p:cNvSpPr txBox="1"/>
          <p:nvPr/>
        </p:nvSpPr>
        <p:spPr>
          <a:xfrm>
            <a:off x="408223" y="5307813"/>
            <a:ext cx="1440000" cy="276999"/>
          </a:xfrm>
          <a:prstGeom prst="rect">
            <a:avLst/>
          </a:prstGeom>
          <a:noFill/>
        </p:spPr>
        <p:txBody>
          <a:bodyPr wrap="square" rtlCol="0">
            <a:spAutoFit/>
          </a:bodyPr>
          <a:lstStyle/>
          <a:p>
            <a:pPr algn="ctr" defTabSz="1219170"/>
            <a:r>
              <a:rPr lang="en-US" sz="1200" dirty="0">
                <a:solidFill>
                  <a:srgbClr val="464B69"/>
                </a:solidFill>
                <a:latin typeface="Arial"/>
              </a:rPr>
              <a:t>Automotive</a:t>
            </a:r>
          </a:p>
        </p:txBody>
      </p:sp>
      <p:sp>
        <p:nvSpPr>
          <p:cNvPr id="37" name="ZoneTexte 36"/>
          <p:cNvSpPr txBox="1"/>
          <p:nvPr/>
        </p:nvSpPr>
        <p:spPr>
          <a:xfrm>
            <a:off x="1588373" y="5307813"/>
            <a:ext cx="1440000" cy="276999"/>
          </a:xfrm>
          <a:prstGeom prst="rect">
            <a:avLst/>
          </a:prstGeom>
          <a:noFill/>
        </p:spPr>
        <p:txBody>
          <a:bodyPr wrap="square" rtlCol="0">
            <a:spAutoFit/>
          </a:bodyPr>
          <a:lstStyle/>
          <a:p>
            <a:pPr algn="ctr" defTabSz="1219170"/>
            <a:r>
              <a:rPr lang="en-US" sz="1200" dirty="0">
                <a:solidFill>
                  <a:srgbClr val="464B69"/>
                </a:solidFill>
                <a:latin typeface="Arial"/>
              </a:rPr>
              <a:t>Aeronautics</a:t>
            </a:r>
          </a:p>
        </p:txBody>
      </p:sp>
      <p:sp>
        <p:nvSpPr>
          <p:cNvPr id="38" name="ZoneTexte 37"/>
          <p:cNvSpPr txBox="1"/>
          <p:nvPr/>
        </p:nvSpPr>
        <p:spPr>
          <a:xfrm>
            <a:off x="2717725" y="5307813"/>
            <a:ext cx="1103951" cy="646331"/>
          </a:xfrm>
          <a:prstGeom prst="rect">
            <a:avLst/>
          </a:prstGeom>
          <a:noFill/>
        </p:spPr>
        <p:txBody>
          <a:bodyPr wrap="square" lIns="96000" rIns="96000" rtlCol="0">
            <a:spAutoFit/>
          </a:bodyPr>
          <a:lstStyle/>
          <a:p>
            <a:pPr algn="ctr" defTabSz="1219170"/>
            <a:r>
              <a:rPr lang="en-US" sz="1200" dirty="0">
                <a:solidFill>
                  <a:srgbClr val="464B69"/>
                </a:solidFill>
                <a:latin typeface="Arial"/>
              </a:rPr>
              <a:t>Space, Defense</a:t>
            </a:r>
          </a:p>
          <a:p>
            <a:pPr algn="ctr" defTabSz="1219170"/>
            <a:r>
              <a:rPr lang="en-US" sz="1200" dirty="0">
                <a:solidFill>
                  <a:srgbClr val="464B69"/>
                </a:solidFill>
                <a:latin typeface="Arial"/>
              </a:rPr>
              <a:t>&amp; Naval</a:t>
            </a:r>
          </a:p>
        </p:txBody>
      </p:sp>
      <p:sp>
        <p:nvSpPr>
          <p:cNvPr id="39" name="ZoneTexte 38"/>
          <p:cNvSpPr txBox="1"/>
          <p:nvPr/>
        </p:nvSpPr>
        <p:spPr>
          <a:xfrm>
            <a:off x="3605774" y="5307813"/>
            <a:ext cx="1380705" cy="461665"/>
          </a:xfrm>
          <a:prstGeom prst="rect">
            <a:avLst/>
          </a:prstGeom>
          <a:noFill/>
        </p:spPr>
        <p:txBody>
          <a:bodyPr wrap="square" rtlCol="0">
            <a:spAutoFit/>
          </a:bodyPr>
          <a:lstStyle/>
          <a:p>
            <a:pPr algn="ctr" defTabSz="1219170"/>
            <a:r>
              <a:rPr lang="en-US" sz="1200" dirty="0">
                <a:solidFill>
                  <a:srgbClr val="464B69"/>
                </a:solidFill>
                <a:latin typeface="Arial"/>
              </a:rPr>
              <a:t>Railway, Infra &amp; Transportation</a:t>
            </a:r>
          </a:p>
        </p:txBody>
      </p:sp>
      <p:sp>
        <p:nvSpPr>
          <p:cNvPr id="40" name="ZoneTexte 39"/>
          <p:cNvSpPr txBox="1"/>
          <p:nvPr/>
        </p:nvSpPr>
        <p:spPr>
          <a:xfrm>
            <a:off x="4658925" y="5307813"/>
            <a:ext cx="1440000" cy="461665"/>
          </a:xfrm>
          <a:prstGeom prst="rect">
            <a:avLst/>
          </a:prstGeom>
          <a:noFill/>
        </p:spPr>
        <p:txBody>
          <a:bodyPr wrap="square" rtlCol="0">
            <a:spAutoFit/>
          </a:bodyPr>
          <a:lstStyle/>
          <a:p>
            <a:pPr algn="ctr" defTabSz="1219170"/>
            <a:r>
              <a:rPr lang="en-US" sz="1200" dirty="0">
                <a:solidFill>
                  <a:srgbClr val="464B69"/>
                </a:solidFill>
                <a:latin typeface="Arial"/>
              </a:rPr>
              <a:t>Energy &amp; Industrials</a:t>
            </a:r>
          </a:p>
        </p:txBody>
      </p:sp>
      <p:sp>
        <p:nvSpPr>
          <p:cNvPr id="41" name="ZoneTexte 40"/>
          <p:cNvSpPr txBox="1"/>
          <p:nvPr/>
        </p:nvSpPr>
        <p:spPr>
          <a:xfrm>
            <a:off x="7917212" y="5307813"/>
            <a:ext cx="1440000" cy="461665"/>
          </a:xfrm>
          <a:prstGeom prst="rect">
            <a:avLst/>
          </a:prstGeom>
          <a:noFill/>
        </p:spPr>
        <p:txBody>
          <a:bodyPr wrap="square" rtlCol="0">
            <a:spAutoFit/>
          </a:bodyPr>
          <a:lstStyle/>
          <a:p>
            <a:pPr algn="ctr" defTabSz="1219170"/>
            <a:r>
              <a:rPr lang="en-US" sz="1200" dirty="0">
                <a:solidFill>
                  <a:srgbClr val="464B69"/>
                </a:solidFill>
                <a:latin typeface="Arial"/>
              </a:rPr>
              <a:t>Semiconductors</a:t>
            </a:r>
          </a:p>
          <a:p>
            <a:pPr algn="ctr" defTabSz="1219170"/>
            <a:r>
              <a:rPr lang="en-US" sz="1200" dirty="0">
                <a:solidFill>
                  <a:srgbClr val="464B69"/>
                </a:solidFill>
                <a:latin typeface="Arial"/>
              </a:rPr>
              <a:t>&amp; Electronics</a:t>
            </a:r>
          </a:p>
        </p:txBody>
      </p:sp>
      <p:sp>
        <p:nvSpPr>
          <p:cNvPr id="42" name="ZoneTexte 41"/>
          <p:cNvSpPr txBox="1"/>
          <p:nvPr/>
        </p:nvSpPr>
        <p:spPr>
          <a:xfrm>
            <a:off x="5981701" y="5307813"/>
            <a:ext cx="1003300" cy="461665"/>
          </a:xfrm>
          <a:prstGeom prst="rect">
            <a:avLst/>
          </a:prstGeom>
          <a:noFill/>
        </p:spPr>
        <p:txBody>
          <a:bodyPr wrap="square" rtlCol="0">
            <a:spAutoFit/>
          </a:bodyPr>
          <a:lstStyle/>
          <a:p>
            <a:pPr algn="ctr" defTabSz="1219170"/>
            <a:r>
              <a:rPr lang="en-US" sz="1200" dirty="0">
                <a:solidFill>
                  <a:srgbClr val="464B69"/>
                </a:solidFill>
                <a:latin typeface="Arial"/>
              </a:rPr>
              <a:t>Life Sciences</a:t>
            </a:r>
          </a:p>
        </p:txBody>
      </p:sp>
      <p:sp>
        <p:nvSpPr>
          <p:cNvPr id="43" name="ZoneTexte 42"/>
          <p:cNvSpPr txBox="1"/>
          <p:nvPr/>
        </p:nvSpPr>
        <p:spPr>
          <a:xfrm>
            <a:off x="6688571" y="5307813"/>
            <a:ext cx="1440000" cy="276999"/>
          </a:xfrm>
          <a:prstGeom prst="rect">
            <a:avLst/>
          </a:prstGeom>
          <a:noFill/>
        </p:spPr>
        <p:txBody>
          <a:bodyPr wrap="square" rtlCol="0">
            <a:spAutoFit/>
          </a:bodyPr>
          <a:lstStyle/>
          <a:p>
            <a:pPr algn="ctr" defTabSz="1219170"/>
            <a:r>
              <a:rPr lang="en-US" sz="1200" dirty="0">
                <a:solidFill>
                  <a:srgbClr val="464B69"/>
                </a:solidFill>
                <a:latin typeface="Arial"/>
              </a:rPr>
              <a:t>Communications</a:t>
            </a:r>
          </a:p>
        </p:txBody>
      </p:sp>
      <p:sp>
        <p:nvSpPr>
          <p:cNvPr id="44" name="ZoneTexte 43"/>
          <p:cNvSpPr txBox="1"/>
          <p:nvPr/>
        </p:nvSpPr>
        <p:spPr>
          <a:xfrm>
            <a:off x="10343779" y="5307813"/>
            <a:ext cx="1440000" cy="461665"/>
          </a:xfrm>
          <a:prstGeom prst="rect">
            <a:avLst/>
          </a:prstGeom>
          <a:noFill/>
        </p:spPr>
        <p:txBody>
          <a:bodyPr wrap="square" rtlCol="0">
            <a:spAutoFit/>
          </a:bodyPr>
          <a:lstStyle/>
          <a:p>
            <a:pPr algn="ctr" defTabSz="1219170"/>
            <a:r>
              <a:rPr lang="en-US" sz="1200" dirty="0">
                <a:solidFill>
                  <a:srgbClr val="464B69"/>
                </a:solidFill>
                <a:latin typeface="Arial"/>
              </a:rPr>
              <a:t>Finance &amp;</a:t>
            </a:r>
          </a:p>
          <a:p>
            <a:pPr algn="ctr" defTabSz="1219170"/>
            <a:r>
              <a:rPr lang="en-US" sz="1200" dirty="0">
                <a:solidFill>
                  <a:srgbClr val="464B69"/>
                </a:solidFill>
                <a:latin typeface="Arial"/>
              </a:rPr>
              <a:t>Public Sector</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127" y="4593333"/>
            <a:ext cx="668192"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1145" y="4559247"/>
            <a:ext cx="576000" cy="500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99779" y="4556861"/>
            <a:ext cx="528000" cy="504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47631" y="4522363"/>
            <a:ext cx="573943" cy="57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29497" y="4569333"/>
            <a:ext cx="554847" cy="4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91371" y="4521333"/>
            <a:ext cx="417424" cy="5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35020" y="4557231"/>
            <a:ext cx="384000" cy="504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56693" y="4513472"/>
            <a:ext cx="384000" cy="591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34669" y="4545333"/>
            <a:ext cx="528000" cy="52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p:cNvSpPr/>
          <p:nvPr/>
        </p:nvSpPr>
        <p:spPr>
          <a:xfrm>
            <a:off x="0" y="0"/>
            <a:ext cx="12192000" cy="3909053"/>
          </a:xfrm>
          <a:prstGeom prst="rect">
            <a:avLst/>
          </a:pr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srgbClr val="FFFFFF"/>
              </a:solidFill>
              <a:latin typeface="Arial"/>
            </a:endParaRPr>
          </a:p>
        </p:txBody>
      </p:sp>
      <p:sp>
        <p:nvSpPr>
          <p:cNvPr id="2" name="Titre 1"/>
          <p:cNvSpPr>
            <a:spLocks noGrp="1"/>
          </p:cNvSpPr>
          <p:nvPr>
            <p:ph type="title" idx="4294967295"/>
          </p:nvPr>
        </p:nvSpPr>
        <p:spPr>
          <a:xfrm>
            <a:off x="478367" y="584200"/>
            <a:ext cx="11235267" cy="575733"/>
          </a:xfrm>
        </p:spPr>
        <p:txBody>
          <a:bodyPr/>
          <a:lstStyle/>
          <a:p>
            <a:pPr algn="ctr"/>
            <a:r>
              <a:rPr lang="en-US" dirty="0" smtClean="0">
                <a:solidFill>
                  <a:schemeClr val="bg1"/>
                </a:solidFill>
              </a:rPr>
              <a:t>Leadership across 3 domains and 10 industries</a:t>
            </a:r>
            <a:endParaRPr lang="en-US" dirty="0">
              <a:solidFill>
                <a:schemeClr val="bg1"/>
              </a:solidFill>
            </a:endParaRPr>
          </a:p>
        </p:txBody>
      </p:sp>
      <p:sp>
        <p:nvSpPr>
          <p:cNvPr id="8" name="ZoneTexte 7"/>
          <p:cNvSpPr txBox="1"/>
          <p:nvPr/>
        </p:nvSpPr>
        <p:spPr>
          <a:xfrm>
            <a:off x="476636" y="2253642"/>
            <a:ext cx="3120000" cy="584775"/>
          </a:xfrm>
          <a:prstGeom prst="rect">
            <a:avLst/>
          </a:prstGeom>
          <a:noFill/>
        </p:spPr>
        <p:txBody>
          <a:bodyPr wrap="square" rtlCol="0">
            <a:spAutoFit/>
          </a:bodyPr>
          <a:lstStyle/>
          <a:p>
            <a:pPr algn="ctr" defTabSz="1219170">
              <a:spcAft>
                <a:spcPts val="800"/>
              </a:spcAft>
            </a:pPr>
            <a:r>
              <a:rPr lang="en-US" sz="1600" b="1" dirty="0">
                <a:solidFill>
                  <a:srgbClr val="FFFFFF"/>
                </a:solidFill>
                <a:latin typeface="Arial Black" panose="020B0A04020102020204" pitchFamily="34" charset="0"/>
              </a:rPr>
              <a:t>Product Design &amp; Engineering</a:t>
            </a:r>
            <a:endParaRPr lang="en-US" sz="1600" dirty="0">
              <a:solidFill>
                <a:srgbClr val="FFFFFF"/>
              </a:solidFill>
              <a:latin typeface="Arial"/>
            </a:endParaRPr>
          </a:p>
        </p:txBody>
      </p:sp>
      <p:sp>
        <p:nvSpPr>
          <p:cNvPr id="22" name="ZoneTexte 21"/>
          <p:cNvSpPr txBox="1"/>
          <p:nvPr/>
        </p:nvSpPr>
        <p:spPr>
          <a:xfrm>
            <a:off x="4455591" y="2253639"/>
            <a:ext cx="3120000" cy="338554"/>
          </a:xfrm>
          <a:prstGeom prst="rect">
            <a:avLst/>
          </a:prstGeom>
          <a:noFill/>
        </p:spPr>
        <p:txBody>
          <a:bodyPr wrap="square" rtlCol="0">
            <a:spAutoFit/>
          </a:bodyPr>
          <a:lstStyle/>
          <a:p>
            <a:pPr algn="ctr" defTabSz="1219170">
              <a:spcAft>
                <a:spcPts val="800"/>
              </a:spcAft>
            </a:pPr>
            <a:r>
              <a:rPr lang="en-US" sz="1600" b="1" dirty="0">
                <a:solidFill>
                  <a:srgbClr val="FFFFFF"/>
                </a:solidFill>
                <a:latin typeface="Arial Black" panose="020B0A04020102020204" pitchFamily="34" charset="0"/>
              </a:rPr>
              <a:t>Digital &amp; Software</a:t>
            </a:r>
          </a:p>
        </p:txBody>
      </p:sp>
      <p:sp>
        <p:nvSpPr>
          <p:cNvPr id="26" name="ZoneTexte 25"/>
          <p:cNvSpPr txBox="1"/>
          <p:nvPr/>
        </p:nvSpPr>
        <p:spPr>
          <a:xfrm>
            <a:off x="8438699" y="2253641"/>
            <a:ext cx="3120000" cy="584775"/>
          </a:xfrm>
          <a:prstGeom prst="rect">
            <a:avLst/>
          </a:prstGeom>
          <a:noFill/>
        </p:spPr>
        <p:txBody>
          <a:bodyPr wrap="square" lIns="48000" rIns="48000" rtlCol="0">
            <a:spAutoFit/>
          </a:bodyPr>
          <a:lstStyle/>
          <a:p>
            <a:pPr algn="ctr" defTabSz="1219170">
              <a:spcAft>
                <a:spcPts val="800"/>
              </a:spcAft>
            </a:pPr>
            <a:r>
              <a:rPr lang="en-US" sz="1600" b="1" dirty="0">
                <a:solidFill>
                  <a:srgbClr val="FFFFFF"/>
                </a:solidFill>
                <a:latin typeface="Arial Black" panose="020B0A04020102020204" pitchFamily="34" charset="0"/>
              </a:rPr>
              <a:t>Manufacturing &amp; Operations</a:t>
            </a:r>
            <a:endParaRPr lang="en-US" sz="1600" dirty="0">
              <a:solidFill>
                <a:srgbClr val="FFFFFF"/>
              </a:solidFill>
              <a:latin typeface="Arial"/>
            </a:endParaRPr>
          </a:p>
        </p:txBody>
      </p:sp>
      <p:sp>
        <p:nvSpPr>
          <p:cNvPr id="49" name="Freeform 26"/>
          <p:cNvSpPr>
            <a:spLocks/>
          </p:cNvSpPr>
          <p:nvPr/>
        </p:nvSpPr>
        <p:spPr bwMode="auto">
          <a:xfrm>
            <a:off x="5432391" y="1441131"/>
            <a:ext cx="1166400" cy="720000"/>
          </a:xfrm>
          <a:custGeom>
            <a:avLst/>
            <a:gdLst>
              <a:gd name="T0" fmla="*/ 1000 w 1134"/>
              <a:gd name="T1" fmla="*/ 315 h 701"/>
              <a:gd name="T2" fmla="*/ 683 w 1134"/>
              <a:gd name="T3" fmla="*/ 0 h 701"/>
              <a:gd name="T4" fmla="*/ 407 w 1134"/>
              <a:gd name="T5" fmla="*/ 161 h 701"/>
              <a:gd name="T6" fmla="*/ 212 w 1134"/>
              <a:gd name="T7" fmla="*/ 189 h 701"/>
              <a:gd name="T8" fmla="*/ 165 w 1134"/>
              <a:gd name="T9" fmla="*/ 307 h 701"/>
              <a:gd name="T10" fmla="*/ 0 w 1134"/>
              <a:gd name="T11" fmla="*/ 503 h 701"/>
              <a:gd name="T12" fmla="*/ 199 w 1134"/>
              <a:gd name="T13" fmla="*/ 701 h 701"/>
              <a:gd name="T14" fmla="*/ 935 w 1134"/>
              <a:gd name="T15" fmla="*/ 701 h 701"/>
              <a:gd name="T16" fmla="*/ 1134 w 1134"/>
              <a:gd name="T17" fmla="*/ 503 h 701"/>
              <a:gd name="T18" fmla="*/ 1000 w 1134"/>
              <a:gd name="T19" fmla="*/ 31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4" h="701">
                <a:moveTo>
                  <a:pt x="1000" y="315"/>
                </a:moveTo>
                <a:cubicBezTo>
                  <a:pt x="999" y="141"/>
                  <a:pt x="857" y="0"/>
                  <a:pt x="683" y="0"/>
                </a:cubicBezTo>
                <a:cubicBezTo>
                  <a:pt x="564" y="0"/>
                  <a:pt x="461" y="65"/>
                  <a:pt x="407" y="161"/>
                </a:cubicBezTo>
                <a:cubicBezTo>
                  <a:pt x="345" y="127"/>
                  <a:pt x="265" y="136"/>
                  <a:pt x="212" y="189"/>
                </a:cubicBezTo>
                <a:cubicBezTo>
                  <a:pt x="180" y="221"/>
                  <a:pt x="164" y="264"/>
                  <a:pt x="165" y="307"/>
                </a:cubicBezTo>
                <a:cubicBezTo>
                  <a:pt x="71" y="323"/>
                  <a:pt x="0" y="404"/>
                  <a:pt x="0" y="503"/>
                </a:cubicBezTo>
                <a:cubicBezTo>
                  <a:pt x="0" y="612"/>
                  <a:pt x="89" y="701"/>
                  <a:pt x="199" y="701"/>
                </a:cubicBezTo>
                <a:cubicBezTo>
                  <a:pt x="935" y="701"/>
                  <a:pt x="935" y="701"/>
                  <a:pt x="935" y="701"/>
                </a:cubicBezTo>
                <a:cubicBezTo>
                  <a:pt x="1045" y="701"/>
                  <a:pt x="1134" y="612"/>
                  <a:pt x="1134" y="503"/>
                </a:cubicBezTo>
                <a:cubicBezTo>
                  <a:pt x="1134" y="415"/>
                  <a:pt x="1078" y="342"/>
                  <a:pt x="1000" y="315"/>
                </a:cubicBezTo>
              </a:path>
            </a:pathLst>
          </a:custGeom>
          <a:solidFill>
            <a:schemeClr val="accent3"/>
          </a:solidFill>
          <a:ln>
            <a:noFill/>
          </a:ln>
          <a:extLst/>
        </p:spPr>
        <p:txBody>
          <a:bodyPr vert="horz" wrap="square" lIns="121920" tIns="60960" rIns="121920" bIns="60960" numCol="1" anchor="t" anchorCtr="0" compatLnSpc="1">
            <a:prstTxWarp prst="textNoShape">
              <a:avLst/>
            </a:prstTxWarp>
          </a:bodyPr>
          <a:lstStyle/>
          <a:p>
            <a:pPr defTabSz="1219170"/>
            <a:endParaRPr lang="en-US" sz="2400" dirty="0">
              <a:solidFill>
                <a:prstClr val="black"/>
              </a:solidFill>
              <a:latin typeface="Arial"/>
            </a:endParaRPr>
          </a:p>
        </p:txBody>
      </p:sp>
      <p:sp>
        <p:nvSpPr>
          <p:cNvPr id="51" name="Freeform 48"/>
          <p:cNvSpPr>
            <a:spLocks noEditPoints="1"/>
          </p:cNvSpPr>
          <p:nvPr/>
        </p:nvSpPr>
        <p:spPr bwMode="auto">
          <a:xfrm>
            <a:off x="9593099" y="1441131"/>
            <a:ext cx="811200" cy="720000"/>
          </a:xfrm>
          <a:custGeom>
            <a:avLst/>
            <a:gdLst>
              <a:gd name="T0" fmla="*/ 990 w 1073"/>
              <a:gd name="T1" fmla="*/ 89 h 952"/>
              <a:gd name="T2" fmla="*/ 846 w 1073"/>
              <a:gd name="T3" fmla="*/ 0 h 952"/>
              <a:gd name="T4" fmla="*/ 780 w 1073"/>
              <a:gd name="T5" fmla="*/ 89 h 952"/>
              <a:gd name="T6" fmla="*/ 728 w 1073"/>
              <a:gd name="T7" fmla="*/ 158 h 952"/>
              <a:gd name="T8" fmla="*/ 488 w 1073"/>
              <a:gd name="T9" fmla="*/ 301 h 952"/>
              <a:gd name="T10" fmla="*/ 245 w 1073"/>
              <a:gd name="T11" fmla="*/ 210 h 952"/>
              <a:gd name="T12" fmla="*/ 0 w 1073"/>
              <a:gd name="T13" fmla="*/ 301 h 952"/>
              <a:gd name="T14" fmla="*/ 1073 w 1073"/>
              <a:gd name="T15" fmla="*/ 952 h 952"/>
              <a:gd name="T16" fmla="*/ 990 w 1073"/>
              <a:gd name="T17" fmla="*/ 158 h 952"/>
              <a:gd name="T18" fmla="*/ 94 w 1073"/>
              <a:gd name="T19" fmla="*/ 630 h 952"/>
              <a:gd name="T20" fmla="*/ 169 w 1073"/>
              <a:gd name="T21" fmla="*/ 432 h 952"/>
              <a:gd name="T22" fmla="*/ 282 w 1073"/>
              <a:gd name="T23" fmla="*/ 630 h 952"/>
              <a:gd name="T24" fmla="*/ 206 w 1073"/>
              <a:gd name="T25" fmla="*/ 432 h 952"/>
              <a:gd name="T26" fmla="*/ 282 w 1073"/>
              <a:gd name="T27" fmla="*/ 630 h 952"/>
              <a:gd name="T28" fmla="*/ 319 w 1073"/>
              <a:gd name="T29" fmla="*/ 630 h 952"/>
              <a:gd name="T30" fmla="*/ 394 w 1073"/>
              <a:gd name="T31" fmla="*/ 432 h 952"/>
              <a:gd name="T32" fmla="*/ 765 w 1073"/>
              <a:gd name="T33" fmla="*/ 729 h 952"/>
              <a:gd name="T34" fmla="*/ 587 w 1073"/>
              <a:gd name="T35" fmla="*/ 684 h 952"/>
              <a:gd name="T36" fmla="*/ 765 w 1073"/>
              <a:gd name="T37" fmla="*/ 729 h 952"/>
              <a:gd name="T38" fmla="*/ 587 w 1073"/>
              <a:gd name="T39" fmla="*/ 663 h 952"/>
              <a:gd name="T40" fmla="*/ 765 w 1073"/>
              <a:gd name="T41" fmla="*/ 618 h 952"/>
              <a:gd name="T42" fmla="*/ 765 w 1073"/>
              <a:gd name="T43" fmla="*/ 597 h 952"/>
              <a:gd name="T44" fmla="*/ 587 w 1073"/>
              <a:gd name="T45" fmla="*/ 552 h 952"/>
              <a:gd name="T46" fmla="*/ 765 w 1073"/>
              <a:gd name="T47" fmla="*/ 597 h 952"/>
              <a:gd name="T48" fmla="*/ 587 w 1073"/>
              <a:gd name="T49" fmla="*/ 531 h 952"/>
              <a:gd name="T50" fmla="*/ 765 w 1073"/>
              <a:gd name="T51" fmla="*/ 486 h 952"/>
              <a:gd name="T52" fmla="*/ 765 w 1073"/>
              <a:gd name="T53" fmla="*/ 465 h 952"/>
              <a:gd name="T54" fmla="*/ 587 w 1073"/>
              <a:gd name="T55" fmla="*/ 420 h 952"/>
              <a:gd name="T56" fmla="*/ 765 w 1073"/>
              <a:gd name="T57" fmla="*/ 465 h 952"/>
              <a:gd name="T58" fmla="*/ 587 w 1073"/>
              <a:gd name="T59" fmla="*/ 399 h 952"/>
              <a:gd name="T60" fmla="*/ 765 w 1073"/>
              <a:gd name="T61" fmla="*/ 354 h 952"/>
              <a:gd name="T62" fmla="*/ 765 w 1073"/>
              <a:gd name="T63" fmla="*/ 333 h 952"/>
              <a:gd name="T64" fmla="*/ 587 w 1073"/>
              <a:gd name="T65" fmla="*/ 288 h 952"/>
              <a:gd name="T66" fmla="*/ 765 w 1073"/>
              <a:gd name="T67" fmla="*/ 333 h 952"/>
              <a:gd name="T68" fmla="*/ 587 w 1073"/>
              <a:gd name="T69" fmla="*/ 267 h 952"/>
              <a:gd name="T70" fmla="*/ 765 w 1073"/>
              <a:gd name="T71" fmla="*/ 222 h 952"/>
              <a:gd name="T72" fmla="*/ 974 w 1073"/>
              <a:gd name="T73" fmla="*/ 729 h 952"/>
              <a:gd name="T74" fmla="*/ 796 w 1073"/>
              <a:gd name="T75" fmla="*/ 684 h 952"/>
              <a:gd name="T76" fmla="*/ 974 w 1073"/>
              <a:gd name="T77" fmla="*/ 729 h 952"/>
              <a:gd name="T78" fmla="*/ 796 w 1073"/>
              <a:gd name="T79" fmla="*/ 663 h 952"/>
              <a:gd name="T80" fmla="*/ 974 w 1073"/>
              <a:gd name="T81" fmla="*/ 618 h 952"/>
              <a:gd name="T82" fmla="*/ 974 w 1073"/>
              <a:gd name="T83" fmla="*/ 597 h 952"/>
              <a:gd name="T84" fmla="*/ 796 w 1073"/>
              <a:gd name="T85" fmla="*/ 552 h 952"/>
              <a:gd name="T86" fmla="*/ 974 w 1073"/>
              <a:gd name="T87" fmla="*/ 597 h 952"/>
              <a:gd name="T88" fmla="*/ 796 w 1073"/>
              <a:gd name="T89" fmla="*/ 531 h 952"/>
              <a:gd name="T90" fmla="*/ 974 w 1073"/>
              <a:gd name="T91" fmla="*/ 486 h 952"/>
              <a:gd name="T92" fmla="*/ 974 w 1073"/>
              <a:gd name="T93" fmla="*/ 465 h 952"/>
              <a:gd name="T94" fmla="*/ 796 w 1073"/>
              <a:gd name="T95" fmla="*/ 420 h 952"/>
              <a:gd name="T96" fmla="*/ 974 w 1073"/>
              <a:gd name="T97" fmla="*/ 465 h 952"/>
              <a:gd name="T98" fmla="*/ 796 w 1073"/>
              <a:gd name="T99" fmla="*/ 399 h 952"/>
              <a:gd name="T100" fmla="*/ 974 w 1073"/>
              <a:gd name="T101" fmla="*/ 354 h 952"/>
              <a:gd name="T102" fmla="*/ 974 w 1073"/>
              <a:gd name="T103" fmla="*/ 333 h 952"/>
              <a:gd name="T104" fmla="*/ 796 w 1073"/>
              <a:gd name="T105" fmla="*/ 288 h 952"/>
              <a:gd name="T106" fmla="*/ 974 w 1073"/>
              <a:gd name="T107" fmla="*/ 333 h 952"/>
              <a:gd name="T108" fmla="*/ 796 w 1073"/>
              <a:gd name="T109" fmla="*/ 267 h 952"/>
              <a:gd name="T110" fmla="*/ 974 w 1073"/>
              <a:gd name="T111" fmla="*/ 222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3" h="952">
                <a:moveTo>
                  <a:pt x="990" y="158"/>
                </a:moveTo>
                <a:cubicBezTo>
                  <a:pt x="990" y="89"/>
                  <a:pt x="990" y="89"/>
                  <a:pt x="990" y="89"/>
                </a:cubicBezTo>
                <a:cubicBezTo>
                  <a:pt x="846" y="89"/>
                  <a:pt x="846" y="89"/>
                  <a:pt x="846" y="89"/>
                </a:cubicBezTo>
                <a:cubicBezTo>
                  <a:pt x="846" y="0"/>
                  <a:pt x="846" y="0"/>
                  <a:pt x="846" y="0"/>
                </a:cubicBezTo>
                <a:cubicBezTo>
                  <a:pt x="780" y="0"/>
                  <a:pt x="780" y="0"/>
                  <a:pt x="780" y="0"/>
                </a:cubicBezTo>
                <a:cubicBezTo>
                  <a:pt x="780" y="89"/>
                  <a:pt x="780" y="89"/>
                  <a:pt x="780" y="89"/>
                </a:cubicBezTo>
                <a:cubicBezTo>
                  <a:pt x="728" y="89"/>
                  <a:pt x="728" y="89"/>
                  <a:pt x="728" y="89"/>
                </a:cubicBezTo>
                <a:cubicBezTo>
                  <a:pt x="728" y="158"/>
                  <a:pt x="728" y="158"/>
                  <a:pt x="728" y="158"/>
                </a:cubicBezTo>
                <a:cubicBezTo>
                  <a:pt x="488" y="158"/>
                  <a:pt x="488" y="158"/>
                  <a:pt x="488" y="158"/>
                </a:cubicBezTo>
                <a:cubicBezTo>
                  <a:pt x="488" y="301"/>
                  <a:pt x="488" y="301"/>
                  <a:pt x="488" y="301"/>
                </a:cubicBezTo>
                <a:cubicBezTo>
                  <a:pt x="396" y="301"/>
                  <a:pt x="396" y="301"/>
                  <a:pt x="396" y="301"/>
                </a:cubicBezTo>
                <a:cubicBezTo>
                  <a:pt x="389" y="250"/>
                  <a:pt x="324" y="210"/>
                  <a:pt x="245" y="210"/>
                </a:cubicBezTo>
                <a:cubicBezTo>
                  <a:pt x="166" y="210"/>
                  <a:pt x="102" y="250"/>
                  <a:pt x="95" y="301"/>
                </a:cubicBezTo>
                <a:cubicBezTo>
                  <a:pt x="0" y="301"/>
                  <a:pt x="0" y="301"/>
                  <a:pt x="0" y="301"/>
                </a:cubicBezTo>
                <a:cubicBezTo>
                  <a:pt x="0" y="952"/>
                  <a:pt x="0" y="952"/>
                  <a:pt x="0" y="952"/>
                </a:cubicBezTo>
                <a:cubicBezTo>
                  <a:pt x="1073" y="952"/>
                  <a:pt x="1073" y="952"/>
                  <a:pt x="1073" y="952"/>
                </a:cubicBezTo>
                <a:cubicBezTo>
                  <a:pt x="1073" y="158"/>
                  <a:pt x="1073" y="158"/>
                  <a:pt x="1073" y="158"/>
                </a:cubicBezTo>
                <a:lnTo>
                  <a:pt x="990" y="158"/>
                </a:lnTo>
                <a:close/>
                <a:moveTo>
                  <a:pt x="169" y="630"/>
                </a:moveTo>
                <a:cubicBezTo>
                  <a:pt x="94" y="630"/>
                  <a:pt x="94" y="630"/>
                  <a:pt x="94" y="630"/>
                </a:cubicBezTo>
                <a:cubicBezTo>
                  <a:pt x="94" y="432"/>
                  <a:pt x="94" y="432"/>
                  <a:pt x="94" y="432"/>
                </a:cubicBezTo>
                <a:cubicBezTo>
                  <a:pt x="169" y="432"/>
                  <a:pt x="169" y="432"/>
                  <a:pt x="169" y="432"/>
                </a:cubicBezTo>
                <a:lnTo>
                  <a:pt x="169" y="630"/>
                </a:lnTo>
                <a:close/>
                <a:moveTo>
                  <a:pt x="282" y="630"/>
                </a:moveTo>
                <a:cubicBezTo>
                  <a:pt x="206" y="630"/>
                  <a:pt x="206" y="630"/>
                  <a:pt x="206" y="630"/>
                </a:cubicBezTo>
                <a:cubicBezTo>
                  <a:pt x="206" y="432"/>
                  <a:pt x="206" y="432"/>
                  <a:pt x="206" y="432"/>
                </a:cubicBezTo>
                <a:cubicBezTo>
                  <a:pt x="282" y="432"/>
                  <a:pt x="282" y="432"/>
                  <a:pt x="282" y="432"/>
                </a:cubicBezTo>
                <a:lnTo>
                  <a:pt x="282" y="630"/>
                </a:lnTo>
                <a:close/>
                <a:moveTo>
                  <a:pt x="394" y="630"/>
                </a:moveTo>
                <a:cubicBezTo>
                  <a:pt x="319" y="630"/>
                  <a:pt x="319" y="630"/>
                  <a:pt x="319" y="630"/>
                </a:cubicBezTo>
                <a:cubicBezTo>
                  <a:pt x="319" y="432"/>
                  <a:pt x="319" y="432"/>
                  <a:pt x="319" y="432"/>
                </a:cubicBezTo>
                <a:cubicBezTo>
                  <a:pt x="394" y="432"/>
                  <a:pt x="394" y="432"/>
                  <a:pt x="394" y="432"/>
                </a:cubicBezTo>
                <a:lnTo>
                  <a:pt x="394" y="630"/>
                </a:lnTo>
                <a:close/>
                <a:moveTo>
                  <a:pt x="765" y="729"/>
                </a:moveTo>
                <a:cubicBezTo>
                  <a:pt x="587" y="729"/>
                  <a:pt x="587" y="729"/>
                  <a:pt x="587" y="729"/>
                </a:cubicBezTo>
                <a:cubicBezTo>
                  <a:pt x="587" y="684"/>
                  <a:pt x="587" y="684"/>
                  <a:pt x="587" y="684"/>
                </a:cubicBezTo>
                <a:cubicBezTo>
                  <a:pt x="765" y="684"/>
                  <a:pt x="765" y="684"/>
                  <a:pt x="765" y="684"/>
                </a:cubicBezTo>
                <a:lnTo>
                  <a:pt x="765" y="729"/>
                </a:lnTo>
                <a:close/>
                <a:moveTo>
                  <a:pt x="765" y="663"/>
                </a:moveTo>
                <a:cubicBezTo>
                  <a:pt x="587" y="663"/>
                  <a:pt x="587" y="663"/>
                  <a:pt x="587" y="663"/>
                </a:cubicBezTo>
                <a:cubicBezTo>
                  <a:pt x="587" y="618"/>
                  <a:pt x="587" y="618"/>
                  <a:pt x="587" y="618"/>
                </a:cubicBezTo>
                <a:cubicBezTo>
                  <a:pt x="765" y="618"/>
                  <a:pt x="765" y="618"/>
                  <a:pt x="765" y="618"/>
                </a:cubicBezTo>
                <a:lnTo>
                  <a:pt x="765" y="663"/>
                </a:lnTo>
                <a:close/>
                <a:moveTo>
                  <a:pt x="765" y="597"/>
                </a:moveTo>
                <a:cubicBezTo>
                  <a:pt x="587" y="597"/>
                  <a:pt x="587" y="597"/>
                  <a:pt x="587" y="597"/>
                </a:cubicBezTo>
                <a:cubicBezTo>
                  <a:pt x="587" y="552"/>
                  <a:pt x="587" y="552"/>
                  <a:pt x="587" y="552"/>
                </a:cubicBezTo>
                <a:cubicBezTo>
                  <a:pt x="765" y="552"/>
                  <a:pt x="765" y="552"/>
                  <a:pt x="765" y="552"/>
                </a:cubicBezTo>
                <a:lnTo>
                  <a:pt x="765" y="597"/>
                </a:lnTo>
                <a:close/>
                <a:moveTo>
                  <a:pt x="765" y="531"/>
                </a:moveTo>
                <a:cubicBezTo>
                  <a:pt x="587" y="531"/>
                  <a:pt x="587" y="531"/>
                  <a:pt x="587" y="531"/>
                </a:cubicBezTo>
                <a:cubicBezTo>
                  <a:pt x="587" y="486"/>
                  <a:pt x="587" y="486"/>
                  <a:pt x="587" y="486"/>
                </a:cubicBezTo>
                <a:cubicBezTo>
                  <a:pt x="765" y="486"/>
                  <a:pt x="765" y="486"/>
                  <a:pt x="765" y="486"/>
                </a:cubicBezTo>
                <a:lnTo>
                  <a:pt x="765" y="531"/>
                </a:lnTo>
                <a:close/>
                <a:moveTo>
                  <a:pt x="765" y="465"/>
                </a:moveTo>
                <a:cubicBezTo>
                  <a:pt x="587" y="465"/>
                  <a:pt x="587" y="465"/>
                  <a:pt x="587" y="465"/>
                </a:cubicBezTo>
                <a:cubicBezTo>
                  <a:pt x="587" y="420"/>
                  <a:pt x="587" y="420"/>
                  <a:pt x="587" y="420"/>
                </a:cubicBezTo>
                <a:cubicBezTo>
                  <a:pt x="765" y="420"/>
                  <a:pt x="765" y="420"/>
                  <a:pt x="765" y="420"/>
                </a:cubicBezTo>
                <a:lnTo>
                  <a:pt x="765" y="465"/>
                </a:lnTo>
                <a:close/>
                <a:moveTo>
                  <a:pt x="765" y="399"/>
                </a:moveTo>
                <a:cubicBezTo>
                  <a:pt x="587" y="399"/>
                  <a:pt x="587" y="399"/>
                  <a:pt x="587" y="399"/>
                </a:cubicBezTo>
                <a:cubicBezTo>
                  <a:pt x="587" y="354"/>
                  <a:pt x="587" y="354"/>
                  <a:pt x="587" y="354"/>
                </a:cubicBezTo>
                <a:cubicBezTo>
                  <a:pt x="765" y="354"/>
                  <a:pt x="765" y="354"/>
                  <a:pt x="765" y="354"/>
                </a:cubicBezTo>
                <a:lnTo>
                  <a:pt x="765" y="399"/>
                </a:lnTo>
                <a:close/>
                <a:moveTo>
                  <a:pt x="765" y="333"/>
                </a:moveTo>
                <a:cubicBezTo>
                  <a:pt x="587" y="333"/>
                  <a:pt x="587" y="333"/>
                  <a:pt x="587" y="333"/>
                </a:cubicBezTo>
                <a:cubicBezTo>
                  <a:pt x="587" y="288"/>
                  <a:pt x="587" y="288"/>
                  <a:pt x="587" y="288"/>
                </a:cubicBezTo>
                <a:cubicBezTo>
                  <a:pt x="765" y="288"/>
                  <a:pt x="765" y="288"/>
                  <a:pt x="765" y="288"/>
                </a:cubicBezTo>
                <a:lnTo>
                  <a:pt x="765" y="333"/>
                </a:lnTo>
                <a:close/>
                <a:moveTo>
                  <a:pt x="765" y="267"/>
                </a:moveTo>
                <a:cubicBezTo>
                  <a:pt x="587" y="267"/>
                  <a:pt x="587" y="267"/>
                  <a:pt x="587" y="267"/>
                </a:cubicBezTo>
                <a:cubicBezTo>
                  <a:pt x="587" y="222"/>
                  <a:pt x="587" y="222"/>
                  <a:pt x="587" y="222"/>
                </a:cubicBezTo>
                <a:cubicBezTo>
                  <a:pt x="765" y="222"/>
                  <a:pt x="765" y="222"/>
                  <a:pt x="765" y="222"/>
                </a:cubicBezTo>
                <a:lnTo>
                  <a:pt x="765" y="267"/>
                </a:lnTo>
                <a:close/>
                <a:moveTo>
                  <a:pt x="974" y="729"/>
                </a:moveTo>
                <a:cubicBezTo>
                  <a:pt x="796" y="729"/>
                  <a:pt x="796" y="729"/>
                  <a:pt x="796" y="729"/>
                </a:cubicBezTo>
                <a:cubicBezTo>
                  <a:pt x="796" y="684"/>
                  <a:pt x="796" y="684"/>
                  <a:pt x="796" y="684"/>
                </a:cubicBezTo>
                <a:cubicBezTo>
                  <a:pt x="974" y="684"/>
                  <a:pt x="974" y="684"/>
                  <a:pt x="974" y="684"/>
                </a:cubicBezTo>
                <a:lnTo>
                  <a:pt x="974" y="729"/>
                </a:lnTo>
                <a:close/>
                <a:moveTo>
                  <a:pt x="974" y="663"/>
                </a:moveTo>
                <a:cubicBezTo>
                  <a:pt x="796" y="663"/>
                  <a:pt x="796" y="663"/>
                  <a:pt x="796" y="663"/>
                </a:cubicBezTo>
                <a:cubicBezTo>
                  <a:pt x="796" y="618"/>
                  <a:pt x="796" y="618"/>
                  <a:pt x="796" y="618"/>
                </a:cubicBezTo>
                <a:cubicBezTo>
                  <a:pt x="974" y="618"/>
                  <a:pt x="974" y="618"/>
                  <a:pt x="974" y="618"/>
                </a:cubicBezTo>
                <a:lnTo>
                  <a:pt x="974" y="663"/>
                </a:lnTo>
                <a:close/>
                <a:moveTo>
                  <a:pt x="974" y="597"/>
                </a:moveTo>
                <a:cubicBezTo>
                  <a:pt x="796" y="597"/>
                  <a:pt x="796" y="597"/>
                  <a:pt x="796" y="597"/>
                </a:cubicBezTo>
                <a:cubicBezTo>
                  <a:pt x="796" y="552"/>
                  <a:pt x="796" y="552"/>
                  <a:pt x="796" y="552"/>
                </a:cubicBezTo>
                <a:cubicBezTo>
                  <a:pt x="974" y="552"/>
                  <a:pt x="974" y="552"/>
                  <a:pt x="974" y="552"/>
                </a:cubicBezTo>
                <a:lnTo>
                  <a:pt x="974" y="597"/>
                </a:lnTo>
                <a:close/>
                <a:moveTo>
                  <a:pt x="974" y="531"/>
                </a:moveTo>
                <a:cubicBezTo>
                  <a:pt x="796" y="531"/>
                  <a:pt x="796" y="531"/>
                  <a:pt x="796" y="531"/>
                </a:cubicBezTo>
                <a:cubicBezTo>
                  <a:pt x="796" y="486"/>
                  <a:pt x="796" y="486"/>
                  <a:pt x="796" y="486"/>
                </a:cubicBezTo>
                <a:cubicBezTo>
                  <a:pt x="974" y="486"/>
                  <a:pt x="974" y="486"/>
                  <a:pt x="974" y="486"/>
                </a:cubicBezTo>
                <a:lnTo>
                  <a:pt x="974" y="531"/>
                </a:lnTo>
                <a:close/>
                <a:moveTo>
                  <a:pt x="974" y="465"/>
                </a:moveTo>
                <a:cubicBezTo>
                  <a:pt x="796" y="465"/>
                  <a:pt x="796" y="465"/>
                  <a:pt x="796" y="465"/>
                </a:cubicBezTo>
                <a:cubicBezTo>
                  <a:pt x="796" y="420"/>
                  <a:pt x="796" y="420"/>
                  <a:pt x="796" y="420"/>
                </a:cubicBezTo>
                <a:cubicBezTo>
                  <a:pt x="974" y="420"/>
                  <a:pt x="974" y="420"/>
                  <a:pt x="974" y="420"/>
                </a:cubicBezTo>
                <a:lnTo>
                  <a:pt x="974" y="465"/>
                </a:lnTo>
                <a:close/>
                <a:moveTo>
                  <a:pt x="974" y="399"/>
                </a:moveTo>
                <a:cubicBezTo>
                  <a:pt x="796" y="399"/>
                  <a:pt x="796" y="399"/>
                  <a:pt x="796" y="399"/>
                </a:cubicBezTo>
                <a:cubicBezTo>
                  <a:pt x="796" y="354"/>
                  <a:pt x="796" y="354"/>
                  <a:pt x="796" y="354"/>
                </a:cubicBezTo>
                <a:cubicBezTo>
                  <a:pt x="974" y="354"/>
                  <a:pt x="974" y="354"/>
                  <a:pt x="974" y="354"/>
                </a:cubicBezTo>
                <a:lnTo>
                  <a:pt x="974" y="399"/>
                </a:lnTo>
                <a:close/>
                <a:moveTo>
                  <a:pt x="974" y="333"/>
                </a:moveTo>
                <a:cubicBezTo>
                  <a:pt x="796" y="333"/>
                  <a:pt x="796" y="333"/>
                  <a:pt x="796" y="333"/>
                </a:cubicBezTo>
                <a:cubicBezTo>
                  <a:pt x="796" y="288"/>
                  <a:pt x="796" y="288"/>
                  <a:pt x="796" y="288"/>
                </a:cubicBezTo>
                <a:cubicBezTo>
                  <a:pt x="974" y="288"/>
                  <a:pt x="974" y="288"/>
                  <a:pt x="974" y="288"/>
                </a:cubicBezTo>
                <a:lnTo>
                  <a:pt x="974" y="333"/>
                </a:lnTo>
                <a:close/>
                <a:moveTo>
                  <a:pt x="974" y="267"/>
                </a:moveTo>
                <a:cubicBezTo>
                  <a:pt x="796" y="267"/>
                  <a:pt x="796" y="267"/>
                  <a:pt x="796" y="267"/>
                </a:cubicBezTo>
                <a:cubicBezTo>
                  <a:pt x="796" y="222"/>
                  <a:pt x="796" y="222"/>
                  <a:pt x="796" y="222"/>
                </a:cubicBezTo>
                <a:cubicBezTo>
                  <a:pt x="974" y="222"/>
                  <a:pt x="974" y="222"/>
                  <a:pt x="974" y="222"/>
                </a:cubicBezTo>
                <a:lnTo>
                  <a:pt x="974" y="267"/>
                </a:lnTo>
                <a:close/>
              </a:path>
            </a:pathLst>
          </a:custGeom>
          <a:solidFill>
            <a:schemeClr val="accent1"/>
          </a:solidFill>
          <a:ln>
            <a:noFill/>
          </a:ln>
          <a:extLst/>
        </p:spPr>
        <p:txBody>
          <a:bodyPr vert="horz" wrap="square" lIns="121920" tIns="60960" rIns="121920" bIns="60960" numCol="1" anchor="t" anchorCtr="0" compatLnSpc="1">
            <a:prstTxWarp prst="textNoShape">
              <a:avLst/>
            </a:prstTxWarp>
          </a:bodyPr>
          <a:lstStyle/>
          <a:p>
            <a:pPr defTabSz="1219170"/>
            <a:endParaRPr lang="en-US" sz="2400" dirty="0">
              <a:solidFill>
                <a:prstClr val="black"/>
              </a:solidFill>
              <a:latin typeface="Arial"/>
            </a:endParaRPr>
          </a:p>
        </p:txBody>
      </p:sp>
      <p:pic>
        <p:nvPicPr>
          <p:cNvPr id="54"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76636" y="1441131"/>
            <a:ext cx="72000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ZoneTexte 31"/>
          <p:cNvSpPr txBox="1"/>
          <p:nvPr/>
        </p:nvSpPr>
        <p:spPr>
          <a:xfrm>
            <a:off x="4455591" y="2828075"/>
            <a:ext cx="3120000" cy="830997"/>
          </a:xfrm>
          <a:prstGeom prst="rect">
            <a:avLst/>
          </a:prstGeom>
          <a:noFill/>
        </p:spPr>
        <p:txBody>
          <a:bodyPr wrap="square" rtlCol="0">
            <a:spAutoFit/>
          </a:bodyPr>
          <a:lstStyle/>
          <a:p>
            <a:pPr algn="ctr" defTabSz="1219170"/>
            <a:r>
              <a:rPr lang="en-US" sz="1600" dirty="0">
                <a:solidFill>
                  <a:srgbClr val="FFFFFF"/>
                </a:solidFill>
                <a:latin typeface="Arial"/>
              </a:rPr>
              <a:t>Foster digital transformation at scale throughout value chains and ecosystems </a:t>
            </a:r>
          </a:p>
        </p:txBody>
      </p:sp>
      <p:sp>
        <p:nvSpPr>
          <p:cNvPr id="33" name="ZoneTexte 32"/>
          <p:cNvSpPr txBox="1"/>
          <p:nvPr/>
        </p:nvSpPr>
        <p:spPr>
          <a:xfrm>
            <a:off x="8438699" y="2828075"/>
            <a:ext cx="3120000" cy="830997"/>
          </a:xfrm>
          <a:prstGeom prst="rect">
            <a:avLst/>
          </a:prstGeom>
          <a:noFill/>
        </p:spPr>
        <p:txBody>
          <a:bodyPr wrap="square" lIns="48000" rIns="48000" rtlCol="0">
            <a:spAutoFit/>
          </a:bodyPr>
          <a:lstStyle/>
          <a:p>
            <a:pPr algn="ctr" defTabSz="1219170"/>
            <a:r>
              <a:rPr lang="en-US" sz="1600" dirty="0">
                <a:solidFill>
                  <a:srgbClr val="FFFFFF"/>
                </a:solidFill>
                <a:latin typeface="Arial"/>
              </a:rPr>
              <a:t>Increase industrial performance and manage transition to </a:t>
            </a:r>
          </a:p>
          <a:p>
            <a:pPr algn="ctr" defTabSz="1219170"/>
            <a:r>
              <a:rPr lang="en-US" sz="1600" dirty="0">
                <a:solidFill>
                  <a:srgbClr val="FFFFFF"/>
                </a:solidFill>
                <a:latin typeface="Arial"/>
              </a:rPr>
              <a:t>Industry 4.0</a:t>
            </a:r>
          </a:p>
        </p:txBody>
      </p:sp>
      <p:sp>
        <p:nvSpPr>
          <p:cNvPr id="34" name="ZoneTexte 33"/>
          <p:cNvSpPr txBox="1"/>
          <p:nvPr/>
        </p:nvSpPr>
        <p:spPr>
          <a:xfrm>
            <a:off x="476636" y="2828075"/>
            <a:ext cx="3120000" cy="830997"/>
          </a:xfrm>
          <a:prstGeom prst="rect">
            <a:avLst/>
          </a:prstGeom>
          <a:noFill/>
        </p:spPr>
        <p:txBody>
          <a:bodyPr wrap="square" rtlCol="0">
            <a:spAutoFit/>
          </a:bodyPr>
          <a:lstStyle/>
          <a:p>
            <a:pPr algn="ctr" defTabSz="1219170"/>
            <a:r>
              <a:rPr lang="en-US" sz="1600" dirty="0">
                <a:solidFill>
                  <a:srgbClr val="FFFFFF"/>
                </a:solidFill>
                <a:latin typeface="Arial"/>
              </a:rPr>
              <a:t>Accelerate the design and development of tomorrow’s products &amp; services</a:t>
            </a:r>
          </a:p>
        </p:txBody>
      </p:sp>
      <p:sp>
        <p:nvSpPr>
          <p:cNvPr id="35" name="ZoneTexte 34"/>
          <p:cNvSpPr txBox="1"/>
          <p:nvPr/>
        </p:nvSpPr>
        <p:spPr>
          <a:xfrm>
            <a:off x="9110976" y="5307813"/>
            <a:ext cx="1440000" cy="461665"/>
          </a:xfrm>
          <a:prstGeom prst="rect">
            <a:avLst/>
          </a:prstGeom>
          <a:noFill/>
        </p:spPr>
        <p:txBody>
          <a:bodyPr wrap="square" rtlCol="0">
            <a:spAutoFit/>
          </a:bodyPr>
          <a:lstStyle/>
          <a:p>
            <a:pPr algn="ctr" defTabSz="1219170"/>
            <a:r>
              <a:rPr lang="en-US" sz="1200" dirty="0">
                <a:solidFill>
                  <a:srgbClr val="464B69"/>
                </a:solidFill>
                <a:latin typeface="Arial"/>
              </a:rPr>
              <a:t>Software &amp; Internet</a:t>
            </a:r>
          </a:p>
        </p:txBody>
      </p:sp>
      <p:pic>
        <p:nvPicPr>
          <p:cNvPr id="177" name="Picture 17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25037" y="4262879"/>
            <a:ext cx="1003871" cy="1003871"/>
          </a:xfrm>
          <a:prstGeom prst="rect">
            <a:avLst/>
          </a:prstGeom>
        </p:spPr>
      </p:pic>
    </p:spTree>
    <p:extLst>
      <p:ext uri="{BB962C8B-B14F-4D97-AF65-F5344CB8AC3E}">
        <p14:creationId xmlns:p14="http://schemas.microsoft.com/office/powerpoint/2010/main" val="37317866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Graphique 18">
            <a:extLst>
              <a:ext uri="{FF2B5EF4-FFF2-40B4-BE49-F238E27FC236}">
                <a16:creationId xmlns:a16="http://schemas.microsoft.com/office/drawing/2014/main" id="{9600CC36-22BB-4B38-988E-E8692655FCAE}"/>
              </a:ext>
            </a:extLst>
          </p:cNvPr>
          <p:cNvGraphicFramePr/>
          <p:nvPr>
            <p:extLst/>
          </p:nvPr>
        </p:nvGraphicFramePr>
        <p:xfrm>
          <a:off x="7016979" y="2452144"/>
          <a:ext cx="3997399" cy="2664933"/>
        </p:xfrm>
        <a:graphic>
          <a:graphicData uri="http://schemas.openxmlformats.org/drawingml/2006/chart">
            <c:chart xmlns:c="http://schemas.openxmlformats.org/drawingml/2006/chart" xmlns:r="http://schemas.openxmlformats.org/officeDocument/2006/relationships" r:id="rId2"/>
          </a:graphicData>
        </a:graphic>
      </p:graphicFrame>
      <p:sp>
        <p:nvSpPr>
          <p:cNvPr id="20" name="Légende : flèche courbée sans bordure 19">
            <a:extLst>
              <a:ext uri="{FF2B5EF4-FFF2-40B4-BE49-F238E27FC236}">
                <a16:creationId xmlns:a16="http://schemas.microsoft.com/office/drawing/2014/main" id="{3250B01E-0E08-40E0-B0AC-D03BF85F3EC6}"/>
              </a:ext>
            </a:extLst>
          </p:cNvPr>
          <p:cNvSpPr/>
          <p:nvPr/>
        </p:nvSpPr>
        <p:spPr>
          <a:xfrm>
            <a:off x="10485607" y="2262277"/>
            <a:ext cx="1575596" cy="573308"/>
          </a:xfrm>
          <a:prstGeom prst="callout2">
            <a:avLst>
              <a:gd name="adj1" fmla="val 49077"/>
              <a:gd name="adj2" fmla="val -9090"/>
              <a:gd name="adj3" fmla="val 49082"/>
              <a:gd name="adj4" fmla="val -26130"/>
              <a:gd name="adj5" fmla="val 110736"/>
              <a:gd name="adj6" fmla="val -4602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144000" rtlCol="0" anchor="t"/>
          <a:lstStyle/>
          <a:p>
            <a:pPr defTabSz="457167" fontAlgn="base">
              <a:spcBef>
                <a:spcPct val="0"/>
              </a:spcBef>
              <a:spcAft>
                <a:spcPct val="0"/>
              </a:spcAft>
              <a:defRPr/>
            </a:pPr>
            <a:r>
              <a:rPr lang="en-US" sz="2400" b="1" kern="0" dirty="0">
                <a:solidFill>
                  <a:srgbClr val="464B69"/>
                </a:solidFill>
                <a:latin typeface="Arial"/>
                <a:ea typeface="MS PGothic" panose="020B0600070205080204" pitchFamily="34" charset="-128"/>
                <a:cs typeface="Arial" panose="020B0604020202020204" pitchFamily="34" charset="0"/>
              </a:rPr>
              <a:t>17% </a:t>
            </a:r>
          </a:p>
          <a:p>
            <a:pPr defTabSz="457167" fontAlgn="base">
              <a:spcBef>
                <a:spcPct val="0"/>
              </a:spcBef>
              <a:spcAft>
                <a:spcPct val="0"/>
              </a:spcAft>
              <a:defRPr/>
            </a:pPr>
            <a:r>
              <a:rPr lang="en-US" sz="1333" kern="0" dirty="0">
                <a:solidFill>
                  <a:srgbClr val="464B69"/>
                </a:solidFill>
                <a:latin typeface="Arial" panose="020B0604020202020204" pitchFamily="34" charset="0"/>
                <a:ea typeface="MS PGothic" panose="020B0600070205080204" pitchFamily="34" charset="-128"/>
                <a:cs typeface="Arial" panose="020B0604020202020204" pitchFamily="34" charset="0"/>
              </a:rPr>
              <a:t>Automotive</a:t>
            </a:r>
          </a:p>
        </p:txBody>
      </p:sp>
      <p:sp>
        <p:nvSpPr>
          <p:cNvPr id="21" name="Légende : flèche courbée sans bordure 20">
            <a:extLst>
              <a:ext uri="{FF2B5EF4-FFF2-40B4-BE49-F238E27FC236}">
                <a16:creationId xmlns:a16="http://schemas.microsoft.com/office/drawing/2014/main" id="{437EC3E4-1092-4888-9119-9A00BDD4BAC9}"/>
              </a:ext>
            </a:extLst>
          </p:cNvPr>
          <p:cNvSpPr/>
          <p:nvPr/>
        </p:nvSpPr>
        <p:spPr>
          <a:xfrm>
            <a:off x="9771520" y="4911479"/>
            <a:ext cx="1564261" cy="884064"/>
          </a:xfrm>
          <a:prstGeom prst="callout2">
            <a:avLst>
              <a:gd name="adj1" fmla="val 49077"/>
              <a:gd name="adj2" fmla="val -9090"/>
              <a:gd name="adj3" fmla="val 49082"/>
              <a:gd name="adj4" fmla="val -18553"/>
              <a:gd name="adj5" fmla="val -3344"/>
              <a:gd name="adj6" fmla="val -32498"/>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rIns="144000" rtlCol="0" anchor="t"/>
          <a:lstStyle/>
          <a:p>
            <a:pPr defTabSz="457167" fontAlgn="base">
              <a:spcBef>
                <a:spcPct val="0"/>
              </a:spcBef>
              <a:spcAft>
                <a:spcPct val="0"/>
              </a:spcAft>
              <a:defRPr/>
            </a:pPr>
            <a:r>
              <a:rPr lang="en-US" sz="2400" b="1" kern="0" dirty="0">
                <a:solidFill>
                  <a:srgbClr val="464B69"/>
                </a:solidFill>
                <a:latin typeface="Arial"/>
                <a:ea typeface="MS PGothic" panose="020B0600070205080204" pitchFamily="34" charset="-128"/>
                <a:cs typeface="Arial" panose="020B0604020202020204" pitchFamily="34" charset="0"/>
              </a:rPr>
              <a:t>18% </a:t>
            </a:r>
          </a:p>
          <a:p>
            <a:pPr defTabSz="457167" fontAlgn="base">
              <a:spcBef>
                <a:spcPct val="0"/>
              </a:spcBef>
              <a:spcAft>
                <a:spcPct val="0"/>
              </a:spcAft>
              <a:defRPr/>
            </a:pPr>
            <a:r>
              <a:rPr lang="en-US" sz="1333" kern="0" dirty="0">
                <a:solidFill>
                  <a:srgbClr val="464B69"/>
                </a:solidFill>
                <a:latin typeface="Arial" panose="020B0604020202020204" pitchFamily="34" charset="0"/>
                <a:ea typeface="MS PGothic" panose="020B0600070205080204" pitchFamily="34" charset="-128"/>
                <a:cs typeface="Arial" panose="020B0604020202020204" pitchFamily="34" charset="0"/>
              </a:rPr>
              <a:t>Energy, Industrials &amp; Life Sciences</a:t>
            </a:r>
          </a:p>
        </p:txBody>
      </p:sp>
      <p:sp>
        <p:nvSpPr>
          <p:cNvPr id="93" name="Légende : encadrée sans bordure 92">
            <a:extLst>
              <a:ext uri="{FF2B5EF4-FFF2-40B4-BE49-F238E27FC236}">
                <a16:creationId xmlns:a16="http://schemas.microsoft.com/office/drawing/2014/main" id="{B952A728-B390-434E-88FF-CF19A0D9A7E1}"/>
              </a:ext>
            </a:extLst>
          </p:cNvPr>
          <p:cNvSpPr/>
          <p:nvPr/>
        </p:nvSpPr>
        <p:spPr>
          <a:xfrm>
            <a:off x="10553651" y="3694850"/>
            <a:ext cx="1507552" cy="845065"/>
          </a:xfrm>
          <a:prstGeom prst="callout1">
            <a:avLst>
              <a:gd name="adj1" fmla="val 49513"/>
              <a:gd name="adj2" fmla="val -6873"/>
              <a:gd name="adj3" fmla="val 45011"/>
              <a:gd name="adj4" fmla="val -2733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144000" rtlCol="0" anchor="t"/>
          <a:lstStyle/>
          <a:p>
            <a:pPr defTabSz="457167" fontAlgn="base">
              <a:spcBef>
                <a:spcPct val="0"/>
              </a:spcBef>
              <a:spcAft>
                <a:spcPct val="0"/>
              </a:spcAft>
              <a:defRPr/>
            </a:pPr>
            <a:r>
              <a:rPr lang="en-US" sz="2400" b="1" kern="0" dirty="0">
                <a:solidFill>
                  <a:srgbClr val="464B69"/>
                </a:solidFill>
                <a:latin typeface="Arial"/>
                <a:ea typeface="MS PGothic" panose="020B0600070205080204" pitchFamily="34" charset="-128"/>
                <a:cs typeface="Arial" panose="020B0604020202020204" pitchFamily="34" charset="0"/>
              </a:rPr>
              <a:t>19% </a:t>
            </a:r>
          </a:p>
          <a:p>
            <a:pPr defTabSz="457167" fontAlgn="base">
              <a:spcBef>
                <a:spcPct val="0"/>
              </a:spcBef>
              <a:spcAft>
                <a:spcPct val="0"/>
              </a:spcAft>
              <a:defRPr/>
            </a:pPr>
            <a:r>
              <a:rPr lang="en-US" sz="1333" kern="0" dirty="0">
                <a:solidFill>
                  <a:srgbClr val="464B69"/>
                </a:solidFill>
                <a:latin typeface="Arial" panose="020B0604020202020204" pitchFamily="34" charset="0"/>
                <a:ea typeface="MS PGothic" panose="020B0600070205080204" pitchFamily="34" charset="-128"/>
                <a:cs typeface="Arial" panose="020B0604020202020204" pitchFamily="34" charset="0"/>
              </a:rPr>
              <a:t>Aerospace, Defence &amp; Rail</a:t>
            </a:r>
          </a:p>
        </p:txBody>
      </p:sp>
      <p:sp>
        <p:nvSpPr>
          <p:cNvPr id="95" name="Légende : flèche courbée sans bordure 94">
            <a:extLst>
              <a:ext uri="{FF2B5EF4-FFF2-40B4-BE49-F238E27FC236}">
                <a16:creationId xmlns:a16="http://schemas.microsoft.com/office/drawing/2014/main" id="{65C4A98C-3C82-4B49-B25A-0AD5A0314828}"/>
              </a:ext>
            </a:extLst>
          </p:cNvPr>
          <p:cNvSpPr/>
          <p:nvPr/>
        </p:nvSpPr>
        <p:spPr>
          <a:xfrm flipH="1">
            <a:off x="6089733" y="4134486"/>
            <a:ext cx="1250116" cy="1005044"/>
          </a:xfrm>
          <a:prstGeom prst="callout2">
            <a:avLst>
              <a:gd name="adj1" fmla="val 49077"/>
              <a:gd name="adj2" fmla="val -7440"/>
              <a:gd name="adj3" fmla="val 49082"/>
              <a:gd name="adj4" fmla="val -16639"/>
              <a:gd name="adj5" fmla="val 10969"/>
              <a:gd name="adj6" fmla="val -50394"/>
            </a:avLst>
          </a:prstGeom>
          <a:noFill/>
          <a:ln>
            <a:solidFill>
              <a:srgbClr val="5F829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r" defTabSz="457167" fontAlgn="base">
              <a:spcBef>
                <a:spcPct val="0"/>
              </a:spcBef>
              <a:spcAft>
                <a:spcPct val="0"/>
              </a:spcAft>
              <a:defRPr/>
            </a:pPr>
            <a:r>
              <a:rPr lang="en-US" sz="2400" b="1" kern="0" dirty="0">
                <a:solidFill>
                  <a:srgbClr val="464B69"/>
                </a:solidFill>
                <a:latin typeface="Arial"/>
                <a:ea typeface="MS PGothic" panose="020B0600070205080204" pitchFamily="34" charset="-128"/>
                <a:cs typeface="Arial" panose="020B0604020202020204" pitchFamily="34" charset="0"/>
              </a:rPr>
              <a:t>21% </a:t>
            </a:r>
          </a:p>
          <a:p>
            <a:pPr algn="r" defTabSz="457167" fontAlgn="base">
              <a:spcBef>
                <a:spcPct val="0"/>
              </a:spcBef>
              <a:spcAft>
                <a:spcPct val="0"/>
              </a:spcAft>
              <a:defRPr/>
            </a:pPr>
            <a:r>
              <a:rPr lang="en-US" sz="1333" kern="0" dirty="0">
                <a:solidFill>
                  <a:srgbClr val="464B69"/>
                </a:solidFill>
                <a:latin typeface="Arial" panose="020B0604020202020204" pitchFamily="34" charset="0"/>
                <a:ea typeface="MS PGothic" panose="020B0600070205080204" pitchFamily="34" charset="-128"/>
                <a:cs typeface="Arial" panose="020B0604020202020204" pitchFamily="34" charset="0"/>
              </a:rPr>
              <a:t>Telecom &amp; </a:t>
            </a:r>
          </a:p>
          <a:p>
            <a:pPr algn="r" defTabSz="457167" fontAlgn="base">
              <a:spcBef>
                <a:spcPct val="0"/>
              </a:spcBef>
              <a:spcAft>
                <a:spcPct val="0"/>
              </a:spcAft>
              <a:defRPr/>
            </a:pPr>
            <a:r>
              <a:rPr lang="en-US" sz="1333" kern="0" dirty="0">
                <a:solidFill>
                  <a:srgbClr val="464B69"/>
                </a:solidFill>
                <a:latin typeface="Arial" panose="020B0604020202020204" pitchFamily="34" charset="0"/>
                <a:ea typeface="MS PGothic" panose="020B0600070205080204" pitchFamily="34" charset="-128"/>
                <a:cs typeface="Arial" panose="020B0604020202020204" pitchFamily="34" charset="0"/>
              </a:rPr>
              <a:t>Media</a:t>
            </a:r>
          </a:p>
        </p:txBody>
      </p:sp>
      <p:sp>
        <p:nvSpPr>
          <p:cNvPr id="31" name="Espace réservé du texte 22">
            <a:extLst>
              <a:ext uri="{FF2B5EF4-FFF2-40B4-BE49-F238E27FC236}">
                <a16:creationId xmlns:a16="http://schemas.microsoft.com/office/drawing/2014/main" id="{3A898B81-9462-4B9A-9179-AA5DD492DE36}"/>
              </a:ext>
            </a:extLst>
          </p:cNvPr>
          <p:cNvSpPr>
            <a:spLocks noGrp="1"/>
          </p:cNvSpPr>
          <p:nvPr>
            <p:ph type="body" sz="quarter" idx="4294967295"/>
          </p:nvPr>
        </p:nvSpPr>
        <p:spPr>
          <a:xfrm>
            <a:off x="6402888" y="1428893"/>
            <a:ext cx="5251144" cy="223779"/>
          </a:xfrm>
          <a:prstGeom prst="rect">
            <a:avLst/>
          </a:prstGeom>
        </p:spPr>
        <p:txBody>
          <a:bodyPr/>
          <a:lstStyle/>
          <a:p>
            <a:r>
              <a:rPr lang="en-US" sz="1600" dirty="0"/>
              <a:t>2017 REVENUE BREAKDOWN</a:t>
            </a:r>
          </a:p>
        </p:txBody>
      </p:sp>
      <p:sp>
        <p:nvSpPr>
          <p:cNvPr id="15" name="TextBox 33">
            <a:extLst>
              <a:ext uri="{FF2B5EF4-FFF2-40B4-BE49-F238E27FC236}">
                <a16:creationId xmlns:a16="http://schemas.microsoft.com/office/drawing/2014/main" id="{93F3822D-6A92-426A-A606-BDDD4867072B}"/>
              </a:ext>
            </a:extLst>
          </p:cNvPr>
          <p:cNvSpPr txBox="1"/>
          <p:nvPr/>
        </p:nvSpPr>
        <p:spPr>
          <a:xfrm>
            <a:off x="8381237" y="3569949"/>
            <a:ext cx="1292555" cy="502766"/>
          </a:xfrm>
          <a:prstGeom prst="rect">
            <a:avLst/>
          </a:prstGeom>
          <a:noFill/>
        </p:spPr>
        <p:txBody>
          <a:bodyPr wrap="square" lIns="0" tIns="0" rIns="0" bIns="0" rtlCol="0">
            <a:spAutoFit/>
          </a:bodyPr>
          <a:lstStyle/>
          <a:p>
            <a:pPr algn="ctr" defTabSz="609585" fontAlgn="base">
              <a:spcBef>
                <a:spcPct val="0"/>
              </a:spcBef>
              <a:spcAft>
                <a:spcPct val="0"/>
              </a:spcAft>
              <a:defRPr/>
            </a:pPr>
            <a:r>
              <a:rPr lang="en-US" sz="1867" b="1" dirty="0">
                <a:solidFill>
                  <a:srgbClr val="464B69"/>
                </a:solidFill>
                <a:latin typeface="Arial"/>
                <a:ea typeface="MS PGothic" panose="020B0600070205080204" pitchFamily="34" charset="-128"/>
              </a:rPr>
              <a:t>€2.9B</a:t>
            </a:r>
          </a:p>
          <a:p>
            <a:pPr algn="ctr" defTabSz="609585" fontAlgn="base">
              <a:spcBef>
                <a:spcPct val="0"/>
              </a:spcBef>
              <a:spcAft>
                <a:spcPct val="0"/>
              </a:spcAft>
              <a:defRPr/>
            </a:pPr>
            <a:r>
              <a:rPr lang="en-US" sz="1400" dirty="0">
                <a:solidFill>
                  <a:srgbClr val="464B69"/>
                </a:solidFill>
                <a:latin typeface="Arial"/>
                <a:ea typeface="MS PGothic" panose="020B0600070205080204" pitchFamily="34" charset="-128"/>
              </a:rPr>
              <a:t>(proforma)</a:t>
            </a:r>
          </a:p>
        </p:txBody>
      </p:sp>
      <p:sp>
        <p:nvSpPr>
          <p:cNvPr id="6" name="Rectangle à coins arrondis 5"/>
          <p:cNvSpPr/>
          <p:nvPr/>
        </p:nvSpPr>
        <p:spPr>
          <a:xfrm>
            <a:off x="252240" y="2047204"/>
            <a:ext cx="686677" cy="71470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9170"/>
            <a:endParaRPr lang="en-US" sz="3733" dirty="0">
              <a:solidFill>
                <a:srgbClr val="5F509B"/>
              </a:solidFill>
              <a:latin typeface="Arial"/>
            </a:endParaRPr>
          </a:p>
        </p:txBody>
      </p:sp>
      <p:sp>
        <p:nvSpPr>
          <p:cNvPr id="27" name="Légende : flèche courbée sans bordure 93">
            <a:extLst>
              <a:ext uri="{FF2B5EF4-FFF2-40B4-BE49-F238E27FC236}">
                <a16:creationId xmlns:a16="http://schemas.microsoft.com/office/drawing/2014/main" id="{9C04DE44-8465-40E0-AE68-4695B92177C8}"/>
              </a:ext>
            </a:extLst>
          </p:cNvPr>
          <p:cNvSpPr/>
          <p:nvPr/>
        </p:nvSpPr>
        <p:spPr>
          <a:xfrm flipH="1">
            <a:off x="6934099" y="1873509"/>
            <a:ext cx="1447139" cy="881697"/>
          </a:xfrm>
          <a:prstGeom prst="callout2">
            <a:avLst>
              <a:gd name="adj1" fmla="val 49077"/>
              <a:gd name="adj2" fmla="val -5806"/>
              <a:gd name="adj3" fmla="val 49082"/>
              <a:gd name="adj4" fmla="val -14631"/>
              <a:gd name="adj5" fmla="val 90333"/>
              <a:gd name="adj6" fmla="val -26435"/>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r" defTabSz="457167" fontAlgn="base">
              <a:spcBef>
                <a:spcPct val="0"/>
              </a:spcBef>
              <a:spcAft>
                <a:spcPct val="0"/>
              </a:spcAft>
              <a:defRPr/>
            </a:pPr>
            <a:r>
              <a:rPr lang="en-US" sz="2400" b="1" kern="0" dirty="0">
                <a:solidFill>
                  <a:srgbClr val="464B69"/>
                </a:solidFill>
                <a:latin typeface="Arial"/>
                <a:ea typeface="MS PGothic" panose="020B0600070205080204" pitchFamily="34" charset="-128"/>
                <a:cs typeface="Arial" panose="020B0604020202020204" pitchFamily="34" charset="0"/>
              </a:rPr>
              <a:t>10%</a:t>
            </a:r>
          </a:p>
          <a:p>
            <a:pPr algn="r" defTabSz="457167" fontAlgn="base">
              <a:spcBef>
                <a:spcPct val="0"/>
              </a:spcBef>
              <a:spcAft>
                <a:spcPct val="0"/>
              </a:spcAft>
              <a:defRPr/>
            </a:pPr>
            <a:r>
              <a:rPr lang="en-US" sz="1333" kern="0" dirty="0">
                <a:solidFill>
                  <a:srgbClr val="464B69"/>
                </a:solidFill>
                <a:latin typeface="Arial" panose="020B0604020202020204" pitchFamily="34" charset="0"/>
                <a:ea typeface="MS PGothic" panose="020B0600070205080204" pitchFamily="34" charset="-128"/>
                <a:cs typeface="Arial" panose="020B0604020202020204" pitchFamily="34" charset="0"/>
              </a:rPr>
              <a:t>Finance &amp; </a:t>
            </a:r>
          </a:p>
          <a:p>
            <a:pPr algn="r" defTabSz="457167" fontAlgn="base">
              <a:spcBef>
                <a:spcPct val="0"/>
              </a:spcBef>
              <a:spcAft>
                <a:spcPct val="0"/>
              </a:spcAft>
              <a:defRPr/>
            </a:pPr>
            <a:r>
              <a:rPr lang="en-US" sz="1333" kern="0" dirty="0">
                <a:solidFill>
                  <a:srgbClr val="464B69"/>
                </a:solidFill>
                <a:latin typeface="Arial" panose="020B0604020202020204" pitchFamily="34" charset="0"/>
                <a:ea typeface="MS PGothic" panose="020B0600070205080204" pitchFamily="34" charset="-128"/>
                <a:cs typeface="Arial" panose="020B0604020202020204" pitchFamily="34" charset="0"/>
              </a:rPr>
              <a:t>Pubic Sector</a:t>
            </a:r>
          </a:p>
        </p:txBody>
      </p:sp>
      <p:sp>
        <p:nvSpPr>
          <p:cNvPr id="28" name="Légende : encadrée sans bordure 92">
            <a:extLst>
              <a:ext uri="{FF2B5EF4-FFF2-40B4-BE49-F238E27FC236}">
                <a16:creationId xmlns:a16="http://schemas.microsoft.com/office/drawing/2014/main" id="{B952A728-B390-434E-88FF-CF19A0D9A7E1}"/>
              </a:ext>
            </a:extLst>
          </p:cNvPr>
          <p:cNvSpPr/>
          <p:nvPr/>
        </p:nvSpPr>
        <p:spPr>
          <a:xfrm flipH="1">
            <a:off x="5768147" y="2622925"/>
            <a:ext cx="1666448" cy="845065"/>
          </a:xfrm>
          <a:prstGeom prst="callout1">
            <a:avLst>
              <a:gd name="adj1" fmla="val 49513"/>
              <a:gd name="adj2" fmla="val -6873"/>
              <a:gd name="adj3" fmla="val 63464"/>
              <a:gd name="adj4" fmla="val -37454"/>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rIns="144000" rtlCol="0" anchor="t"/>
          <a:lstStyle/>
          <a:p>
            <a:pPr algn="r" defTabSz="457167" fontAlgn="base">
              <a:spcBef>
                <a:spcPct val="0"/>
              </a:spcBef>
              <a:spcAft>
                <a:spcPct val="0"/>
              </a:spcAft>
              <a:defRPr/>
            </a:pPr>
            <a:r>
              <a:rPr lang="en-US" sz="2400" b="1" kern="0" dirty="0">
                <a:solidFill>
                  <a:srgbClr val="464B69"/>
                </a:solidFill>
                <a:latin typeface="Arial"/>
                <a:ea typeface="MS PGothic" panose="020B0600070205080204" pitchFamily="34" charset="-128"/>
                <a:cs typeface="Arial" panose="020B0604020202020204" pitchFamily="34" charset="0"/>
              </a:rPr>
              <a:t>15% </a:t>
            </a:r>
          </a:p>
          <a:p>
            <a:pPr algn="r" defTabSz="457167" fontAlgn="base">
              <a:spcBef>
                <a:spcPct val="0"/>
              </a:spcBef>
              <a:spcAft>
                <a:spcPct val="0"/>
              </a:spcAft>
              <a:defRPr/>
            </a:pPr>
            <a:r>
              <a:rPr lang="en-US" sz="1333" kern="0" dirty="0">
                <a:solidFill>
                  <a:srgbClr val="464B69"/>
                </a:solidFill>
                <a:latin typeface="Arial" panose="020B0604020202020204" pitchFamily="34" charset="0"/>
                <a:ea typeface="MS PGothic" panose="020B0600070205080204" pitchFamily="34" charset="-128"/>
                <a:cs typeface="Arial" panose="020B0604020202020204" pitchFamily="34" charset="0"/>
              </a:rPr>
              <a:t>Hi-tech &amp; </a:t>
            </a:r>
          </a:p>
          <a:p>
            <a:pPr algn="r" defTabSz="457167" fontAlgn="base">
              <a:spcBef>
                <a:spcPct val="0"/>
              </a:spcBef>
              <a:spcAft>
                <a:spcPct val="0"/>
              </a:spcAft>
              <a:defRPr/>
            </a:pPr>
            <a:r>
              <a:rPr lang="en-US" sz="1333" kern="0" dirty="0">
                <a:solidFill>
                  <a:srgbClr val="464B69"/>
                </a:solidFill>
                <a:latin typeface="Arial" panose="020B0604020202020204" pitchFamily="34" charset="0"/>
                <a:ea typeface="MS PGothic" panose="020B0600070205080204" pitchFamily="34" charset="-128"/>
                <a:cs typeface="Arial" panose="020B0604020202020204" pitchFamily="34" charset="0"/>
              </a:rPr>
              <a:t>Software</a:t>
            </a:r>
          </a:p>
        </p:txBody>
      </p:sp>
      <p:sp>
        <p:nvSpPr>
          <p:cNvPr id="29" name="Titre 1"/>
          <p:cNvSpPr txBox="1">
            <a:spLocks/>
          </p:cNvSpPr>
          <p:nvPr/>
        </p:nvSpPr>
        <p:spPr bwMode="gray">
          <a:xfrm>
            <a:off x="478368" y="584885"/>
            <a:ext cx="11235267" cy="43584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pPr defTabSz="1219170"/>
            <a:r>
              <a:rPr lang="en-US" sz="2667" dirty="0">
                <a:solidFill>
                  <a:srgbClr val="00B4B9"/>
                </a:solidFill>
                <a:latin typeface="Arial"/>
              </a:rPr>
              <a:t>Our industries</a:t>
            </a:r>
          </a:p>
        </p:txBody>
      </p:sp>
      <p:sp>
        <p:nvSpPr>
          <p:cNvPr id="16" name="ZoneTexte 36"/>
          <p:cNvSpPr txBox="1"/>
          <p:nvPr/>
        </p:nvSpPr>
        <p:spPr>
          <a:xfrm>
            <a:off x="1069008" y="3720494"/>
            <a:ext cx="1440000" cy="276999"/>
          </a:xfrm>
          <a:prstGeom prst="rect">
            <a:avLst/>
          </a:prstGeom>
          <a:noFill/>
        </p:spPr>
        <p:txBody>
          <a:bodyPr wrap="square" rtlCol="0">
            <a:spAutoFit/>
          </a:bodyPr>
          <a:lstStyle/>
          <a:p>
            <a:pPr algn="ctr" defTabSz="1219170"/>
            <a:r>
              <a:rPr lang="en-US" sz="1200" dirty="0">
                <a:solidFill>
                  <a:srgbClr val="464B69"/>
                </a:solidFill>
                <a:latin typeface="Arial"/>
              </a:rPr>
              <a:t>Aeronautics</a:t>
            </a:r>
          </a:p>
        </p:txBody>
      </p:sp>
      <p:sp>
        <p:nvSpPr>
          <p:cNvPr id="17" name="ZoneTexte 37"/>
          <p:cNvSpPr txBox="1"/>
          <p:nvPr/>
        </p:nvSpPr>
        <p:spPr>
          <a:xfrm>
            <a:off x="2439025" y="3683846"/>
            <a:ext cx="1103951" cy="646331"/>
          </a:xfrm>
          <a:prstGeom prst="rect">
            <a:avLst/>
          </a:prstGeom>
          <a:noFill/>
        </p:spPr>
        <p:txBody>
          <a:bodyPr wrap="square" lIns="96000" rIns="96000" rtlCol="0">
            <a:spAutoFit/>
          </a:bodyPr>
          <a:lstStyle/>
          <a:p>
            <a:pPr algn="ctr" defTabSz="1219170"/>
            <a:r>
              <a:rPr lang="en-US" sz="1200" dirty="0">
                <a:solidFill>
                  <a:srgbClr val="464B69"/>
                </a:solidFill>
                <a:latin typeface="Arial"/>
              </a:rPr>
              <a:t>Space, Defense</a:t>
            </a:r>
          </a:p>
          <a:p>
            <a:pPr algn="ctr" defTabSz="1219170"/>
            <a:r>
              <a:rPr lang="en-US" sz="1200" dirty="0">
                <a:solidFill>
                  <a:srgbClr val="464B69"/>
                </a:solidFill>
                <a:latin typeface="Arial"/>
              </a:rPr>
              <a:t>&amp; Naval</a:t>
            </a:r>
          </a:p>
        </p:txBody>
      </p:sp>
      <p:sp>
        <p:nvSpPr>
          <p:cNvPr id="18" name="ZoneTexte 38"/>
          <p:cNvSpPr txBox="1"/>
          <p:nvPr/>
        </p:nvSpPr>
        <p:spPr>
          <a:xfrm>
            <a:off x="3544372" y="3689486"/>
            <a:ext cx="1380705" cy="461665"/>
          </a:xfrm>
          <a:prstGeom prst="rect">
            <a:avLst/>
          </a:prstGeom>
          <a:noFill/>
        </p:spPr>
        <p:txBody>
          <a:bodyPr wrap="square" rtlCol="0">
            <a:spAutoFit/>
          </a:bodyPr>
          <a:lstStyle/>
          <a:p>
            <a:pPr algn="ctr" defTabSz="1219170"/>
            <a:r>
              <a:rPr lang="en-US" sz="1200" dirty="0">
                <a:solidFill>
                  <a:srgbClr val="464B69"/>
                </a:solidFill>
                <a:latin typeface="Arial"/>
              </a:rPr>
              <a:t>Railway, Infra &amp; Transportation</a:t>
            </a:r>
          </a:p>
        </p:txBody>
      </p:sp>
      <p:sp>
        <p:nvSpPr>
          <p:cNvPr id="22" name="ZoneTexte 39"/>
          <p:cNvSpPr txBox="1"/>
          <p:nvPr/>
        </p:nvSpPr>
        <p:spPr>
          <a:xfrm>
            <a:off x="4836061" y="3680653"/>
            <a:ext cx="1440000" cy="461665"/>
          </a:xfrm>
          <a:prstGeom prst="rect">
            <a:avLst/>
          </a:prstGeom>
          <a:noFill/>
        </p:spPr>
        <p:txBody>
          <a:bodyPr wrap="square" rtlCol="0">
            <a:spAutoFit/>
          </a:bodyPr>
          <a:lstStyle/>
          <a:p>
            <a:pPr algn="ctr" defTabSz="1219170"/>
            <a:r>
              <a:rPr lang="en-US" sz="1200" dirty="0">
                <a:solidFill>
                  <a:srgbClr val="464B69"/>
                </a:solidFill>
                <a:latin typeface="Arial"/>
              </a:rPr>
              <a:t>Energy &amp; Industrials</a:t>
            </a:r>
          </a:p>
        </p:txBody>
      </p:sp>
      <p:sp>
        <p:nvSpPr>
          <p:cNvPr id="23" name="ZoneTexte 40"/>
          <p:cNvSpPr txBox="1"/>
          <p:nvPr/>
        </p:nvSpPr>
        <p:spPr>
          <a:xfrm>
            <a:off x="2237449" y="5465278"/>
            <a:ext cx="1440000" cy="461665"/>
          </a:xfrm>
          <a:prstGeom prst="rect">
            <a:avLst/>
          </a:prstGeom>
          <a:noFill/>
        </p:spPr>
        <p:txBody>
          <a:bodyPr wrap="square" rtlCol="0">
            <a:spAutoFit/>
          </a:bodyPr>
          <a:lstStyle/>
          <a:p>
            <a:pPr algn="ctr" defTabSz="1219170"/>
            <a:r>
              <a:rPr lang="en-US" sz="1200" dirty="0">
                <a:solidFill>
                  <a:srgbClr val="464B69"/>
                </a:solidFill>
                <a:latin typeface="Arial"/>
              </a:rPr>
              <a:t>Semiconductors</a:t>
            </a:r>
          </a:p>
          <a:p>
            <a:pPr algn="ctr" defTabSz="1219170"/>
            <a:r>
              <a:rPr lang="en-US" sz="1200" dirty="0">
                <a:solidFill>
                  <a:srgbClr val="464B69"/>
                </a:solidFill>
                <a:latin typeface="Arial"/>
              </a:rPr>
              <a:t>&amp; Electronics</a:t>
            </a:r>
          </a:p>
        </p:txBody>
      </p:sp>
      <p:sp>
        <p:nvSpPr>
          <p:cNvPr id="24" name="ZoneTexte 41"/>
          <p:cNvSpPr txBox="1"/>
          <p:nvPr/>
        </p:nvSpPr>
        <p:spPr>
          <a:xfrm>
            <a:off x="169418" y="5368097"/>
            <a:ext cx="1003300" cy="461665"/>
          </a:xfrm>
          <a:prstGeom prst="rect">
            <a:avLst/>
          </a:prstGeom>
          <a:noFill/>
        </p:spPr>
        <p:txBody>
          <a:bodyPr wrap="square" rtlCol="0">
            <a:spAutoFit/>
          </a:bodyPr>
          <a:lstStyle/>
          <a:p>
            <a:pPr algn="ctr" defTabSz="1219170"/>
            <a:r>
              <a:rPr lang="en-US" sz="1200" dirty="0">
                <a:solidFill>
                  <a:srgbClr val="464B69"/>
                </a:solidFill>
                <a:latin typeface="Arial"/>
              </a:rPr>
              <a:t>Life Sciences</a:t>
            </a:r>
          </a:p>
        </p:txBody>
      </p:sp>
      <p:sp>
        <p:nvSpPr>
          <p:cNvPr id="25" name="ZoneTexte 42"/>
          <p:cNvSpPr txBox="1"/>
          <p:nvPr/>
        </p:nvSpPr>
        <p:spPr>
          <a:xfrm>
            <a:off x="955800" y="5465278"/>
            <a:ext cx="1440000" cy="276999"/>
          </a:xfrm>
          <a:prstGeom prst="rect">
            <a:avLst/>
          </a:prstGeom>
          <a:noFill/>
        </p:spPr>
        <p:txBody>
          <a:bodyPr wrap="square" rtlCol="0">
            <a:spAutoFit/>
          </a:bodyPr>
          <a:lstStyle/>
          <a:p>
            <a:pPr algn="ctr" defTabSz="1219170"/>
            <a:r>
              <a:rPr lang="en-US" sz="1200" dirty="0">
                <a:solidFill>
                  <a:srgbClr val="464B69"/>
                </a:solidFill>
                <a:latin typeface="Arial"/>
              </a:rPr>
              <a:t>Communications</a:t>
            </a:r>
          </a:p>
        </p:txBody>
      </p:sp>
      <p:sp>
        <p:nvSpPr>
          <p:cNvPr id="26" name="ZoneTexte 43"/>
          <p:cNvSpPr txBox="1"/>
          <p:nvPr/>
        </p:nvSpPr>
        <p:spPr>
          <a:xfrm>
            <a:off x="4858379" y="5465278"/>
            <a:ext cx="1440000" cy="461665"/>
          </a:xfrm>
          <a:prstGeom prst="rect">
            <a:avLst/>
          </a:prstGeom>
          <a:noFill/>
        </p:spPr>
        <p:txBody>
          <a:bodyPr wrap="square" rtlCol="0">
            <a:spAutoFit/>
          </a:bodyPr>
          <a:lstStyle/>
          <a:p>
            <a:pPr algn="ctr" defTabSz="1219170"/>
            <a:r>
              <a:rPr lang="en-US" sz="1200" dirty="0">
                <a:solidFill>
                  <a:srgbClr val="464B69"/>
                </a:solidFill>
                <a:latin typeface="Arial"/>
              </a:rPr>
              <a:t>Finance &amp;</a:t>
            </a:r>
          </a:p>
          <a:p>
            <a:pPr algn="ctr" defTabSz="1219170"/>
            <a:r>
              <a:rPr lang="en-US" sz="1200" dirty="0">
                <a:solidFill>
                  <a:srgbClr val="464B69"/>
                </a:solidFill>
                <a:latin typeface="Arial"/>
              </a:rPr>
              <a:t>Public Sector</a:t>
            </a:r>
          </a:p>
        </p:txBody>
      </p:sp>
      <p:pic>
        <p:nvPicPr>
          <p:cNvPr id="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459" y="3018617"/>
            <a:ext cx="668192"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8281" y="2985095"/>
            <a:ext cx="576000" cy="500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14379" y="4714326"/>
            <a:ext cx="528000" cy="504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67869" y="4679829"/>
            <a:ext cx="573943" cy="57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0222" y="4664956"/>
            <a:ext cx="554847" cy="4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29968" y="2929511"/>
            <a:ext cx="417424" cy="5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76808" y="2933264"/>
            <a:ext cx="384000" cy="504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23923" y="4670937"/>
            <a:ext cx="384000" cy="591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15304" y="2958015"/>
            <a:ext cx="528000" cy="52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ZoneTexte 34"/>
          <p:cNvSpPr txBox="1"/>
          <p:nvPr/>
        </p:nvSpPr>
        <p:spPr>
          <a:xfrm>
            <a:off x="3581403" y="5465278"/>
            <a:ext cx="1440000" cy="461665"/>
          </a:xfrm>
          <a:prstGeom prst="rect">
            <a:avLst/>
          </a:prstGeom>
          <a:noFill/>
        </p:spPr>
        <p:txBody>
          <a:bodyPr wrap="square" rtlCol="0">
            <a:spAutoFit/>
          </a:bodyPr>
          <a:lstStyle/>
          <a:p>
            <a:pPr algn="ctr" defTabSz="1219170"/>
            <a:r>
              <a:rPr lang="en-US" sz="1200" dirty="0">
                <a:solidFill>
                  <a:srgbClr val="464B69"/>
                </a:solidFill>
                <a:latin typeface="Arial"/>
              </a:rPr>
              <a:t>Software &amp; Internet</a:t>
            </a:r>
          </a:p>
        </p:txBody>
      </p:sp>
      <p:sp>
        <p:nvSpPr>
          <p:cNvPr id="2" name="TextBox 1"/>
          <p:cNvSpPr txBox="1"/>
          <p:nvPr/>
        </p:nvSpPr>
        <p:spPr>
          <a:xfrm>
            <a:off x="285344" y="1271081"/>
            <a:ext cx="3156085" cy="1036309"/>
          </a:xfrm>
          <a:prstGeom prst="rect">
            <a:avLst/>
          </a:prstGeom>
          <a:noFill/>
        </p:spPr>
        <p:txBody>
          <a:bodyPr wrap="square" rtlCol="0">
            <a:spAutoFit/>
          </a:bodyPr>
          <a:lstStyle/>
          <a:p>
            <a:pPr defTabSz="1219170"/>
            <a:r>
              <a:rPr lang="en-US" sz="2400" b="1" dirty="0">
                <a:solidFill>
                  <a:srgbClr val="5F509B"/>
                </a:solidFill>
                <a:latin typeface="Arial"/>
              </a:rPr>
              <a:t>10 Industries</a:t>
            </a:r>
          </a:p>
          <a:p>
            <a:pPr defTabSz="1219170"/>
            <a:r>
              <a:rPr lang="en-US" sz="1867" dirty="0">
                <a:solidFill>
                  <a:srgbClr val="5F509B"/>
                </a:solidFill>
                <a:latin typeface="Arial"/>
              </a:rPr>
              <a:t>Delivering high value innovations across</a:t>
            </a:r>
          </a:p>
        </p:txBody>
      </p:sp>
      <p:sp>
        <p:nvSpPr>
          <p:cNvPr id="168" name="ZoneTexte 35"/>
          <p:cNvSpPr txBox="1"/>
          <p:nvPr/>
        </p:nvSpPr>
        <p:spPr>
          <a:xfrm>
            <a:off x="0" y="3710034"/>
            <a:ext cx="1440000" cy="276999"/>
          </a:xfrm>
          <a:prstGeom prst="rect">
            <a:avLst/>
          </a:prstGeom>
          <a:noFill/>
        </p:spPr>
        <p:txBody>
          <a:bodyPr wrap="square" rtlCol="0">
            <a:spAutoFit/>
          </a:bodyPr>
          <a:lstStyle/>
          <a:p>
            <a:pPr algn="ctr" defTabSz="1219170"/>
            <a:r>
              <a:rPr lang="en-US" sz="1200" dirty="0">
                <a:solidFill>
                  <a:srgbClr val="464B69"/>
                </a:solidFill>
                <a:latin typeface="Arial"/>
              </a:rPr>
              <a:t>Automotive</a:t>
            </a:r>
          </a:p>
        </p:txBody>
      </p:sp>
      <p:pic>
        <p:nvPicPr>
          <p:cNvPr id="3" name="Picture 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91087" y="4427166"/>
            <a:ext cx="1003871" cy="1003871"/>
          </a:xfrm>
          <a:prstGeom prst="rect">
            <a:avLst/>
          </a:prstGeom>
        </p:spPr>
      </p:pic>
    </p:spTree>
    <p:extLst>
      <p:ext uri="{BB962C8B-B14F-4D97-AF65-F5344CB8AC3E}">
        <p14:creationId xmlns:p14="http://schemas.microsoft.com/office/powerpoint/2010/main" val="2764137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AME" val="McK Disclaimer"/>
  <p:tag name="LLEFT" val=" 210.125"/>
  <p:tag name="LTOP" val=" 469.875"/>
  <p:tag name="THINKCELLSHAPEDONOTDELETE" val="pUR36y9UJuUiaUaJyJ9YFCA"/>
  <p:tag name="RESIZE" val="Yes"/>
</p:tagLst>
</file>

<file path=ppt/tags/tag10.xml><?xml version="1.0" encoding="utf-8"?>
<p:tagLst xmlns:a="http://schemas.openxmlformats.org/drawingml/2006/main" xmlns:r="http://schemas.openxmlformats.org/officeDocument/2006/relationships" xmlns:p="http://schemas.openxmlformats.org/presentationml/2006/main">
  <p:tag name="NAME" val="McK Disclaimer"/>
  <p:tag name="LLEFT" val=" 210.125"/>
  <p:tag name="LTOP" val=" 469.875"/>
  <p:tag name="THINKCELLSHAPEDONOTDELETE" val="pUR36y9UJuUiaUaJyJ9YFCA"/>
  <p:tag name="RESIZE" val="Yes"/>
</p:tagLst>
</file>

<file path=ppt/tags/tag11.xml><?xml version="1.0" encoding="utf-8"?>
<p:tagLst xmlns:a="http://schemas.openxmlformats.org/drawingml/2006/main" xmlns:r="http://schemas.openxmlformats.org/officeDocument/2006/relationships" xmlns:p="http://schemas.openxmlformats.org/presentationml/2006/main">
  <p:tag name="NAME" val="McK Disclaimer"/>
  <p:tag name="LLEFT" val=" 210.125"/>
  <p:tag name="LTOP" val=" 469.875"/>
  <p:tag name="THINKCELLSHAPEDONOTDELETE" val="pUR36y9UJuUiaUaJyJ9YFCA"/>
  <p:tag name="RESIZE" val="Yes"/>
</p:tagLst>
</file>

<file path=ppt/tags/tag12.xml><?xml version="1.0" encoding="utf-8"?>
<p:tagLst xmlns:a="http://schemas.openxmlformats.org/drawingml/2006/main" xmlns:r="http://schemas.openxmlformats.org/officeDocument/2006/relationships" xmlns:p="http://schemas.openxmlformats.org/presentationml/2006/main">
  <p:tag name="NAME" val="McK Disclaimer"/>
  <p:tag name="LLEFT" val=" 210.125"/>
  <p:tag name="LTOP" val=" 469.875"/>
  <p:tag name="THINKCELLSHAPEDONOTDELETE" val="pUR36y9UJuUiaUaJyJ9YFCA"/>
  <p:tag name="RESIZE" val="Yes"/>
</p:tagLst>
</file>

<file path=ppt/tags/tag13.xml><?xml version="1.0" encoding="utf-8"?>
<p:tagLst xmlns:a="http://schemas.openxmlformats.org/drawingml/2006/main" xmlns:r="http://schemas.openxmlformats.org/officeDocument/2006/relationships" xmlns:p="http://schemas.openxmlformats.org/presentationml/2006/main">
  <p:tag name="NAME" val="McK Disclaimer"/>
  <p:tag name="LLEFT" val=" 210.125"/>
  <p:tag name="LTOP" val=" 469.875"/>
  <p:tag name="THINKCELLSHAPEDONOTDELETE" val="pUR36y9UJuUiaUaJyJ9YFCA"/>
  <p:tag name="RESIZE" val="Yes"/>
</p:tagLst>
</file>

<file path=ppt/tags/tag14.xml><?xml version="1.0" encoding="utf-8"?>
<p:tagLst xmlns:a="http://schemas.openxmlformats.org/drawingml/2006/main" xmlns:r="http://schemas.openxmlformats.org/officeDocument/2006/relationships" xmlns:p="http://schemas.openxmlformats.org/presentationml/2006/main">
  <p:tag name="NAME" val="McK Disclaimer"/>
  <p:tag name="LLEFT" val=" 210.125"/>
  <p:tag name="LTOP" val=" 469.875"/>
  <p:tag name="THINKCELLSHAPEDONOTDELETE" val="pUR36y9UJuUiaUaJyJ9YFCA"/>
  <p:tag name="RESIZE" val="Yes"/>
</p:tagLst>
</file>

<file path=ppt/tags/tag15.xml><?xml version="1.0" encoding="utf-8"?>
<p:tagLst xmlns:a="http://schemas.openxmlformats.org/drawingml/2006/main" xmlns:r="http://schemas.openxmlformats.org/officeDocument/2006/relationships" xmlns:p="http://schemas.openxmlformats.org/presentationml/2006/main">
  <p:tag name="NAME" val="McK Disclaimer"/>
  <p:tag name="LLEFT" val=" 210.125"/>
  <p:tag name="LTOP" val=" 469.875"/>
  <p:tag name="THINKCELLSHAPEDONOTDELETE" val="pUR36y9UJuUiaUaJyJ9YFCA"/>
  <p:tag name="RESIZE" val="Yes"/>
</p:tagLst>
</file>

<file path=ppt/tags/tag16.xml><?xml version="1.0" encoding="utf-8"?>
<p:tagLst xmlns:a="http://schemas.openxmlformats.org/drawingml/2006/main" xmlns:r="http://schemas.openxmlformats.org/officeDocument/2006/relationships" xmlns:p="http://schemas.openxmlformats.org/presentationml/2006/main">
  <p:tag name="NAME" val="McK Disclaimer"/>
  <p:tag name="LLEFT" val=" 210.125"/>
  <p:tag name="LTOP" val=" 469.875"/>
  <p:tag name="THINKCELLSHAPEDONOTDELETE" val="pUR36y9UJuUiaUaJyJ9YFCA"/>
  <p:tag name="RESIZE" val="Yes"/>
</p:tagLst>
</file>

<file path=ppt/tags/tag17.xml><?xml version="1.0" encoding="utf-8"?>
<p:tagLst xmlns:a="http://schemas.openxmlformats.org/drawingml/2006/main" xmlns:r="http://schemas.openxmlformats.org/officeDocument/2006/relationships" xmlns:p="http://schemas.openxmlformats.org/presentationml/2006/main">
  <p:tag name="FILLFORECOLOR" val="Highlight_TableColor1"/>
  <p:tag name="DEVICE" val="Canon Colorpass 1000"/>
  <p:tag name="LINECOLOR" val="R0_G131_B195"/>
</p:tagLst>
</file>

<file path=ppt/tags/tag2.xml><?xml version="1.0" encoding="utf-8"?>
<p:tagLst xmlns:a="http://schemas.openxmlformats.org/drawingml/2006/main" xmlns:r="http://schemas.openxmlformats.org/officeDocument/2006/relationships" xmlns:p="http://schemas.openxmlformats.org/presentationml/2006/main">
  <p:tag name="NAME" val="McK Disclaimer"/>
  <p:tag name="LLEFT" val=" 210.125"/>
  <p:tag name="LTOP" val=" 469.875"/>
  <p:tag name="THINKCELLSHAPEDONOTDELETE" val="pUR36y9UJuUiaUaJyJ9YFCA"/>
  <p:tag name="RESIZE" val="Yes"/>
</p:tagLst>
</file>

<file path=ppt/tags/tag3.xml><?xml version="1.0" encoding="utf-8"?>
<p:tagLst xmlns:a="http://schemas.openxmlformats.org/drawingml/2006/main" xmlns:r="http://schemas.openxmlformats.org/officeDocument/2006/relationships" xmlns:p="http://schemas.openxmlformats.org/presentationml/2006/main">
  <p:tag name="NAME" val="McK Disclaimer"/>
  <p:tag name="LLEFT" val=" 210.125"/>
  <p:tag name="LTOP" val=" 469.875"/>
  <p:tag name="THINKCELLSHAPEDONOTDELETE" val="pUR36y9UJuUiaUaJyJ9YFCA"/>
  <p:tag name="RESIZE" val="Yes"/>
</p:tagLst>
</file>

<file path=ppt/tags/tag4.xml><?xml version="1.0" encoding="utf-8"?>
<p:tagLst xmlns:a="http://schemas.openxmlformats.org/drawingml/2006/main" xmlns:r="http://schemas.openxmlformats.org/officeDocument/2006/relationships" xmlns:p="http://schemas.openxmlformats.org/presentationml/2006/main">
  <p:tag name="NAME" val="McK Disclaimer"/>
  <p:tag name="LLEFT" val=" 210.125"/>
  <p:tag name="LTOP" val=" 469.875"/>
  <p:tag name="THINKCELLSHAPEDONOTDELETE" val="pUR36y9UJuUiaUaJyJ9YFCA"/>
  <p:tag name="RESIZE" val="Yes"/>
</p:tagLst>
</file>

<file path=ppt/tags/tag5.xml><?xml version="1.0" encoding="utf-8"?>
<p:tagLst xmlns:a="http://schemas.openxmlformats.org/drawingml/2006/main" xmlns:r="http://schemas.openxmlformats.org/officeDocument/2006/relationships" xmlns:p="http://schemas.openxmlformats.org/presentationml/2006/main">
  <p:tag name="NAME" val="McK Disclaimer"/>
  <p:tag name="LLEFT" val=" 210.125"/>
  <p:tag name="LTOP" val=" 469.875"/>
  <p:tag name="THINKCELLSHAPEDONOTDELETE" val="pUR36y9UJuUiaUaJyJ9YFCA"/>
  <p:tag name="RESIZE" val="Yes"/>
</p:tagLst>
</file>

<file path=ppt/tags/tag6.xml><?xml version="1.0" encoding="utf-8"?>
<p:tagLst xmlns:a="http://schemas.openxmlformats.org/drawingml/2006/main" xmlns:r="http://schemas.openxmlformats.org/officeDocument/2006/relationships" xmlns:p="http://schemas.openxmlformats.org/presentationml/2006/main">
  <p:tag name="NAME" val="McK Disclaimer"/>
  <p:tag name="LLEFT" val=" 210.125"/>
  <p:tag name="LTOP" val=" 469.875"/>
  <p:tag name="THINKCELLSHAPEDONOTDELETE" val="pUR36y9UJuUiaUaJyJ9YFCA"/>
  <p:tag name="RESIZE" val="Yes"/>
</p:tagLst>
</file>

<file path=ppt/tags/tag7.xml><?xml version="1.0" encoding="utf-8"?>
<p:tagLst xmlns:a="http://schemas.openxmlformats.org/drawingml/2006/main" xmlns:r="http://schemas.openxmlformats.org/officeDocument/2006/relationships" xmlns:p="http://schemas.openxmlformats.org/presentationml/2006/main">
  <p:tag name="NAME" val="McK Disclaimer"/>
  <p:tag name="LLEFT" val=" 210.125"/>
  <p:tag name="LTOP" val=" 469.875"/>
  <p:tag name="THINKCELLSHAPEDONOTDELETE" val="pUR36y9UJuUiaUaJyJ9YFCA"/>
  <p:tag name="RESIZE" val="Yes"/>
</p:tagLst>
</file>

<file path=ppt/tags/tag8.xml><?xml version="1.0" encoding="utf-8"?>
<p:tagLst xmlns:a="http://schemas.openxmlformats.org/drawingml/2006/main" xmlns:r="http://schemas.openxmlformats.org/officeDocument/2006/relationships" xmlns:p="http://schemas.openxmlformats.org/presentationml/2006/main">
  <p:tag name="NAME" val="McK Disclaimer"/>
  <p:tag name="LLEFT" val=" 210.125"/>
  <p:tag name="LTOP" val=" 469.875"/>
  <p:tag name="THINKCELLSHAPEDONOTDELETE" val="pUR36y9UJuUiaUaJyJ9YFCA"/>
  <p:tag name="RESIZE" val="Yes"/>
</p:tagLst>
</file>

<file path=ppt/tags/tag9.xml><?xml version="1.0" encoding="utf-8"?>
<p:tagLst xmlns:a="http://schemas.openxmlformats.org/drawingml/2006/main" xmlns:r="http://schemas.openxmlformats.org/officeDocument/2006/relationships" xmlns:p="http://schemas.openxmlformats.org/presentationml/2006/main">
  <p:tag name="NAME" val="McK Disclaimer"/>
  <p:tag name="LLEFT" val=" 210.125"/>
  <p:tag name="LTOP" val=" 469.875"/>
  <p:tag name="THINKCELLSHAPEDONOTDELETE" val="pUR36y9UJuUiaUaJyJ9YFCA"/>
  <p:tag name="RESIZE" val="Yes"/>
</p:tagLst>
</file>

<file path=ppt/theme/theme1.xml><?xml version="1.0" encoding="utf-8"?>
<a:theme xmlns:a="http://schemas.openxmlformats.org/drawingml/2006/main" name="Altran">
  <a:themeElements>
    <a:clrScheme name="Altran bureautique">
      <a:dk1>
        <a:sysClr val="windowText" lastClr="000000"/>
      </a:dk1>
      <a:lt1>
        <a:srgbClr val="FFFFFF"/>
      </a:lt1>
      <a:dk2>
        <a:srgbClr val="007EAF"/>
      </a:dk2>
      <a:lt2>
        <a:srgbClr val="5F509B"/>
      </a:lt2>
      <a:accent1>
        <a:srgbClr val="EB5F1E"/>
      </a:accent1>
      <a:accent2>
        <a:srgbClr val="FAEB46"/>
      </a:accent2>
      <a:accent3>
        <a:srgbClr val="E12364"/>
      </a:accent3>
      <a:accent4>
        <a:srgbClr val="464B69"/>
      </a:accent4>
      <a:accent5>
        <a:srgbClr val="00B4B9"/>
      </a:accent5>
      <a:accent6>
        <a:srgbClr val="5FC3EB"/>
      </a:accent6>
      <a:hlink>
        <a:srgbClr val="007EAF"/>
      </a:hlink>
      <a:folHlink>
        <a:srgbClr val="007EA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Altran">
  <a:themeElements>
    <a:clrScheme name="Altran bureautique">
      <a:dk1>
        <a:sysClr val="windowText" lastClr="000000"/>
      </a:dk1>
      <a:lt1>
        <a:srgbClr val="FFFFFF"/>
      </a:lt1>
      <a:dk2>
        <a:srgbClr val="007EAF"/>
      </a:dk2>
      <a:lt2>
        <a:srgbClr val="5F509B"/>
      </a:lt2>
      <a:accent1>
        <a:srgbClr val="EB5F1E"/>
      </a:accent1>
      <a:accent2>
        <a:srgbClr val="FAEB46"/>
      </a:accent2>
      <a:accent3>
        <a:srgbClr val="E12364"/>
      </a:accent3>
      <a:accent4>
        <a:srgbClr val="464B69"/>
      </a:accent4>
      <a:accent5>
        <a:srgbClr val="00B4B9"/>
      </a:accent5>
      <a:accent6>
        <a:srgbClr val="5FC3EB"/>
      </a:accent6>
      <a:hlink>
        <a:srgbClr val="007EAF"/>
      </a:hlink>
      <a:folHlink>
        <a:srgbClr val="007EA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Altran">
  <a:themeElements>
    <a:clrScheme name="Altran bureautique">
      <a:dk1>
        <a:sysClr val="windowText" lastClr="000000"/>
      </a:dk1>
      <a:lt1>
        <a:srgbClr val="FFFFFF"/>
      </a:lt1>
      <a:dk2>
        <a:srgbClr val="007EAF"/>
      </a:dk2>
      <a:lt2>
        <a:srgbClr val="5F509B"/>
      </a:lt2>
      <a:accent1>
        <a:srgbClr val="EB5F1E"/>
      </a:accent1>
      <a:accent2>
        <a:srgbClr val="FAEB46"/>
      </a:accent2>
      <a:accent3>
        <a:srgbClr val="E12364"/>
      </a:accent3>
      <a:accent4>
        <a:srgbClr val="464B69"/>
      </a:accent4>
      <a:accent5>
        <a:srgbClr val="00B4B9"/>
      </a:accent5>
      <a:accent6>
        <a:srgbClr val="5FC3EB"/>
      </a:accent6>
      <a:hlink>
        <a:srgbClr val="007EAF"/>
      </a:hlink>
      <a:folHlink>
        <a:srgbClr val="007EA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Altran">
  <a:themeElements>
    <a:clrScheme name="Altran bureautique">
      <a:dk1>
        <a:sysClr val="windowText" lastClr="000000"/>
      </a:dk1>
      <a:lt1>
        <a:srgbClr val="FFFFFF"/>
      </a:lt1>
      <a:dk2>
        <a:srgbClr val="007EAF"/>
      </a:dk2>
      <a:lt2>
        <a:srgbClr val="5F509B"/>
      </a:lt2>
      <a:accent1>
        <a:srgbClr val="EB5F1E"/>
      </a:accent1>
      <a:accent2>
        <a:srgbClr val="FAEB46"/>
      </a:accent2>
      <a:accent3>
        <a:srgbClr val="E12364"/>
      </a:accent3>
      <a:accent4>
        <a:srgbClr val="464B69"/>
      </a:accent4>
      <a:accent5>
        <a:srgbClr val="00B4B9"/>
      </a:accent5>
      <a:accent6>
        <a:srgbClr val="5FC3EB"/>
      </a:accent6>
      <a:hlink>
        <a:srgbClr val="007EAF"/>
      </a:hlink>
      <a:folHlink>
        <a:srgbClr val="007EA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Altran">
  <a:themeElements>
    <a:clrScheme name="Altran bureautique">
      <a:dk1>
        <a:sysClr val="windowText" lastClr="000000"/>
      </a:dk1>
      <a:lt1>
        <a:srgbClr val="FFFFFF"/>
      </a:lt1>
      <a:dk2>
        <a:srgbClr val="007EAF"/>
      </a:dk2>
      <a:lt2>
        <a:srgbClr val="5F509B"/>
      </a:lt2>
      <a:accent1>
        <a:srgbClr val="EB5F1E"/>
      </a:accent1>
      <a:accent2>
        <a:srgbClr val="FAEB46"/>
      </a:accent2>
      <a:accent3>
        <a:srgbClr val="E12364"/>
      </a:accent3>
      <a:accent4>
        <a:srgbClr val="464B69"/>
      </a:accent4>
      <a:accent5>
        <a:srgbClr val="00B4B9"/>
      </a:accent5>
      <a:accent6>
        <a:srgbClr val="5FC3EB"/>
      </a:accent6>
      <a:hlink>
        <a:srgbClr val="007EAF"/>
      </a:hlink>
      <a:folHlink>
        <a:srgbClr val="007EA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Altran">
  <a:themeElements>
    <a:clrScheme name="Altran bureautique">
      <a:dk1>
        <a:sysClr val="windowText" lastClr="000000"/>
      </a:dk1>
      <a:lt1>
        <a:srgbClr val="FFFFFF"/>
      </a:lt1>
      <a:dk2>
        <a:srgbClr val="007EAF"/>
      </a:dk2>
      <a:lt2>
        <a:srgbClr val="5F509B"/>
      </a:lt2>
      <a:accent1>
        <a:srgbClr val="EB5F1E"/>
      </a:accent1>
      <a:accent2>
        <a:srgbClr val="FAEB46"/>
      </a:accent2>
      <a:accent3>
        <a:srgbClr val="E12364"/>
      </a:accent3>
      <a:accent4>
        <a:srgbClr val="464B69"/>
      </a:accent4>
      <a:accent5>
        <a:srgbClr val="00B4B9"/>
      </a:accent5>
      <a:accent6>
        <a:srgbClr val="5FC3EB"/>
      </a:accent6>
      <a:hlink>
        <a:srgbClr val="007EAF"/>
      </a:hlink>
      <a:folHlink>
        <a:srgbClr val="007EA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Altran_PPT_16-9 (1)">
  <a:themeElements>
    <a:clrScheme name="Altran">
      <a:dk1>
        <a:sysClr val="windowText" lastClr="000000"/>
      </a:dk1>
      <a:lt1>
        <a:srgbClr val="FFFFFF"/>
      </a:lt1>
      <a:dk2>
        <a:srgbClr val="007EAF"/>
      </a:dk2>
      <a:lt2>
        <a:srgbClr val="5F509B"/>
      </a:lt2>
      <a:accent1>
        <a:srgbClr val="EB5F1E"/>
      </a:accent1>
      <a:accent2>
        <a:srgbClr val="FAEB46"/>
      </a:accent2>
      <a:accent3>
        <a:srgbClr val="E12364"/>
      </a:accent3>
      <a:accent4>
        <a:srgbClr val="464B69"/>
      </a:accent4>
      <a:accent5>
        <a:srgbClr val="00B4B9"/>
      </a:accent5>
      <a:accent6>
        <a:srgbClr val="5FC3EB"/>
      </a:accent6>
      <a:hlink>
        <a:srgbClr val="007EAF"/>
      </a:hlink>
      <a:folHlink>
        <a:srgbClr val="007EAF"/>
      </a:folHlink>
    </a:clrScheme>
    <a:fontScheme name="Altran">
      <a:majorFont>
        <a:latin typeface="Arial"/>
        <a:ea typeface=""/>
        <a:cs typeface=""/>
      </a:majorFont>
      <a:minorFont>
        <a:latin typeface="Arial (Body)"/>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ALTRAN_PPT_16-9 (1)">
  <a:themeElements>
    <a:clrScheme name="Altran bureautique">
      <a:dk1>
        <a:sysClr val="windowText" lastClr="000000"/>
      </a:dk1>
      <a:lt1>
        <a:srgbClr val="FFFFFF"/>
      </a:lt1>
      <a:dk2>
        <a:srgbClr val="007EAF"/>
      </a:dk2>
      <a:lt2>
        <a:srgbClr val="5F509B"/>
      </a:lt2>
      <a:accent1>
        <a:srgbClr val="EB5F1E"/>
      </a:accent1>
      <a:accent2>
        <a:srgbClr val="FAEB46"/>
      </a:accent2>
      <a:accent3>
        <a:srgbClr val="E12364"/>
      </a:accent3>
      <a:accent4>
        <a:srgbClr val="464B69"/>
      </a:accent4>
      <a:accent5>
        <a:srgbClr val="00B4B9"/>
      </a:accent5>
      <a:accent6>
        <a:srgbClr val="5FC3EB"/>
      </a:accent6>
      <a:hlink>
        <a:srgbClr val="007EAF"/>
      </a:hlink>
      <a:folHlink>
        <a:srgbClr val="007EA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S.C8601.5.2 ISY EC PPT Template">
  <a:themeElements>
    <a:clrScheme name="Altran bureautique">
      <a:dk1>
        <a:sysClr val="windowText" lastClr="000000"/>
      </a:dk1>
      <a:lt1>
        <a:srgbClr val="FFFFFF"/>
      </a:lt1>
      <a:dk2>
        <a:srgbClr val="007EAF"/>
      </a:dk2>
      <a:lt2>
        <a:srgbClr val="5F509B"/>
      </a:lt2>
      <a:accent1>
        <a:srgbClr val="EB5F1E"/>
      </a:accent1>
      <a:accent2>
        <a:srgbClr val="FAEB46"/>
      </a:accent2>
      <a:accent3>
        <a:srgbClr val="E12364"/>
      </a:accent3>
      <a:accent4>
        <a:srgbClr val="464B69"/>
      </a:accent4>
      <a:accent5>
        <a:srgbClr val="00B4B9"/>
      </a:accent5>
      <a:accent6>
        <a:srgbClr val="5FC3EB"/>
      </a:accent6>
      <a:hlink>
        <a:srgbClr val="007EAF"/>
      </a:hlink>
      <a:folHlink>
        <a:srgbClr val="007EA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_Q1200_150_038 ISY PPT template" id="{D4F20DE9-5102-4934-8A1D-75F2312967A1}" vid="{2E9C11AA-19C1-4900-B24C-AE35994F00E8}"/>
    </a:ext>
  </a:extLst>
</a:theme>
</file>

<file path=docProps/app.xml><?xml version="1.0" encoding="utf-8"?>
<Properties xmlns="http://schemas.openxmlformats.org/officeDocument/2006/extended-properties" xmlns:vt="http://schemas.openxmlformats.org/officeDocument/2006/docPropsVTypes">
  <TotalTime>2650</TotalTime>
  <Words>1502</Words>
  <Application>Microsoft Office PowerPoint</Application>
  <PresentationFormat>Panorámica</PresentationFormat>
  <Paragraphs>417</Paragraphs>
  <Slides>26</Slides>
  <Notes>7</Notes>
  <HiddenSlides>0</HiddenSlides>
  <MMClips>0</MMClips>
  <ScaleCrop>false</ScaleCrop>
  <HeadingPairs>
    <vt:vector size="6" baseType="variant">
      <vt:variant>
        <vt:lpstr>Fuentes usadas</vt:lpstr>
      </vt:variant>
      <vt:variant>
        <vt:i4>21</vt:i4>
      </vt:variant>
      <vt:variant>
        <vt:lpstr>Tema</vt:lpstr>
      </vt:variant>
      <vt:variant>
        <vt:i4>9</vt:i4>
      </vt:variant>
      <vt:variant>
        <vt:lpstr>Títulos de diapositiva</vt:lpstr>
      </vt:variant>
      <vt:variant>
        <vt:i4>26</vt:i4>
      </vt:variant>
    </vt:vector>
  </HeadingPairs>
  <TitlesOfParts>
    <vt:vector size="56" baseType="lpstr">
      <vt:lpstr>MS PGothic</vt:lpstr>
      <vt:lpstr>Arial</vt:lpstr>
      <vt:lpstr>Arial  </vt:lpstr>
      <vt:lpstr>Arial (Body)</vt:lpstr>
      <vt:lpstr>Arial (en-tête)</vt:lpstr>
      <vt:lpstr>Arial Black</vt:lpstr>
      <vt:lpstr>Arial Narrow</vt:lpstr>
      <vt:lpstr>Arial Unicode MS</vt:lpstr>
      <vt:lpstr>AvenirNext LT Pro Regular</vt:lpstr>
      <vt:lpstr>Batang</vt:lpstr>
      <vt:lpstr>BentonSans</vt:lpstr>
      <vt:lpstr>Calibri</vt:lpstr>
      <vt:lpstr>Courier New</vt:lpstr>
      <vt:lpstr>Georgia</vt:lpstr>
      <vt:lpstr>Lucida Bright</vt:lpstr>
      <vt:lpstr>Lucida Sans</vt:lpstr>
      <vt:lpstr>Lucida Sans Unicode</vt:lpstr>
      <vt:lpstr>Quarto Bold</vt:lpstr>
      <vt:lpstr>Times New Roman</vt:lpstr>
      <vt:lpstr>Wingdings</vt:lpstr>
      <vt:lpstr>Wingdings 2</vt:lpstr>
      <vt:lpstr>Altran</vt:lpstr>
      <vt:lpstr>4_Altran</vt:lpstr>
      <vt:lpstr>1_Altran</vt:lpstr>
      <vt:lpstr>2_Altran</vt:lpstr>
      <vt:lpstr>3_Altran</vt:lpstr>
      <vt:lpstr>5_Altran</vt:lpstr>
      <vt:lpstr>2_Altran_PPT_16-9 (1)</vt:lpstr>
      <vt:lpstr>7_ALTRAN_PPT_16-9 (1)</vt:lpstr>
      <vt:lpstr>1_S.C8601.5.2 ISY EC PPT Template</vt:lpstr>
      <vt:lpstr>ACME</vt:lpstr>
      <vt:lpstr>Presentación de PowerPoint</vt:lpstr>
      <vt:lpstr>Presentación de PowerPoint</vt:lpstr>
      <vt:lpstr>Presentación de PowerPoint</vt:lpstr>
      <vt:lpstr>Presentación de PowerPoint</vt:lpstr>
      <vt:lpstr>Presentación de PowerPoint</vt:lpstr>
      <vt:lpstr>Unmatched footprint in ER&amp;D services </vt:lpstr>
      <vt:lpstr>Leadership across 3 domains and 10 industries</vt:lpstr>
      <vt:lpstr>Presentación de PowerPoint</vt:lpstr>
      <vt:lpstr>Presentación de PowerPoint</vt:lpstr>
      <vt:lpstr>Our global reach</vt:lpstr>
      <vt:lpstr>Presentación de PowerPoint</vt:lpstr>
      <vt:lpstr>Presentación de PowerPoint</vt:lpstr>
      <vt:lpstr>Presentación de PowerPoint</vt:lpstr>
      <vt:lpstr>Presentación de PowerPoint</vt:lpstr>
      <vt:lpstr>Presentación de PowerPoint</vt:lpstr>
      <vt:lpstr>Aricent: a digital leader in design and engineering services</vt:lpstr>
      <vt:lpstr>Presentación de PowerPoint</vt:lpstr>
      <vt:lpstr>Presentación de PowerPoint</vt:lpstr>
      <vt:lpstr>Presentación de PowerPoint</vt:lpstr>
      <vt:lpstr>Presentación de PowerPoint</vt:lpstr>
      <vt:lpstr>Presentación de PowerPoint</vt:lpstr>
      <vt:lpstr>Presentación de PowerPoint</vt:lpstr>
      <vt:lpstr>Altran has an established presence in Germany</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Diana Maria Barrero Rodriguez</dc:creator>
  <cp:lastModifiedBy>Diana Maria Barrero Rodriguez</cp:lastModifiedBy>
  <cp:revision>14</cp:revision>
  <dcterms:created xsi:type="dcterms:W3CDTF">2018-08-28T12:55:25Z</dcterms:created>
  <dcterms:modified xsi:type="dcterms:W3CDTF">2018-09-05T07:55:09Z</dcterms:modified>
</cp:coreProperties>
</file>